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ua/2019/08/test-vgadaj-reklamnyj-roly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9D3D0-0988-AF94-D4C9-E1FD3E3DE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Реклама як продукт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963768-39C2-86B0-91F2-4B0E8C499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/>
              <a:t>1.Слоган та </a:t>
            </a:r>
            <a:r>
              <a:rPr lang="ru-RU" sz="9600" dirty="0" err="1"/>
              <a:t>його</a:t>
            </a:r>
            <a:r>
              <a:rPr lang="ru-RU" sz="9600" dirty="0"/>
              <a:t> </a:t>
            </a:r>
            <a:r>
              <a:rPr lang="ru-RU" sz="9600" dirty="0" err="1"/>
              <a:t>специфіка</a:t>
            </a:r>
            <a:r>
              <a:rPr lang="ru-RU" sz="9600" dirty="0"/>
              <a:t>.</a:t>
            </a:r>
          </a:p>
          <a:p>
            <a:r>
              <a:rPr lang="ru-RU" sz="9600" dirty="0"/>
              <a:t>2. </a:t>
            </a:r>
            <a:r>
              <a:rPr lang="ru-RU" sz="9600" dirty="0" err="1"/>
              <a:t>Специфіка</a:t>
            </a:r>
            <a:r>
              <a:rPr lang="ru-RU" sz="9600" dirty="0"/>
              <a:t> тексту в рекламному </a:t>
            </a:r>
            <a:r>
              <a:rPr lang="ru-RU" sz="9600" dirty="0" err="1"/>
              <a:t>повідомленні</a:t>
            </a:r>
            <a:r>
              <a:rPr lang="ru-RU" sz="9600" dirty="0"/>
              <a:t>.</a:t>
            </a:r>
          </a:p>
          <a:p>
            <a:r>
              <a:rPr lang="ru-RU" sz="9600" dirty="0"/>
              <a:t>3. </a:t>
            </a:r>
            <a:r>
              <a:rPr lang="ru-RU" sz="9600" dirty="0" err="1"/>
              <a:t>Ілюстративна</a:t>
            </a:r>
            <a:r>
              <a:rPr lang="ru-RU" sz="9600" dirty="0"/>
              <a:t> </a:t>
            </a:r>
            <a:r>
              <a:rPr lang="ru-RU" sz="9600" dirty="0" err="1"/>
              <a:t>складова</a:t>
            </a:r>
            <a:r>
              <a:rPr lang="ru-RU" sz="9600" dirty="0"/>
              <a:t> </a:t>
            </a:r>
            <a:r>
              <a:rPr lang="ru-RU" sz="9600" dirty="0" err="1"/>
              <a:t>реклами</a:t>
            </a:r>
            <a:r>
              <a:rPr lang="ru-RU" sz="9600" dirty="0"/>
              <a:t>.</a:t>
            </a:r>
          </a:p>
          <a:p>
            <a:r>
              <a:rPr lang="ru-RU" sz="9600" dirty="0"/>
              <a:t>4. </a:t>
            </a:r>
            <a:r>
              <a:rPr lang="ru-RU" sz="9600" dirty="0" err="1"/>
              <a:t>Фірмовий</a:t>
            </a:r>
            <a:r>
              <a:rPr lang="ru-RU" sz="9600" dirty="0"/>
              <a:t> блок в </a:t>
            </a:r>
            <a:r>
              <a:rPr lang="ru-RU" sz="9600" dirty="0" err="1"/>
              <a:t>рекламі</a:t>
            </a:r>
            <a:r>
              <a:rPr lang="ru-RU" sz="9600" dirty="0"/>
              <a:t>.</a:t>
            </a:r>
          </a:p>
          <a:p>
            <a:r>
              <a:rPr lang="ru-RU" sz="9600" dirty="0"/>
              <a:t>5. </a:t>
            </a:r>
            <a:r>
              <a:rPr lang="ru-RU" sz="9600" dirty="0" err="1"/>
              <a:t>Підготовка</a:t>
            </a:r>
            <a:r>
              <a:rPr lang="ru-RU" sz="9600" dirty="0"/>
              <a:t> та </a:t>
            </a:r>
            <a:r>
              <a:rPr lang="ru-RU" sz="9600" dirty="0" err="1"/>
              <a:t>розташування</a:t>
            </a:r>
            <a:r>
              <a:rPr lang="ru-RU" sz="9600" dirty="0"/>
              <a:t> адресного блоку.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051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305C9-4CE1-2E5D-1271-B8D59E7C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Слоган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03098-8565-85C6-2847-B9FC5D3D96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значенні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«слоган» (</a:t>
            </a:r>
            <a:r>
              <a:rPr lang="en-US" dirty="0" err="1"/>
              <a:t>sluagh-ghairm</a:t>
            </a:r>
            <a:r>
              <a:rPr lang="en-US" dirty="0"/>
              <a:t>), </a:t>
            </a:r>
            <a:r>
              <a:rPr lang="ru-RU" dirty="0"/>
              <a:t>яке походить з </a:t>
            </a:r>
            <a:r>
              <a:rPr lang="ru-RU" dirty="0" err="1"/>
              <a:t>галльскої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використане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ХІХ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вживали</a:t>
            </a:r>
            <a:r>
              <a:rPr lang="ru-RU" dirty="0"/>
              <a:t> як </a:t>
            </a:r>
            <a:r>
              <a:rPr lang="ru-RU" dirty="0" err="1"/>
              <a:t>партійний</a:t>
            </a:r>
            <a:r>
              <a:rPr lang="ru-RU" dirty="0"/>
              <a:t> </a:t>
            </a:r>
            <a:r>
              <a:rPr lang="ru-RU" dirty="0" err="1"/>
              <a:t>девіз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виборчої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, а в 20х роках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стали </a:t>
            </a:r>
            <a:r>
              <a:rPr lang="ru-RU" dirty="0" err="1"/>
              <a:t>використовувати</a:t>
            </a:r>
            <a:r>
              <a:rPr lang="ru-RU" dirty="0"/>
              <a:t> як </a:t>
            </a:r>
            <a:r>
              <a:rPr lang="ru-RU" dirty="0" err="1"/>
              <a:t>рекламний</a:t>
            </a:r>
            <a:r>
              <a:rPr lang="ru-RU" dirty="0"/>
              <a:t> </a:t>
            </a:r>
            <a:r>
              <a:rPr lang="ru-RU" dirty="0" err="1"/>
              <a:t>девіз</a:t>
            </a:r>
            <a:endParaRPr lang="ru-RU" dirty="0"/>
          </a:p>
          <a:p>
            <a:r>
              <a:rPr lang="ru-RU" dirty="0"/>
              <a:t>1. Гасло, </a:t>
            </a:r>
            <a:r>
              <a:rPr lang="ru-RU" dirty="0" err="1"/>
              <a:t>девіз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Рекламна</a:t>
            </a:r>
            <a:r>
              <a:rPr lang="ru-RU" dirty="0"/>
              <a:t> формула</a:t>
            </a:r>
          </a:p>
          <a:p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асоціативний</a:t>
            </a:r>
            <a:r>
              <a:rPr lang="ru-RU" dirty="0"/>
              <a:t> </a:t>
            </a:r>
            <a:r>
              <a:rPr lang="ru-RU" dirty="0" err="1"/>
              <a:t>звязок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аргументів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endParaRPr lang="ru-RU" dirty="0"/>
          </a:p>
          <a:p>
            <a:r>
              <a:rPr lang="uk-UA" dirty="0"/>
              <a:t>Тест. Вгадай слоган </a:t>
            </a:r>
            <a:r>
              <a:rPr lang="en-US" dirty="0">
                <a:hlinkClick r:id="rId2"/>
              </a:rPr>
              <a:t>https://bit.ua/2019/08/test-vgadaj-reklamnyj-rolyk/</a:t>
            </a:r>
            <a:endParaRPr lang="uk-UA" dirty="0"/>
          </a:p>
          <a:p>
            <a:r>
              <a:rPr lang="uk-UA" dirty="0"/>
              <a:t>Вгадай медіа за слоганом </a:t>
            </a:r>
            <a:r>
              <a:rPr lang="en-US" dirty="0"/>
              <a:t>https://medialab.online/news/test22/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3197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4FA3F-C56E-EA41-52C8-E130D937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слоганів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38D13-8C77-A9E2-9916-F80CBEC173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1. Функціональні.</a:t>
            </a:r>
          </a:p>
          <a:p>
            <a:r>
              <a:rPr lang="uk-UA" dirty="0"/>
              <a:t>2. Іменні.</a:t>
            </a:r>
          </a:p>
          <a:p>
            <a:r>
              <a:rPr lang="uk-UA" dirty="0"/>
              <a:t>3. самостійні</a:t>
            </a:r>
          </a:p>
          <a:p>
            <a:r>
              <a:rPr lang="uk-UA" dirty="0"/>
              <a:t>Слогани часто будують на </a:t>
            </a:r>
            <a:r>
              <a:rPr lang="uk-UA" dirty="0" err="1"/>
              <a:t>оснорві</a:t>
            </a:r>
            <a:r>
              <a:rPr lang="uk-UA" dirty="0"/>
              <a:t> </a:t>
            </a:r>
            <a:r>
              <a:rPr lang="uk-UA" dirty="0" err="1"/>
              <a:t>мовної</a:t>
            </a:r>
            <a:r>
              <a:rPr lang="uk-UA" dirty="0"/>
              <a:t> гри: фонетична («Ми зібрали – ви забрали»), графічна гра («Алфавіт»), лексична гра («Весна прийде, будемо саджати»).</a:t>
            </a:r>
          </a:p>
          <a:p>
            <a:r>
              <a:rPr lang="uk-UA" dirty="0"/>
              <a:t>Кейс «Історія слогану»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F4CCA-8842-4756-8D6E-A26A4D64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054" y="139731"/>
            <a:ext cx="3009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2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00A2C-B475-F4AB-1EDE-78DEAC1B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Специфіка тексту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5793F-8F1E-EC88-093B-C071C92A9E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Структура:</a:t>
            </a:r>
          </a:p>
          <a:p>
            <a:r>
              <a:rPr lang="uk-UA" dirty="0"/>
              <a:t>1. Заголовок (основна ідея)</a:t>
            </a:r>
          </a:p>
          <a:p>
            <a:r>
              <a:rPr lang="uk-UA" dirty="0"/>
              <a:t>2. Підзаголовок.</a:t>
            </a:r>
          </a:p>
          <a:p>
            <a:r>
              <a:rPr lang="uk-UA" dirty="0"/>
              <a:t>3. Основний текст.</a:t>
            </a:r>
          </a:p>
          <a:p>
            <a:r>
              <a:rPr lang="uk-UA" dirty="0"/>
              <a:t>4. Луна-фраза (висновок).</a:t>
            </a:r>
          </a:p>
          <a:p>
            <a:r>
              <a:rPr lang="uk-UA" dirty="0"/>
              <a:t>5. Рекламний слоган.</a:t>
            </a:r>
          </a:p>
          <a:p>
            <a:r>
              <a:rPr lang="uk-UA" dirty="0"/>
              <a:t>Написати рекламний текст для ЗКФ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16B8A0-010E-C51C-F430-A1CADBD71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413" y="2521489"/>
            <a:ext cx="4740319" cy="23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6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F6A59-5E3E-815B-C49F-929D979D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Ілюстративний складник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9356F-38C0-A624-8138-897ED5345A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макетів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r>
              <a:rPr lang="ru-RU" dirty="0"/>
              <a:t>.</a:t>
            </a:r>
          </a:p>
          <a:p>
            <a:r>
              <a:rPr lang="ru-RU" dirty="0"/>
              <a:t>1. </a:t>
            </a:r>
            <a:r>
              <a:rPr lang="ru-RU" dirty="0" err="1"/>
              <a:t>Мондріан</a:t>
            </a:r>
            <a:r>
              <a:rPr lang="ru-RU" dirty="0"/>
              <a:t> -– по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голландського</a:t>
            </a:r>
            <a:r>
              <a:rPr lang="ru-RU" dirty="0"/>
              <a:t> художника </a:t>
            </a:r>
            <a:r>
              <a:rPr lang="ru-RU" dirty="0" err="1"/>
              <a:t>Піта</a:t>
            </a:r>
            <a:r>
              <a:rPr lang="ru-RU" dirty="0"/>
              <a:t> </a:t>
            </a:r>
            <a:r>
              <a:rPr lang="ru-RU" dirty="0" err="1"/>
              <a:t>Мондріана</a:t>
            </a:r>
            <a:r>
              <a:rPr lang="ru-RU" dirty="0"/>
              <a:t> (1872-1931)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прямими</a:t>
            </a:r>
            <a:r>
              <a:rPr lang="ru-RU" dirty="0"/>
              <a:t> </a:t>
            </a:r>
            <a:r>
              <a:rPr lang="ru-RU" dirty="0" err="1"/>
              <a:t>лініями</a:t>
            </a:r>
            <a:r>
              <a:rPr lang="ru-RU" dirty="0"/>
              <a:t>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5D044C-632D-795E-9EB9-BDF749450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221" y="3768617"/>
            <a:ext cx="19335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8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281E3-7B3A-F305-C174-91BD038D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Ілюстративний складник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6C693-B006-677A-2492-3974360653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Сітка -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осередках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розділеного</a:t>
            </a:r>
            <a:r>
              <a:rPr lang="ru-RU" dirty="0"/>
              <a:t> простору рекламного </a:t>
            </a:r>
            <a:r>
              <a:rPr lang="ru-RU" dirty="0" err="1"/>
              <a:t>оголошення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3F6625-1541-B3C7-0AE8-519E0246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32" y="3067049"/>
            <a:ext cx="20193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1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D68C7-3881-95E6-7DEB-F7185DE7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Ілюстративний складник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3F726-327D-A1E8-6A29-026E6D414E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Вікно – на картинці один предмет.</a:t>
            </a:r>
          </a:p>
          <a:p>
            <a:r>
              <a:rPr lang="uk-UA" dirty="0"/>
              <a:t>Рамка – текст в середині.</a:t>
            </a:r>
          </a:p>
          <a:p>
            <a:r>
              <a:rPr lang="uk-UA" dirty="0"/>
              <a:t>Цирк – зображення розкидані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C2F10-CF36-AC8C-86B3-43E59769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2355356"/>
            <a:ext cx="1905000" cy="2857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FAF2AC-0827-D57A-3F8A-9888DEAA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97" y="2445844"/>
            <a:ext cx="1857375" cy="2676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C3561B-50BF-FD6E-96D3-1AF9B7A92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242" y="2469656"/>
            <a:ext cx="19335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1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06582-2A1B-4782-4A13-59C602C0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Адресний блок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6308-4F1D-F119-6DB2-12ECDAE2B0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Стандартний</a:t>
            </a:r>
            <a:r>
              <a:rPr lang="ru-RU" dirty="0"/>
              <a:t> формат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адресного блоку (адреса, телефон </a:t>
            </a:r>
            <a:r>
              <a:rPr lang="ru-RU" dirty="0" err="1"/>
              <a:t>або</a:t>
            </a:r>
            <a:r>
              <a:rPr lang="ru-RU" dirty="0"/>
              <a:t> телефон, </a:t>
            </a:r>
            <a:r>
              <a:rPr lang="ru-RU" dirty="0" err="1"/>
              <a:t>електронна</a:t>
            </a:r>
            <a:r>
              <a:rPr lang="ru-RU" dirty="0"/>
              <a:t> адреса сайту).</a:t>
            </a:r>
          </a:p>
          <a:p>
            <a:r>
              <a:rPr lang="ru-RU" dirty="0" err="1"/>
              <a:t>Вимоги</a:t>
            </a:r>
            <a:r>
              <a:rPr lang="ru-RU" dirty="0"/>
              <a:t>: -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чітким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уточнення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5447014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57</TotalTime>
  <Words>313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Капля</vt:lpstr>
      <vt:lpstr>Реклама як продукт</vt:lpstr>
      <vt:lpstr>Слоган</vt:lpstr>
      <vt:lpstr>Види слоганів</vt:lpstr>
      <vt:lpstr>Специфіка тексту</vt:lpstr>
      <vt:lpstr>Ілюстративний складник</vt:lpstr>
      <vt:lpstr>Ілюстративний складник</vt:lpstr>
      <vt:lpstr>Ілюстративний складник</vt:lpstr>
      <vt:lpstr>Адресний блок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як продукт</dc:title>
  <dc:creator>Людмила Чернявская</dc:creator>
  <cp:lastModifiedBy>Людмила Чернявская</cp:lastModifiedBy>
  <cp:revision>1</cp:revision>
  <dcterms:created xsi:type="dcterms:W3CDTF">2022-09-26T17:10:53Z</dcterms:created>
  <dcterms:modified xsi:type="dcterms:W3CDTF">2022-09-26T18:08:40Z</dcterms:modified>
</cp:coreProperties>
</file>