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Інформаційна політика організації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 smtClean="0"/>
              <a:t>Місце</a:t>
            </a:r>
            <a:r>
              <a:rPr dirty="0" smtClean="0"/>
              <a:t> </a:t>
            </a:r>
            <a:r>
              <a:rPr dirty="0"/>
              <a:t>КСВ в </a:t>
            </a:r>
            <a:r>
              <a:rPr dirty="0" err="1"/>
              <a:t>інформаційній</a:t>
            </a:r>
            <a:r>
              <a:rPr dirty="0"/>
              <a:t> </a:t>
            </a:r>
            <a:r>
              <a:rPr dirty="0" err="1"/>
              <a:t>політиці</a:t>
            </a:r>
            <a:endParaRPr dirty="0"/>
          </a:p>
          <a:p>
            <a:r>
              <a:rPr dirty="0" err="1"/>
              <a:t>Фінансова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нефінансова</a:t>
            </a:r>
            <a:r>
              <a:rPr dirty="0"/>
              <a:t> </a:t>
            </a:r>
            <a:r>
              <a:rPr dirty="0" err="1"/>
              <a:t>звітність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Комплексний підхід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Інтеграція фінансових і нефінансових даних</a:t>
            </a:r>
          </a:p>
          <a:p>
            <a:r>
              <a:t>Єдина стратегія комунікацій</a:t>
            </a:r>
          </a:p>
          <a:p>
            <a:r>
              <a:t>Взаємозв’язок КСВ та бізнес-цілей</a:t>
            </a:r>
          </a:p>
          <a:p>
            <a:r>
              <a:t>Систематичний моніторинг результатів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Стандартизований звіт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Використання міжнародних стандартів</a:t>
            </a:r>
          </a:p>
          <a:p>
            <a:r>
              <a:t>Порівнюваність показників</a:t>
            </a:r>
          </a:p>
          <a:p>
            <a:r>
              <a:t>Достовірність та перевірка інформації</a:t>
            </a:r>
          </a:p>
          <a:p>
            <a:r>
              <a:t>Зручність для інвесторів і партнерів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Міжнародні стандарти звітності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GRI Standards</a:t>
            </a:r>
          </a:p>
          <a:p>
            <a:r>
              <a:t>Integrated Reporting (&lt;IR&gt;)</a:t>
            </a:r>
          </a:p>
          <a:p>
            <a:r>
              <a:t>ESG-показники</a:t>
            </a:r>
          </a:p>
          <a:p>
            <a:r>
              <a:t>ISO 26000 (настанови щодо соціальної відповідальності)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Канали поширення інформації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Офіційний сайт</a:t>
            </a:r>
          </a:p>
          <a:p>
            <a:r>
              <a:t>Річні звіти</a:t>
            </a:r>
          </a:p>
          <a:p>
            <a:r>
              <a:t>Соціальні мережі</a:t>
            </a:r>
          </a:p>
          <a:p>
            <a:r>
              <a:t>Прес-релізи та публічні заходи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Принципи формування інформаційної політики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Прозорість</a:t>
            </a:r>
          </a:p>
          <a:p>
            <a:r>
              <a:t>Достовірність</a:t>
            </a:r>
          </a:p>
          <a:p>
            <a:r>
              <a:t>Своєчасність</a:t>
            </a:r>
          </a:p>
          <a:p>
            <a:r>
              <a:t>Системність</a:t>
            </a:r>
          </a:p>
          <a:p>
            <a:r>
              <a:t>Відповідальність перед суспільством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Інформаційна політика – ключ до довіри стейкхолдерів</a:t>
            </a:r>
          </a:p>
          <a:p>
            <a:r>
              <a:t>КСВ посилює репутацію компанії</a:t>
            </a:r>
          </a:p>
          <a:p>
            <a:r>
              <a:t>Фінансова та нефінансова звітність доповнюють одна одну</a:t>
            </a:r>
          </a:p>
          <a:p>
            <a:r>
              <a:t>Комплексний і стандартизований підхід забезпечує сталий розвиток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Зміст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Поняття інформаційної політики</a:t>
            </a:r>
          </a:p>
          <a:p>
            <a:r>
              <a:t>КСВ у системі комунікацій</a:t>
            </a:r>
          </a:p>
          <a:p>
            <a:r>
              <a:t>Фінансова звітність</a:t>
            </a:r>
          </a:p>
          <a:p>
            <a:r>
              <a:t>Нефінансова звітність</a:t>
            </a:r>
          </a:p>
          <a:p>
            <a:r>
              <a:t>Комплексний підхід</a:t>
            </a:r>
          </a:p>
          <a:p>
            <a:r>
              <a:t>Стандартизований звіт</a:t>
            </a:r>
          </a:p>
          <a:p>
            <a:r>
              <a:t>Принципи формування політики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Поняття інформаційної політики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Система принципів і правил управління інформацією</a:t>
            </a:r>
          </a:p>
          <a:p>
            <a:r>
              <a:t>Прозорість діяльності організації</a:t>
            </a:r>
          </a:p>
          <a:p>
            <a:r>
              <a:t>Комунікація зі стейкхолдерами</a:t>
            </a:r>
          </a:p>
          <a:p>
            <a:r>
              <a:t>Забезпечення довіри та репутації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Мета інформаційної політики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Забезпечення відкритості бізнесу</a:t>
            </a:r>
          </a:p>
          <a:p>
            <a:r>
              <a:t>Підтримка іміджу компанії</a:t>
            </a:r>
          </a:p>
          <a:p>
            <a:r>
              <a:t>Зменшення ризиків інформаційних криз</a:t>
            </a:r>
          </a:p>
          <a:p>
            <a:r>
              <a:t>Побудова довгострокових відносин із громадою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Місце КСВ в інформаційній політиці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КСВ як частина стратегічних комунікацій</a:t>
            </a:r>
          </a:p>
          <a:p>
            <a:r>
              <a:t>Інформування про соціальні та екологічні ініціативи</a:t>
            </a:r>
          </a:p>
          <a:p>
            <a:r>
              <a:t>Демонстрація відповідальності бізнесу</a:t>
            </a:r>
          </a:p>
          <a:p>
            <a:r>
              <a:t>Публічне звітування про результати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Стейкхолдери організації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Працівники</a:t>
            </a:r>
          </a:p>
          <a:p>
            <a:r>
              <a:t>Клієнти</a:t>
            </a:r>
          </a:p>
          <a:p>
            <a:r>
              <a:t>Інвестори</a:t>
            </a:r>
          </a:p>
          <a:p>
            <a:r>
              <a:t>Територіальні громади</a:t>
            </a:r>
          </a:p>
          <a:p>
            <a:r>
              <a:t>Органи влади та НУО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Фінансова звітність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Баланс</a:t>
            </a:r>
          </a:p>
          <a:p>
            <a:r>
              <a:t>Звіт про фінансові результати</a:t>
            </a:r>
          </a:p>
          <a:p>
            <a:r>
              <a:t>Звіт про рух грошових коштів</a:t>
            </a:r>
          </a:p>
          <a:p>
            <a:r>
              <a:t>Забезпечує оцінку економічної ефективності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Нефінансова звітність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Екологічні показники</a:t>
            </a:r>
          </a:p>
          <a:p>
            <a:r>
              <a:t>Соціальні проєкти</a:t>
            </a:r>
          </a:p>
          <a:p>
            <a:r>
              <a:t>Умови праці</a:t>
            </a:r>
          </a:p>
          <a:p>
            <a:r>
              <a:t>Етичні стандарти та корпоративне управління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Порівняння звітності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Фінансова – економічні показники</a:t>
            </a:r>
          </a:p>
          <a:p>
            <a:r>
              <a:t>Нефінансова – соціальний та екологічний вплив</a:t>
            </a:r>
          </a:p>
          <a:p>
            <a:r>
              <a:t>Разом створюють повну картину діяльності компанії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251</Words>
  <Application>Microsoft Office PowerPoint</Application>
  <PresentationFormat>Экран (4:3)</PresentationFormat>
  <Paragraphs>77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Інформаційна політика організації</vt:lpstr>
      <vt:lpstr>Зміст</vt:lpstr>
      <vt:lpstr>Поняття інформаційної політики</vt:lpstr>
      <vt:lpstr>Мета інформаційної політики</vt:lpstr>
      <vt:lpstr>Місце КСВ в інформаційній політиці</vt:lpstr>
      <vt:lpstr>Стейкхолдери організації</vt:lpstr>
      <vt:lpstr>Фінансова звітність</vt:lpstr>
      <vt:lpstr>Нефінансова звітність</vt:lpstr>
      <vt:lpstr>Порівняння звітності</vt:lpstr>
      <vt:lpstr>Комплексний підхід</vt:lpstr>
      <vt:lpstr>Стандартизований звіт</vt:lpstr>
      <vt:lpstr>Міжнародні стандарти звітності</vt:lpstr>
      <vt:lpstr>Канали поширення інформації</vt:lpstr>
      <vt:lpstr>Принципи формування інформаційної політики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Інформаційна політика організації</dc:title>
  <dc:subject/>
  <dc:creator>Yana</dc:creator>
  <cp:keywords/>
  <dc:description>generated using python-pptx</dc:description>
  <cp:lastModifiedBy>Yana</cp:lastModifiedBy>
  <cp:revision>3</cp:revision>
  <dcterms:created xsi:type="dcterms:W3CDTF">2013-01-27T09:14:16Z</dcterms:created>
  <dcterms:modified xsi:type="dcterms:W3CDTF">2026-03-01T21:23:06Z</dcterms:modified>
  <cp:category/>
</cp:coreProperties>
</file>