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73" r:id="rId8"/>
    <p:sldId id="264" r:id="rId9"/>
    <p:sldId id="265" r:id="rId10"/>
    <p:sldId id="266" r:id="rId11"/>
    <p:sldId id="274" r:id="rId12"/>
    <p:sldId id="268" r:id="rId13"/>
    <p:sldId id="269" r:id="rId14"/>
    <p:sldId id="270" r:id="rId15"/>
    <p:sldId id="27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1BB815-B578-4D73-A539-74FA6D2C8822}" type="doc">
      <dgm:prSet loTypeId="urn:microsoft.com/office/officeart/2005/8/layout/hierarchy4" loCatId="hierarchy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31004128-8950-43BC-A23B-0AFFDCFB9C21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Методи пізнання</a:t>
          </a:r>
        </a:p>
      </dgm:t>
    </dgm:pt>
    <dgm:pt modelId="{3B38BB01-647D-439A-9717-2F0F80AB60C1}" type="parTrans" cxnId="{4360132E-8DB9-4021-BB2B-3184B570508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7648CB3-F938-4C30-A660-1051895D64E3}" type="sibTrans" cxnId="{4360132E-8DB9-4021-BB2B-3184B570508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6CEB26C-C207-4BF9-9DAD-85F9C3ABB524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Емпіричні</a:t>
          </a:r>
        </a:p>
      </dgm:t>
    </dgm:pt>
    <dgm:pt modelId="{6BCDC503-5528-4039-81CB-1AE0320E62FF}" type="parTrans" cxnId="{EFE4A38E-96D5-46E6-ADAD-5BEEB406722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E1E0F6A-F2B7-41FB-8473-88B6EE197667}" type="sibTrans" cxnId="{EFE4A38E-96D5-46E6-ADAD-5BEEB406722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EA1B1C2-7AEA-4B81-9FF7-76FD1D24B2CA}">
      <dgm:prSet phldrT="[Текст]"/>
      <dgm:spPr/>
      <dgm:t>
        <a:bodyPr/>
        <a:lstStyle/>
        <a:p>
          <a:pPr algn="l"/>
          <a:r>
            <a:rPr lang="uk-UA" dirty="0">
              <a:latin typeface="Times New Roman" pitchFamily="18" charset="0"/>
              <a:cs typeface="Times New Roman" pitchFamily="18" charset="0"/>
            </a:rPr>
            <a:t>Спостереження
Педагогічний експеримент
Моделювання
Прогнозування
Тестування
Якісний та кількісний аналіз педагогічних досягнень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276B768-7628-4BDA-9E7D-91DFA634A00D}" type="parTrans" cxnId="{0BC3C055-F822-450A-8A46-F73F76E8CF0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EF6FDE2-8452-4017-815E-C410381CF5D1}" type="sibTrans" cxnId="{0BC3C055-F822-450A-8A46-F73F76E8CF0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8AC3258-0E57-4996-8ABC-ACEDC4787A1C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Теоретичні</a:t>
          </a:r>
        </a:p>
      </dgm:t>
    </dgm:pt>
    <dgm:pt modelId="{4DF57C78-D5CD-44EA-9B15-55B73586C5FB}" type="parTrans" cxnId="{6D7B0486-4535-4F1A-B22D-86743F1EA95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5BA8581-9502-4D91-A7DE-CF01C82B6AAB}" type="sibTrans" cxnId="{6D7B0486-4535-4F1A-B22D-86743F1EA95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1A28EF1-3A61-4103-8CEB-8FDF277E120E}">
      <dgm:prSet phldrT="[Текст]"/>
      <dgm:spPr/>
      <dgm:t>
        <a:bodyPr/>
        <a:lstStyle/>
        <a:p>
          <a:pPr algn="l"/>
          <a:r>
            <a:rPr lang="uk-UA" dirty="0">
              <a:latin typeface="Times New Roman" pitchFamily="18" charset="0"/>
              <a:cs typeface="Times New Roman" pitchFamily="18" charset="0"/>
            </a:rPr>
            <a:t>Систематизація
Інтеграція, диференціація
Абстрагування
Ідеалізація
Системний аналіз
Порівняння
Узагальнення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514219A-7087-46A7-A4F3-7DFEB7435117}" type="parTrans" cxnId="{67B9EA48-3AD7-4463-BB52-2ADF26D82E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F17581A-C75D-43A6-A522-6ED648785934}" type="sibTrans" cxnId="{67B9EA48-3AD7-4463-BB52-2ADF26D82E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7F16A8E-B32B-4DB0-A82B-BB12523CABE2}" type="pres">
      <dgm:prSet presAssocID="{0F1BB815-B578-4D73-A539-74FA6D2C882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973AF02-60F1-428D-8624-B1E867B2F9DB}" type="pres">
      <dgm:prSet presAssocID="{31004128-8950-43BC-A23B-0AFFDCFB9C21}" presName="vertOne" presStyleCnt="0"/>
      <dgm:spPr/>
    </dgm:pt>
    <dgm:pt modelId="{EFA42C0A-3C9D-4056-AA63-D4CD7031E769}" type="pres">
      <dgm:prSet presAssocID="{31004128-8950-43BC-A23B-0AFFDCFB9C21}" presName="txOne" presStyleLbl="node0" presStyleIdx="0" presStyleCnt="1" custScaleY="36287">
        <dgm:presLayoutVars>
          <dgm:chPref val="3"/>
        </dgm:presLayoutVars>
      </dgm:prSet>
      <dgm:spPr/>
    </dgm:pt>
    <dgm:pt modelId="{F01060DD-6B28-4F08-9706-BA7157EAD2B4}" type="pres">
      <dgm:prSet presAssocID="{31004128-8950-43BC-A23B-0AFFDCFB9C21}" presName="parTransOne" presStyleCnt="0"/>
      <dgm:spPr/>
    </dgm:pt>
    <dgm:pt modelId="{64F3C1D9-84B6-4750-A312-5FE74291A931}" type="pres">
      <dgm:prSet presAssocID="{31004128-8950-43BC-A23B-0AFFDCFB9C21}" presName="horzOne" presStyleCnt="0"/>
      <dgm:spPr/>
    </dgm:pt>
    <dgm:pt modelId="{1A338277-98B9-4C58-9436-8F9AF4BE75E6}" type="pres">
      <dgm:prSet presAssocID="{46CEB26C-C207-4BF9-9DAD-85F9C3ABB524}" presName="vertTwo" presStyleCnt="0"/>
      <dgm:spPr/>
    </dgm:pt>
    <dgm:pt modelId="{3BCA1FCC-1E13-45DF-AAC0-12D0A69384EA}" type="pres">
      <dgm:prSet presAssocID="{46CEB26C-C207-4BF9-9DAD-85F9C3ABB524}" presName="txTwo" presStyleLbl="node2" presStyleIdx="0" presStyleCnt="2" custScaleY="24306">
        <dgm:presLayoutVars>
          <dgm:chPref val="3"/>
        </dgm:presLayoutVars>
      </dgm:prSet>
      <dgm:spPr/>
    </dgm:pt>
    <dgm:pt modelId="{E545BCE3-50BA-4650-8E94-A07427AE075B}" type="pres">
      <dgm:prSet presAssocID="{46CEB26C-C207-4BF9-9DAD-85F9C3ABB524}" presName="parTransTwo" presStyleCnt="0"/>
      <dgm:spPr/>
    </dgm:pt>
    <dgm:pt modelId="{C9393979-5F83-4BFD-B373-5C562C62FE40}" type="pres">
      <dgm:prSet presAssocID="{46CEB26C-C207-4BF9-9DAD-85F9C3ABB524}" presName="horzTwo" presStyleCnt="0"/>
      <dgm:spPr/>
    </dgm:pt>
    <dgm:pt modelId="{D94305A4-74B9-49A0-89B9-181BD4B7C6DF}" type="pres">
      <dgm:prSet presAssocID="{8EA1B1C2-7AEA-4B81-9FF7-76FD1D24B2CA}" presName="vertThree" presStyleCnt="0"/>
      <dgm:spPr/>
    </dgm:pt>
    <dgm:pt modelId="{257D354A-18EF-478C-8703-AE86162270CF}" type="pres">
      <dgm:prSet presAssocID="{8EA1B1C2-7AEA-4B81-9FF7-76FD1D24B2CA}" presName="txThree" presStyleLbl="node3" presStyleIdx="0" presStyleCnt="2">
        <dgm:presLayoutVars>
          <dgm:chPref val="3"/>
        </dgm:presLayoutVars>
      </dgm:prSet>
      <dgm:spPr/>
    </dgm:pt>
    <dgm:pt modelId="{CB9F0004-875B-4AB2-8B7E-E849E5376D55}" type="pres">
      <dgm:prSet presAssocID="{8EA1B1C2-7AEA-4B81-9FF7-76FD1D24B2CA}" presName="horzThree" presStyleCnt="0"/>
      <dgm:spPr/>
    </dgm:pt>
    <dgm:pt modelId="{873A2A63-AC1B-4A80-97EC-F4ED9EE7B73B}" type="pres">
      <dgm:prSet presAssocID="{7E1E0F6A-F2B7-41FB-8473-88B6EE197667}" presName="sibSpaceTwo" presStyleCnt="0"/>
      <dgm:spPr/>
    </dgm:pt>
    <dgm:pt modelId="{28E4D2F9-FEFD-45E4-83EF-C0A235D41656}" type="pres">
      <dgm:prSet presAssocID="{08AC3258-0E57-4996-8ABC-ACEDC4787A1C}" presName="vertTwo" presStyleCnt="0"/>
      <dgm:spPr/>
    </dgm:pt>
    <dgm:pt modelId="{4DFA6854-2A16-4AA8-8A10-5AB86DB2ED2F}" type="pres">
      <dgm:prSet presAssocID="{08AC3258-0E57-4996-8ABC-ACEDC4787A1C}" presName="txTwo" presStyleLbl="node2" presStyleIdx="1" presStyleCnt="2" custScaleY="24306">
        <dgm:presLayoutVars>
          <dgm:chPref val="3"/>
        </dgm:presLayoutVars>
      </dgm:prSet>
      <dgm:spPr/>
    </dgm:pt>
    <dgm:pt modelId="{9E437576-C487-4C51-8EB6-EBB104319FF6}" type="pres">
      <dgm:prSet presAssocID="{08AC3258-0E57-4996-8ABC-ACEDC4787A1C}" presName="parTransTwo" presStyleCnt="0"/>
      <dgm:spPr/>
    </dgm:pt>
    <dgm:pt modelId="{DE648709-9B1C-4A45-8E79-18646A33988A}" type="pres">
      <dgm:prSet presAssocID="{08AC3258-0E57-4996-8ABC-ACEDC4787A1C}" presName="horzTwo" presStyleCnt="0"/>
      <dgm:spPr/>
    </dgm:pt>
    <dgm:pt modelId="{A551E164-455B-41EB-8D20-4DEFED553EED}" type="pres">
      <dgm:prSet presAssocID="{D1A28EF1-3A61-4103-8CEB-8FDF277E120E}" presName="vertThree" presStyleCnt="0"/>
      <dgm:spPr/>
    </dgm:pt>
    <dgm:pt modelId="{9D779627-4EB7-4FA9-9355-918C704E4321}" type="pres">
      <dgm:prSet presAssocID="{D1A28EF1-3A61-4103-8CEB-8FDF277E120E}" presName="txThree" presStyleLbl="node3" presStyleIdx="1" presStyleCnt="2">
        <dgm:presLayoutVars>
          <dgm:chPref val="3"/>
        </dgm:presLayoutVars>
      </dgm:prSet>
      <dgm:spPr/>
    </dgm:pt>
    <dgm:pt modelId="{A1603CAC-8297-402B-B1F4-436D61DCF9E9}" type="pres">
      <dgm:prSet presAssocID="{D1A28EF1-3A61-4103-8CEB-8FDF277E120E}" presName="horzThree" presStyleCnt="0"/>
      <dgm:spPr/>
    </dgm:pt>
  </dgm:ptLst>
  <dgm:cxnLst>
    <dgm:cxn modelId="{4360132E-8DB9-4021-BB2B-3184B5705087}" srcId="{0F1BB815-B578-4D73-A539-74FA6D2C8822}" destId="{31004128-8950-43BC-A23B-0AFFDCFB9C21}" srcOrd="0" destOrd="0" parTransId="{3B38BB01-647D-439A-9717-2F0F80AB60C1}" sibTransId="{97648CB3-F938-4C30-A660-1051895D64E3}"/>
    <dgm:cxn modelId="{2724E660-82CC-4922-8719-235CA66EA01F}" type="presOf" srcId="{46CEB26C-C207-4BF9-9DAD-85F9C3ABB524}" destId="{3BCA1FCC-1E13-45DF-AAC0-12D0A69384EA}" srcOrd="0" destOrd="0" presId="urn:microsoft.com/office/officeart/2005/8/layout/hierarchy4"/>
    <dgm:cxn modelId="{67B9EA48-3AD7-4463-BB52-2ADF26D82E88}" srcId="{08AC3258-0E57-4996-8ABC-ACEDC4787A1C}" destId="{D1A28EF1-3A61-4103-8CEB-8FDF277E120E}" srcOrd="0" destOrd="0" parTransId="{D514219A-7087-46A7-A4F3-7DFEB7435117}" sibTransId="{3F17581A-C75D-43A6-A522-6ED648785934}"/>
    <dgm:cxn modelId="{1512BD69-7DDC-4ABD-96DC-1609FD327D92}" type="presOf" srcId="{08AC3258-0E57-4996-8ABC-ACEDC4787A1C}" destId="{4DFA6854-2A16-4AA8-8A10-5AB86DB2ED2F}" srcOrd="0" destOrd="0" presId="urn:microsoft.com/office/officeart/2005/8/layout/hierarchy4"/>
    <dgm:cxn modelId="{0BC3C055-F822-450A-8A46-F73F76E8CF01}" srcId="{46CEB26C-C207-4BF9-9DAD-85F9C3ABB524}" destId="{8EA1B1C2-7AEA-4B81-9FF7-76FD1D24B2CA}" srcOrd="0" destOrd="0" parTransId="{E276B768-7628-4BDA-9E7D-91DFA634A00D}" sibTransId="{0EF6FDE2-8452-4017-815E-C410381CF5D1}"/>
    <dgm:cxn modelId="{4F355A7D-3BD7-4319-9511-AFB6A5CC0975}" type="presOf" srcId="{31004128-8950-43BC-A23B-0AFFDCFB9C21}" destId="{EFA42C0A-3C9D-4056-AA63-D4CD7031E769}" srcOrd="0" destOrd="0" presId="urn:microsoft.com/office/officeart/2005/8/layout/hierarchy4"/>
    <dgm:cxn modelId="{6D7B0486-4535-4F1A-B22D-86743F1EA959}" srcId="{31004128-8950-43BC-A23B-0AFFDCFB9C21}" destId="{08AC3258-0E57-4996-8ABC-ACEDC4787A1C}" srcOrd="1" destOrd="0" parTransId="{4DF57C78-D5CD-44EA-9B15-55B73586C5FB}" sibTransId="{95BA8581-9502-4D91-A7DE-CF01C82B6AAB}"/>
    <dgm:cxn modelId="{EFE4A38E-96D5-46E6-ADAD-5BEEB4067224}" srcId="{31004128-8950-43BC-A23B-0AFFDCFB9C21}" destId="{46CEB26C-C207-4BF9-9DAD-85F9C3ABB524}" srcOrd="0" destOrd="0" parTransId="{6BCDC503-5528-4039-81CB-1AE0320E62FF}" sibTransId="{7E1E0F6A-F2B7-41FB-8473-88B6EE197667}"/>
    <dgm:cxn modelId="{7CC1D096-509D-4BA8-8B90-AACA2325F701}" type="presOf" srcId="{0F1BB815-B578-4D73-A539-74FA6D2C8822}" destId="{F7F16A8E-B32B-4DB0-A82B-BB12523CABE2}" srcOrd="0" destOrd="0" presId="urn:microsoft.com/office/officeart/2005/8/layout/hierarchy4"/>
    <dgm:cxn modelId="{5E4355D3-615E-4D3C-9CBC-711A7C65BF61}" type="presOf" srcId="{D1A28EF1-3A61-4103-8CEB-8FDF277E120E}" destId="{9D779627-4EB7-4FA9-9355-918C704E4321}" srcOrd="0" destOrd="0" presId="urn:microsoft.com/office/officeart/2005/8/layout/hierarchy4"/>
    <dgm:cxn modelId="{642883F8-32C5-4A81-89FE-D567726C82CD}" type="presOf" srcId="{8EA1B1C2-7AEA-4B81-9FF7-76FD1D24B2CA}" destId="{257D354A-18EF-478C-8703-AE86162270CF}" srcOrd="0" destOrd="0" presId="urn:microsoft.com/office/officeart/2005/8/layout/hierarchy4"/>
    <dgm:cxn modelId="{71F8561D-20CF-48E6-8814-C8AF99308DC5}" type="presParOf" srcId="{F7F16A8E-B32B-4DB0-A82B-BB12523CABE2}" destId="{C973AF02-60F1-428D-8624-B1E867B2F9DB}" srcOrd="0" destOrd="0" presId="urn:microsoft.com/office/officeart/2005/8/layout/hierarchy4"/>
    <dgm:cxn modelId="{E41EB2B7-CD52-44DA-B20A-D8E377E84C25}" type="presParOf" srcId="{C973AF02-60F1-428D-8624-B1E867B2F9DB}" destId="{EFA42C0A-3C9D-4056-AA63-D4CD7031E769}" srcOrd="0" destOrd="0" presId="urn:microsoft.com/office/officeart/2005/8/layout/hierarchy4"/>
    <dgm:cxn modelId="{269CDD14-0F0F-49F8-B992-D2FE7A6B2737}" type="presParOf" srcId="{C973AF02-60F1-428D-8624-B1E867B2F9DB}" destId="{F01060DD-6B28-4F08-9706-BA7157EAD2B4}" srcOrd="1" destOrd="0" presId="urn:microsoft.com/office/officeart/2005/8/layout/hierarchy4"/>
    <dgm:cxn modelId="{6D792905-F15A-4EC8-8EA4-FECD5FD61D19}" type="presParOf" srcId="{C973AF02-60F1-428D-8624-B1E867B2F9DB}" destId="{64F3C1D9-84B6-4750-A312-5FE74291A931}" srcOrd="2" destOrd="0" presId="urn:microsoft.com/office/officeart/2005/8/layout/hierarchy4"/>
    <dgm:cxn modelId="{E654FDF7-BF34-4773-A634-0191FDD2C17C}" type="presParOf" srcId="{64F3C1D9-84B6-4750-A312-5FE74291A931}" destId="{1A338277-98B9-4C58-9436-8F9AF4BE75E6}" srcOrd="0" destOrd="0" presId="urn:microsoft.com/office/officeart/2005/8/layout/hierarchy4"/>
    <dgm:cxn modelId="{CB926ABE-F36C-4287-B8B3-46084A2EDD1C}" type="presParOf" srcId="{1A338277-98B9-4C58-9436-8F9AF4BE75E6}" destId="{3BCA1FCC-1E13-45DF-AAC0-12D0A69384EA}" srcOrd="0" destOrd="0" presId="urn:microsoft.com/office/officeart/2005/8/layout/hierarchy4"/>
    <dgm:cxn modelId="{28F60BBC-A582-4DA5-82C0-B229A203EE73}" type="presParOf" srcId="{1A338277-98B9-4C58-9436-8F9AF4BE75E6}" destId="{E545BCE3-50BA-4650-8E94-A07427AE075B}" srcOrd="1" destOrd="0" presId="urn:microsoft.com/office/officeart/2005/8/layout/hierarchy4"/>
    <dgm:cxn modelId="{5857F887-B196-47C1-875F-61EC28F1698E}" type="presParOf" srcId="{1A338277-98B9-4C58-9436-8F9AF4BE75E6}" destId="{C9393979-5F83-4BFD-B373-5C562C62FE40}" srcOrd="2" destOrd="0" presId="urn:microsoft.com/office/officeart/2005/8/layout/hierarchy4"/>
    <dgm:cxn modelId="{A4B9B83C-D8CD-4385-9EBA-5D123E5C442B}" type="presParOf" srcId="{C9393979-5F83-4BFD-B373-5C562C62FE40}" destId="{D94305A4-74B9-49A0-89B9-181BD4B7C6DF}" srcOrd="0" destOrd="0" presId="urn:microsoft.com/office/officeart/2005/8/layout/hierarchy4"/>
    <dgm:cxn modelId="{455E29FC-03BA-42B2-8803-3C30F21DABE7}" type="presParOf" srcId="{D94305A4-74B9-49A0-89B9-181BD4B7C6DF}" destId="{257D354A-18EF-478C-8703-AE86162270CF}" srcOrd="0" destOrd="0" presId="urn:microsoft.com/office/officeart/2005/8/layout/hierarchy4"/>
    <dgm:cxn modelId="{E7E2FDDF-9C6E-4463-9171-FAA84CA0369A}" type="presParOf" srcId="{D94305A4-74B9-49A0-89B9-181BD4B7C6DF}" destId="{CB9F0004-875B-4AB2-8B7E-E849E5376D55}" srcOrd="1" destOrd="0" presId="urn:microsoft.com/office/officeart/2005/8/layout/hierarchy4"/>
    <dgm:cxn modelId="{13DEABA1-DA4B-4B6D-9054-745E45CBEE99}" type="presParOf" srcId="{64F3C1D9-84B6-4750-A312-5FE74291A931}" destId="{873A2A63-AC1B-4A80-97EC-F4ED9EE7B73B}" srcOrd="1" destOrd="0" presId="urn:microsoft.com/office/officeart/2005/8/layout/hierarchy4"/>
    <dgm:cxn modelId="{559CA529-31BE-481D-B9EF-79BB4422F1FA}" type="presParOf" srcId="{64F3C1D9-84B6-4750-A312-5FE74291A931}" destId="{28E4D2F9-FEFD-45E4-83EF-C0A235D41656}" srcOrd="2" destOrd="0" presId="urn:microsoft.com/office/officeart/2005/8/layout/hierarchy4"/>
    <dgm:cxn modelId="{5A9BC337-BD3A-463C-BB77-105743A2E46C}" type="presParOf" srcId="{28E4D2F9-FEFD-45E4-83EF-C0A235D41656}" destId="{4DFA6854-2A16-4AA8-8A10-5AB86DB2ED2F}" srcOrd="0" destOrd="0" presId="urn:microsoft.com/office/officeart/2005/8/layout/hierarchy4"/>
    <dgm:cxn modelId="{0E326A4C-DB4E-4C30-A10B-70D1A16A141F}" type="presParOf" srcId="{28E4D2F9-FEFD-45E4-83EF-C0A235D41656}" destId="{9E437576-C487-4C51-8EB6-EBB104319FF6}" srcOrd="1" destOrd="0" presId="urn:microsoft.com/office/officeart/2005/8/layout/hierarchy4"/>
    <dgm:cxn modelId="{76CBEFAB-C154-4CF4-8B7E-B93880752DA0}" type="presParOf" srcId="{28E4D2F9-FEFD-45E4-83EF-C0A235D41656}" destId="{DE648709-9B1C-4A45-8E79-18646A33988A}" srcOrd="2" destOrd="0" presId="urn:microsoft.com/office/officeart/2005/8/layout/hierarchy4"/>
    <dgm:cxn modelId="{4AEF929C-62C7-4C27-8E28-87792340F9E1}" type="presParOf" srcId="{DE648709-9B1C-4A45-8E79-18646A33988A}" destId="{A551E164-455B-41EB-8D20-4DEFED553EED}" srcOrd="0" destOrd="0" presId="urn:microsoft.com/office/officeart/2005/8/layout/hierarchy4"/>
    <dgm:cxn modelId="{E176A4ED-08AD-454C-A641-35BA802BF313}" type="presParOf" srcId="{A551E164-455B-41EB-8D20-4DEFED553EED}" destId="{9D779627-4EB7-4FA9-9355-918C704E4321}" srcOrd="0" destOrd="0" presId="urn:microsoft.com/office/officeart/2005/8/layout/hierarchy4"/>
    <dgm:cxn modelId="{F61B3509-83FC-4DA4-9CF7-43A8C7C6B6A0}" type="presParOf" srcId="{A551E164-455B-41EB-8D20-4DEFED553EED}" destId="{A1603CAC-8297-402B-B1F4-436D61DCF9E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1BB815-B578-4D73-A539-74FA6D2C8822}" type="doc">
      <dgm:prSet loTypeId="urn:microsoft.com/office/officeart/2005/8/layout/hierarchy4" loCatId="hierarchy" qsTypeId="urn:microsoft.com/office/officeart/2005/8/quickstyle/simple3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31004128-8950-43BC-A23B-0AFFDCFB9C21}">
      <dgm:prSet phldrT="[Текст]"/>
      <dgm:spPr/>
      <dgm:t>
        <a:bodyPr/>
        <a:lstStyle/>
        <a:p>
          <a:r>
            <a:rPr lang="ru-RU" i="0" u="none" dirty="0">
              <a:latin typeface="Times New Roman" pitchFamily="18" charset="0"/>
              <a:cs typeface="Times New Roman" pitchFamily="18" charset="0"/>
            </a:rPr>
            <a:t>Структура змісту </a:t>
          </a:r>
        </a:p>
      </dgm:t>
    </dgm:pt>
    <dgm:pt modelId="{3B38BB01-647D-439A-9717-2F0F80AB60C1}" type="parTrans" cxnId="{4360132E-8DB9-4021-BB2B-3184B570508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7648CB3-F938-4C30-A660-1051895D64E3}" type="sibTrans" cxnId="{4360132E-8DB9-4021-BB2B-3184B570508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6CEB26C-C207-4BF9-9DAD-85F9C3ABB524}">
      <dgm:prSet phldrT="[Текст]"/>
      <dgm:spPr/>
      <dgm:t>
        <a:bodyPr/>
        <a:lstStyle/>
        <a:p>
          <a:r>
            <a:rPr lang="uk-UA" dirty="0">
              <a:latin typeface="Times New Roman" pitchFamily="18" charset="0"/>
              <a:cs typeface="Times New Roman" pitchFamily="18" charset="0"/>
            </a:rPr>
            <a:t>Загальна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BCDC503-5528-4039-81CB-1AE0320E62FF}" type="parTrans" cxnId="{EFE4A38E-96D5-46E6-ADAD-5BEEB406722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E1E0F6A-F2B7-41FB-8473-88B6EE197667}" type="sibTrans" cxnId="{EFE4A38E-96D5-46E6-ADAD-5BEEB406722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EA1B1C2-7AEA-4B81-9FF7-76FD1D24B2CA}">
      <dgm:prSet phldrT="[Текст]"/>
      <dgm:spPr/>
      <dgm:t>
        <a:bodyPr/>
        <a:lstStyle/>
        <a:p>
          <a:pPr algn="just"/>
          <a:r>
            <a:rPr lang="uk-UA" dirty="0">
              <a:latin typeface="Times New Roman" pitchFamily="18" charset="0"/>
              <a:cs typeface="Times New Roman" pitchFamily="18" charset="0"/>
            </a:rPr>
            <a:t>Розглядає основні питання всіх біологічних курсів у школі:
концепції біологічної освіти, цілі, завдання, принципи, методи, засоби, форми, моделі реалізації, зміст та структури, етапність, безперервність та ін.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276B768-7628-4BDA-9E7D-91DFA634A00D}" type="parTrans" cxnId="{0BC3C055-F822-450A-8A46-F73F76E8CF0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EF6FDE2-8452-4017-815E-C410381CF5D1}" type="sibTrans" cxnId="{0BC3C055-F822-450A-8A46-F73F76E8CF0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8AC3258-0E57-4996-8ABC-ACEDC4787A1C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Спеціальна</a:t>
          </a:r>
        </a:p>
      </dgm:t>
    </dgm:pt>
    <dgm:pt modelId="{4DF57C78-D5CD-44EA-9B15-55B73586C5FB}" type="parTrans" cxnId="{6D7B0486-4535-4F1A-B22D-86743F1EA95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5BA8581-9502-4D91-A7DE-CF01C82B6AAB}" type="sibTrans" cxnId="{6D7B0486-4535-4F1A-B22D-86743F1EA95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1A28EF1-3A61-4103-8CEB-8FDF277E120E}">
      <dgm:prSet phldrT="[Текст]"/>
      <dgm:spPr/>
      <dgm:t>
        <a:bodyPr/>
        <a:lstStyle/>
        <a:p>
          <a:pPr algn="just"/>
          <a:r>
            <a:rPr lang="ru-RU" dirty="0">
              <a:latin typeface="Times New Roman" pitchFamily="18" charset="0"/>
              <a:cs typeface="Times New Roman" pitchFamily="18" charset="0"/>
            </a:rPr>
            <a:t>Досліджують спеціальні для кожного курсу питання навчання залежно від змісту навчального матеріалу та віку учнів.
Подано систему викладання конкретного курсу з біології.</a:t>
          </a:r>
        </a:p>
      </dgm:t>
    </dgm:pt>
    <dgm:pt modelId="{D514219A-7087-46A7-A4F3-7DFEB7435117}" type="parTrans" cxnId="{67B9EA48-3AD7-4463-BB52-2ADF26D82E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F17581A-C75D-43A6-A522-6ED648785934}" type="sibTrans" cxnId="{67B9EA48-3AD7-4463-BB52-2ADF26D82E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7F16A8E-B32B-4DB0-A82B-BB12523CABE2}" type="pres">
      <dgm:prSet presAssocID="{0F1BB815-B578-4D73-A539-74FA6D2C882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973AF02-60F1-428D-8624-B1E867B2F9DB}" type="pres">
      <dgm:prSet presAssocID="{31004128-8950-43BC-A23B-0AFFDCFB9C21}" presName="vertOne" presStyleCnt="0"/>
      <dgm:spPr/>
    </dgm:pt>
    <dgm:pt modelId="{EFA42C0A-3C9D-4056-AA63-D4CD7031E769}" type="pres">
      <dgm:prSet presAssocID="{31004128-8950-43BC-A23B-0AFFDCFB9C21}" presName="txOne" presStyleLbl="node0" presStyleIdx="0" presStyleCnt="1" custScaleY="23982">
        <dgm:presLayoutVars>
          <dgm:chPref val="3"/>
        </dgm:presLayoutVars>
      </dgm:prSet>
      <dgm:spPr/>
    </dgm:pt>
    <dgm:pt modelId="{F01060DD-6B28-4F08-9706-BA7157EAD2B4}" type="pres">
      <dgm:prSet presAssocID="{31004128-8950-43BC-A23B-0AFFDCFB9C21}" presName="parTransOne" presStyleCnt="0"/>
      <dgm:spPr/>
    </dgm:pt>
    <dgm:pt modelId="{64F3C1D9-84B6-4750-A312-5FE74291A931}" type="pres">
      <dgm:prSet presAssocID="{31004128-8950-43BC-A23B-0AFFDCFB9C21}" presName="horzOne" presStyleCnt="0"/>
      <dgm:spPr/>
    </dgm:pt>
    <dgm:pt modelId="{1A338277-98B9-4C58-9436-8F9AF4BE75E6}" type="pres">
      <dgm:prSet presAssocID="{46CEB26C-C207-4BF9-9DAD-85F9C3ABB524}" presName="vertTwo" presStyleCnt="0"/>
      <dgm:spPr/>
    </dgm:pt>
    <dgm:pt modelId="{3BCA1FCC-1E13-45DF-AAC0-12D0A69384EA}" type="pres">
      <dgm:prSet presAssocID="{46CEB26C-C207-4BF9-9DAD-85F9C3ABB524}" presName="txTwo" presStyleLbl="node2" presStyleIdx="0" presStyleCnt="2" custScaleY="18074">
        <dgm:presLayoutVars>
          <dgm:chPref val="3"/>
        </dgm:presLayoutVars>
      </dgm:prSet>
      <dgm:spPr/>
    </dgm:pt>
    <dgm:pt modelId="{E545BCE3-50BA-4650-8E94-A07427AE075B}" type="pres">
      <dgm:prSet presAssocID="{46CEB26C-C207-4BF9-9DAD-85F9C3ABB524}" presName="parTransTwo" presStyleCnt="0"/>
      <dgm:spPr/>
    </dgm:pt>
    <dgm:pt modelId="{C9393979-5F83-4BFD-B373-5C562C62FE40}" type="pres">
      <dgm:prSet presAssocID="{46CEB26C-C207-4BF9-9DAD-85F9C3ABB524}" presName="horzTwo" presStyleCnt="0"/>
      <dgm:spPr/>
    </dgm:pt>
    <dgm:pt modelId="{D94305A4-74B9-49A0-89B9-181BD4B7C6DF}" type="pres">
      <dgm:prSet presAssocID="{8EA1B1C2-7AEA-4B81-9FF7-76FD1D24B2CA}" presName="vertThree" presStyleCnt="0"/>
      <dgm:spPr/>
    </dgm:pt>
    <dgm:pt modelId="{257D354A-18EF-478C-8703-AE86162270CF}" type="pres">
      <dgm:prSet presAssocID="{8EA1B1C2-7AEA-4B81-9FF7-76FD1D24B2CA}" presName="txThree" presStyleLbl="node3" presStyleIdx="0" presStyleCnt="2">
        <dgm:presLayoutVars>
          <dgm:chPref val="3"/>
        </dgm:presLayoutVars>
      </dgm:prSet>
      <dgm:spPr/>
    </dgm:pt>
    <dgm:pt modelId="{CB9F0004-875B-4AB2-8B7E-E849E5376D55}" type="pres">
      <dgm:prSet presAssocID="{8EA1B1C2-7AEA-4B81-9FF7-76FD1D24B2CA}" presName="horzThree" presStyleCnt="0"/>
      <dgm:spPr/>
    </dgm:pt>
    <dgm:pt modelId="{873A2A63-AC1B-4A80-97EC-F4ED9EE7B73B}" type="pres">
      <dgm:prSet presAssocID="{7E1E0F6A-F2B7-41FB-8473-88B6EE197667}" presName="sibSpaceTwo" presStyleCnt="0"/>
      <dgm:spPr/>
    </dgm:pt>
    <dgm:pt modelId="{28E4D2F9-FEFD-45E4-83EF-C0A235D41656}" type="pres">
      <dgm:prSet presAssocID="{08AC3258-0E57-4996-8ABC-ACEDC4787A1C}" presName="vertTwo" presStyleCnt="0"/>
      <dgm:spPr/>
    </dgm:pt>
    <dgm:pt modelId="{4DFA6854-2A16-4AA8-8A10-5AB86DB2ED2F}" type="pres">
      <dgm:prSet presAssocID="{08AC3258-0E57-4996-8ABC-ACEDC4787A1C}" presName="txTwo" presStyleLbl="node2" presStyleIdx="1" presStyleCnt="2" custScaleY="18074">
        <dgm:presLayoutVars>
          <dgm:chPref val="3"/>
        </dgm:presLayoutVars>
      </dgm:prSet>
      <dgm:spPr/>
    </dgm:pt>
    <dgm:pt modelId="{9E437576-C487-4C51-8EB6-EBB104319FF6}" type="pres">
      <dgm:prSet presAssocID="{08AC3258-0E57-4996-8ABC-ACEDC4787A1C}" presName="parTransTwo" presStyleCnt="0"/>
      <dgm:spPr/>
    </dgm:pt>
    <dgm:pt modelId="{DE648709-9B1C-4A45-8E79-18646A33988A}" type="pres">
      <dgm:prSet presAssocID="{08AC3258-0E57-4996-8ABC-ACEDC4787A1C}" presName="horzTwo" presStyleCnt="0"/>
      <dgm:spPr/>
    </dgm:pt>
    <dgm:pt modelId="{A551E164-455B-41EB-8D20-4DEFED553EED}" type="pres">
      <dgm:prSet presAssocID="{D1A28EF1-3A61-4103-8CEB-8FDF277E120E}" presName="vertThree" presStyleCnt="0"/>
      <dgm:spPr/>
    </dgm:pt>
    <dgm:pt modelId="{9D779627-4EB7-4FA9-9355-918C704E4321}" type="pres">
      <dgm:prSet presAssocID="{D1A28EF1-3A61-4103-8CEB-8FDF277E120E}" presName="txThree" presStyleLbl="node3" presStyleIdx="1" presStyleCnt="2">
        <dgm:presLayoutVars>
          <dgm:chPref val="3"/>
        </dgm:presLayoutVars>
      </dgm:prSet>
      <dgm:spPr/>
    </dgm:pt>
    <dgm:pt modelId="{A1603CAC-8297-402B-B1F4-436D61DCF9E9}" type="pres">
      <dgm:prSet presAssocID="{D1A28EF1-3A61-4103-8CEB-8FDF277E120E}" presName="horzThree" presStyleCnt="0"/>
      <dgm:spPr/>
    </dgm:pt>
  </dgm:ptLst>
  <dgm:cxnLst>
    <dgm:cxn modelId="{69C03106-F5FC-4AB1-8BD5-29F7EB4D6E27}" type="presOf" srcId="{8EA1B1C2-7AEA-4B81-9FF7-76FD1D24B2CA}" destId="{257D354A-18EF-478C-8703-AE86162270CF}" srcOrd="0" destOrd="0" presId="urn:microsoft.com/office/officeart/2005/8/layout/hierarchy4"/>
    <dgm:cxn modelId="{4360132E-8DB9-4021-BB2B-3184B5705087}" srcId="{0F1BB815-B578-4D73-A539-74FA6D2C8822}" destId="{31004128-8950-43BC-A23B-0AFFDCFB9C21}" srcOrd="0" destOrd="0" parTransId="{3B38BB01-647D-439A-9717-2F0F80AB60C1}" sibTransId="{97648CB3-F938-4C30-A660-1051895D64E3}"/>
    <dgm:cxn modelId="{3DD1712E-92D2-4E75-82B2-F4614D7F6285}" type="presOf" srcId="{31004128-8950-43BC-A23B-0AFFDCFB9C21}" destId="{EFA42C0A-3C9D-4056-AA63-D4CD7031E769}" srcOrd="0" destOrd="0" presId="urn:microsoft.com/office/officeart/2005/8/layout/hierarchy4"/>
    <dgm:cxn modelId="{67B9EA48-3AD7-4463-BB52-2ADF26D82E88}" srcId="{08AC3258-0E57-4996-8ABC-ACEDC4787A1C}" destId="{D1A28EF1-3A61-4103-8CEB-8FDF277E120E}" srcOrd="0" destOrd="0" parTransId="{D514219A-7087-46A7-A4F3-7DFEB7435117}" sibTransId="{3F17581A-C75D-43A6-A522-6ED648785934}"/>
    <dgm:cxn modelId="{0BC3C055-F822-450A-8A46-F73F76E8CF01}" srcId="{46CEB26C-C207-4BF9-9DAD-85F9C3ABB524}" destId="{8EA1B1C2-7AEA-4B81-9FF7-76FD1D24B2CA}" srcOrd="0" destOrd="0" parTransId="{E276B768-7628-4BDA-9E7D-91DFA634A00D}" sibTransId="{0EF6FDE2-8452-4017-815E-C410381CF5D1}"/>
    <dgm:cxn modelId="{6D7B0486-4535-4F1A-B22D-86743F1EA959}" srcId="{31004128-8950-43BC-A23B-0AFFDCFB9C21}" destId="{08AC3258-0E57-4996-8ABC-ACEDC4787A1C}" srcOrd="1" destOrd="0" parTransId="{4DF57C78-D5CD-44EA-9B15-55B73586C5FB}" sibTransId="{95BA8581-9502-4D91-A7DE-CF01C82B6AAB}"/>
    <dgm:cxn modelId="{EFE4A38E-96D5-46E6-ADAD-5BEEB4067224}" srcId="{31004128-8950-43BC-A23B-0AFFDCFB9C21}" destId="{46CEB26C-C207-4BF9-9DAD-85F9C3ABB524}" srcOrd="0" destOrd="0" parTransId="{6BCDC503-5528-4039-81CB-1AE0320E62FF}" sibTransId="{7E1E0F6A-F2B7-41FB-8473-88B6EE197667}"/>
    <dgm:cxn modelId="{445EBA9F-0041-4B25-96CB-36035A3DC7C2}" type="presOf" srcId="{D1A28EF1-3A61-4103-8CEB-8FDF277E120E}" destId="{9D779627-4EB7-4FA9-9355-918C704E4321}" srcOrd="0" destOrd="0" presId="urn:microsoft.com/office/officeart/2005/8/layout/hierarchy4"/>
    <dgm:cxn modelId="{4F54A9AE-C7C9-4340-9CFE-68C57EBB4D54}" type="presOf" srcId="{46CEB26C-C207-4BF9-9DAD-85F9C3ABB524}" destId="{3BCA1FCC-1E13-45DF-AAC0-12D0A69384EA}" srcOrd="0" destOrd="0" presId="urn:microsoft.com/office/officeart/2005/8/layout/hierarchy4"/>
    <dgm:cxn modelId="{3741D2D2-CDE4-4818-B379-D3C3E96BB2D1}" type="presOf" srcId="{08AC3258-0E57-4996-8ABC-ACEDC4787A1C}" destId="{4DFA6854-2A16-4AA8-8A10-5AB86DB2ED2F}" srcOrd="0" destOrd="0" presId="urn:microsoft.com/office/officeart/2005/8/layout/hierarchy4"/>
    <dgm:cxn modelId="{1D250BF7-2AF5-4125-BE02-D0A17AFC6977}" type="presOf" srcId="{0F1BB815-B578-4D73-A539-74FA6D2C8822}" destId="{F7F16A8E-B32B-4DB0-A82B-BB12523CABE2}" srcOrd="0" destOrd="0" presId="urn:microsoft.com/office/officeart/2005/8/layout/hierarchy4"/>
    <dgm:cxn modelId="{8B7F12FF-1C48-463C-B627-C4E9EB3A7FE3}" type="presParOf" srcId="{F7F16A8E-B32B-4DB0-A82B-BB12523CABE2}" destId="{C973AF02-60F1-428D-8624-B1E867B2F9DB}" srcOrd="0" destOrd="0" presId="urn:microsoft.com/office/officeart/2005/8/layout/hierarchy4"/>
    <dgm:cxn modelId="{125BFCDA-8F89-4F71-BE82-198C1E9583F5}" type="presParOf" srcId="{C973AF02-60F1-428D-8624-B1E867B2F9DB}" destId="{EFA42C0A-3C9D-4056-AA63-D4CD7031E769}" srcOrd="0" destOrd="0" presId="urn:microsoft.com/office/officeart/2005/8/layout/hierarchy4"/>
    <dgm:cxn modelId="{01BB9915-E90B-4F93-9E40-0378C1B53A65}" type="presParOf" srcId="{C973AF02-60F1-428D-8624-B1E867B2F9DB}" destId="{F01060DD-6B28-4F08-9706-BA7157EAD2B4}" srcOrd="1" destOrd="0" presId="urn:microsoft.com/office/officeart/2005/8/layout/hierarchy4"/>
    <dgm:cxn modelId="{FF5E060B-7B48-42CC-ADC3-1BA7FCCD835C}" type="presParOf" srcId="{C973AF02-60F1-428D-8624-B1E867B2F9DB}" destId="{64F3C1D9-84B6-4750-A312-5FE74291A931}" srcOrd="2" destOrd="0" presId="urn:microsoft.com/office/officeart/2005/8/layout/hierarchy4"/>
    <dgm:cxn modelId="{69AC39BE-5197-40D6-8358-93BB69850984}" type="presParOf" srcId="{64F3C1D9-84B6-4750-A312-5FE74291A931}" destId="{1A338277-98B9-4C58-9436-8F9AF4BE75E6}" srcOrd="0" destOrd="0" presId="urn:microsoft.com/office/officeart/2005/8/layout/hierarchy4"/>
    <dgm:cxn modelId="{C13A4495-0467-4C25-A289-F2C0B9A5206A}" type="presParOf" srcId="{1A338277-98B9-4C58-9436-8F9AF4BE75E6}" destId="{3BCA1FCC-1E13-45DF-AAC0-12D0A69384EA}" srcOrd="0" destOrd="0" presId="urn:microsoft.com/office/officeart/2005/8/layout/hierarchy4"/>
    <dgm:cxn modelId="{F6A9B145-14BF-45B6-8CF1-D87FAA7B7129}" type="presParOf" srcId="{1A338277-98B9-4C58-9436-8F9AF4BE75E6}" destId="{E545BCE3-50BA-4650-8E94-A07427AE075B}" srcOrd="1" destOrd="0" presId="urn:microsoft.com/office/officeart/2005/8/layout/hierarchy4"/>
    <dgm:cxn modelId="{115F39D1-8E7F-447E-B77F-2CB28340667F}" type="presParOf" srcId="{1A338277-98B9-4C58-9436-8F9AF4BE75E6}" destId="{C9393979-5F83-4BFD-B373-5C562C62FE40}" srcOrd="2" destOrd="0" presId="urn:microsoft.com/office/officeart/2005/8/layout/hierarchy4"/>
    <dgm:cxn modelId="{96B07EE6-E500-4AA6-B314-5C27A582FD68}" type="presParOf" srcId="{C9393979-5F83-4BFD-B373-5C562C62FE40}" destId="{D94305A4-74B9-49A0-89B9-181BD4B7C6DF}" srcOrd="0" destOrd="0" presId="urn:microsoft.com/office/officeart/2005/8/layout/hierarchy4"/>
    <dgm:cxn modelId="{B6A85564-D308-4A8A-B1CC-E1E377984A49}" type="presParOf" srcId="{D94305A4-74B9-49A0-89B9-181BD4B7C6DF}" destId="{257D354A-18EF-478C-8703-AE86162270CF}" srcOrd="0" destOrd="0" presId="urn:microsoft.com/office/officeart/2005/8/layout/hierarchy4"/>
    <dgm:cxn modelId="{197025A2-9D3F-44CA-952E-77EA9C728E63}" type="presParOf" srcId="{D94305A4-74B9-49A0-89B9-181BD4B7C6DF}" destId="{CB9F0004-875B-4AB2-8B7E-E849E5376D55}" srcOrd="1" destOrd="0" presId="urn:microsoft.com/office/officeart/2005/8/layout/hierarchy4"/>
    <dgm:cxn modelId="{D51A7A6D-46F2-4AFF-9FF9-F7339EF949FC}" type="presParOf" srcId="{64F3C1D9-84B6-4750-A312-5FE74291A931}" destId="{873A2A63-AC1B-4A80-97EC-F4ED9EE7B73B}" srcOrd="1" destOrd="0" presId="urn:microsoft.com/office/officeart/2005/8/layout/hierarchy4"/>
    <dgm:cxn modelId="{112D8552-DBCF-42B3-99A1-6040AD3EA7A6}" type="presParOf" srcId="{64F3C1D9-84B6-4750-A312-5FE74291A931}" destId="{28E4D2F9-FEFD-45E4-83EF-C0A235D41656}" srcOrd="2" destOrd="0" presId="urn:microsoft.com/office/officeart/2005/8/layout/hierarchy4"/>
    <dgm:cxn modelId="{87506DA8-5099-409B-BB78-24A36067D60E}" type="presParOf" srcId="{28E4D2F9-FEFD-45E4-83EF-C0A235D41656}" destId="{4DFA6854-2A16-4AA8-8A10-5AB86DB2ED2F}" srcOrd="0" destOrd="0" presId="urn:microsoft.com/office/officeart/2005/8/layout/hierarchy4"/>
    <dgm:cxn modelId="{4A40E6E7-5778-46B6-B847-D71046B86FF5}" type="presParOf" srcId="{28E4D2F9-FEFD-45E4-83EF-C0A235D41656}" destId="{9E437576-C487-4C51-8EB6-EBB104319FF6}" srcOrd="1" destOrd="0" presId="urn:microsoft.com/office/officeart/2005/8/layout/hierarchy4"/>
    <dgm:cxn modelId="{E53BE008-A7C0-4185-8ED8-73959F0DF21E}" type="presParOf" srcId="{28E4D2F9-FEFD-45E4-83EF-C0A235D41656}" destId="{DE648709-9B1C-4A45-8E79-18646A33988A}" srcOrd="2" destOrd="0" presId="urn:microsoft.com/office/officeart/2005/8/layout/hierarchy4"/>
    <dgm:cxn modelId="{9A5C8DDE-EDB6-4C14-B40E-B8F4D688DF1F}" type="presParOf" srcId="{DE648709-9B1C-4A45-8E79-18646A33988A}" destId="{A551E164-455B-41EB-8D20-4DEFED553EED}" srcOrd="0" destOrd="0" presId="urn:microsoft.com/office/officeart/2005/8/layout/hierarchy4"/>
    <dgm:cxn modelId="{9EF5B339-D2EB-4AC0-9844-AA3D5E0703A6}" type="presParOf" srcId="{A551E164-455B-41EB-8D20-4DEFED553EED}" destId="{9D779627-4EB7-4FA9-9355-918C704E4321}" srcOrd="0" destOrd="0" presId="urn:microsoft.com/office/officeart/2005/8/layout/hierarchy4"/>
    <dgm:cxn modelId="{ADFA9A4B-AABC-4068-98A6-C57D0FFB2104}" type="presParOf" srcId="{A551E164-455B-41EB-8D20-4DEFED553EED}" destId="{A1603CAC-8297-402B-B1F4-436D61DCF9E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9C4928-2F0C-4017-8DCB-09A7F914B057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AC2EC4DB-B99E-4E90-B74D-74A097F07003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Методика викладання біології</a:t>
          </a:r>
        </a:p>
      </dgm:t>
    </dgm:pt>
    <dgm:pt modelId="{18E78A57-BF06-4D58-B93B-C7BA21EC1B14}" type="parTrans" cxnId="{6E9015E2-9486-457E-BF34-F71C8FD8B33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136474D-8A3F-4B90-8C74-B9B25A6B68D8}" type="sibTrans" cxnId="{6E9015E2-9486-457E-BF34-F71C8FD8B33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EABEEA2-1E73-4EEA-9840-EED544DD8ED0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Дидактика</a:t>
          </a:r>
        </a:p>
      </dgm:t>
    </dgm:pt>
    <dgm:pt modelId="{52050C13-1FAD-4E6C-88A2-38E2C5838A58}" type="parTrans" cxnId="{F2D7D863-1592-4E3D-A015-1DE8D150404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26674B4-B336-48EC-B816-260AB1235334}" type="sibTrans" cxnId="{F2D7D863-1592-4E3D-A015-1DE8D150404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4DF6838-AFB6-4912-926E-2294CE78D7A7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Біологія</a:t>
          </a:r>
        </a:p>
      </dgm:t>
    </dgm:pt>
    <dgm:pt modelId="{4A485EA6-D049-4FC1-98CB-3C9FE1E510D7}" type="parTrans" cxnId="{048C387D-FD8A-417F-85B1-80436618FF9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1578A3C-DDE3-47CA-862B-4E3CAD1B531D}" type="sibTrans" cxnId="{048C387D-FD8A-417F-85B1-80436618FF9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CB207F6-7B50-44B8-B79B-E134F0B2815D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Філософія</a:t>
          </a:r>
        </a:p>
      </dgm:t>
    </dgm:pt>
    <dgm:pt modelId="{D0BC8C11-D6B1-47DF-9CEB-2FE031A72DCF}" type="parTrans" cxnId="{0C799AC1-4B4E-40D9-A5BF-17C06A55D00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0065F1A-B16C-45CA-AEB8-A0DAE64508A1}" type="sibTrans" cxnId="{0C799AC1-4B4E-40D9-A5BF-17C06A55D00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DC1F1D0-6F33-454C-99D3-8607C51FA49C}">
      <dgm:prSet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Психологія</a:t>
          </a:r>
        </a:p>
      </dgm:t>
    </dgm:pt>
    <dgm:pt modelId="{CC30981D-534D-46CD-8AAB-F57632CA87E7}" type="parTrans" cxnId="{A6623B61-B70F-4EBB-B61E-BF21FE43D95E}">
      <dgm:prSet/>
      <dgm:spPr/>
      <dgm:t>
        <a:bodyPr/>
        <a:lstStyle/>
        <a:p>
          <a:endParaRPr lang="ru-RU"/>
        </a:p>
      </dgm:t>
    </dgm:pt>
    <dgm:pt modelId="{AA1C817F-A736-4D2B-B95A-5B6AFB97C1B3}" type="sibTrans" cxnId="{A6623B61-B70F-4EBB-B61E-BF21FE43D95E}">
      <dgm:prSet/>
      <dgm:spPr/>
      <dgm:t>
        <a:bodyPr/>
        <a:lstStyle/>
        <a:p>
          <a:endParaRPr lang="ru-RU"/>
        </a:p>
      </dgm:t>
    </dgm:pt>
    <dgm:pt modelId="{BE5587BB-654F-447F-9EB4-FD3689D38AF8}" type="pres">
      <dgm:prSet presAssocID="{739C4928-2F0C-4017-8DCB-09A7F914B057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76E934C-784A-41C9-B5A4-B97EEFB9B4B7}" type="pres">
      <dgm:prSet presAssocID="{AC2EC4DB-B99E-4E90-B74D-74A097F07003}" presName="centerShape" presStyleLbl="node0" presStyleIdx="0" presStyleCnt="1" custScaleX="139721" custScaleY="108966" custLinFactNeighborY="-104"/>
      <dgm:spPr/>
    </dgm:pt>
    <dgm:pt modelId="{A7861815-C7EC-4B03-A654-60CDC4958F67}" type="pres">
      <dgm:prSet presAssocID="{52050C13-1FAD-4E6C-88A2-38E2C5838A58}" presName="parTrans" presStyleLbl="bgSibTrans2D1" presStyleIdx="0" presStyleCnt="4"/>
      <dgm:spPr/>
    </dgm:pt>
    <dgm:pt modelId="{523D0495-8104-458B-A8F5-4EEE76245059}" type="pres">
      <dgm:prSet presAssocID="{8EABEEA2-1E73-4EEA-9840-EED544DD8ED0}" presName="node" presStyleLbl="node1" presStyleIdx="0" presStyleCnt="4">
        <dgm:presLayoutVars>
          <dgm:bulletEnabled val="1"/>
        </dgm:presLayoutVars>
      </dgm:prSet>
      <dgm:spPr/>
    </dgm:pt>
    <dgm:pt modelId="{F363048B-6E21-40C0-961C-430A17FC0577}" type="pres">
      <dgm:prSet presAssocID="{4A485EA6-D049-4FC1-98CB-3C9FE1E510D7}" presName="parTrans" presStyleLbl="bgSibTrans2D1" presStyleIdx="1" presStyleCnt="4"/>
      <dgm:spPr/>
    </dgm:pt>
    <dgm:pt modelId="{46F88381-5E20-4C8A-8CD6-58D6D4892770}" type="pres">
      <dgm:prSet presAssocID="{24DF6838-AFB6-4912-926E-2294CE78D7A7}" presName="node" presStyleLbl="node1" presStyleIdx="1" presStyleCnt="4">
        <dgm:presLayoutVars>
          <dgm:bulletEnabled val="1"/>
        </dgm:presLayoutVars>
      </dgm:prSet>
      <dgm:spPr/>
    </dgm:pt>
    <dgm:pt modelId="{11E0CFB8-D8CD-4C61-AB00-E64268C986B4}" type="pres">
      <dgm:prSet presAssocID="{D0BC8C11-D6B1-47DF-9CEB-2FE031A72DCF}" presName="parTrans" presStyleLbl="bgSibTrans2D1" presStyleIdx="2" presStyleCnt="4"/>
      <dgm:spPr/>
    </dgm:pt>
    <dgm:pt modelId="{9E8C4970-D5A2-42BE-BC71-F2EC6A39EBEC}" type="pres">
      <dgm:prSet presAssocID="{ACB207F6-7B50-44B8-B79B-E134F0B2815D}" presName="node" presStyleLbl="node1" presStyleIdx="2" presStyleCnt="4">
        <dgm:presLayoutVars>
          <dgm:bulletEnabled val="1"/>
        </dgm:presLayoutVars>
      </dgm:prSet>
      <dgm:spPr/>
    </dgm:pt>
    <dgm:pt modelId="{D481BECB-815B-456C-85E5-CE2DC633BFC6}" type="pres">
      <dgm:prSet presAssocID="{CC30981D-534D-46CD-8AAB-F57632CA87E7}" presName="parTrans" presStyleLbl="bgSibTrans2D1" presStyleIdx="3" presStyleCnt="4"/>
      <dgm:spPr/>
    </dgm:pt>
    <dgm:pt modelId="{F9BAA0D2-51B8-4088-83EF-29BD95EC4503}" type="pres">
      <dgm:prSet presAssocID="{ADC1F1D0-6F33-454C-99D3-8607C51FA49C}" presName="node" presStyleLbl="node1" presStyleIdx="3" presStyleCnt="4">
        <dgm:presLayoutVars>
          <dgm:bulletEnabled val="1"/>
        </dgm:presLayoutVars>
      </dgm:prSet>
      <dgm:spPr/>
    </dgm:pt>
  </dgm:ptLst>
  <dgm:cxnLst>
    <dgm:cxn modelId="{89E61009-8C27-4EF0-9ACF-E1A49FAD1B07}" type="presOf" srcId="{ACB207F6-7B50-44B8-B79B-E134F0B2815D}" destId="{9E8C4970-D5A2-42BE-BC71-F2EC6A39EBEC}" srcOrd="0" destOrd="0" presId="urn:microsoft.com/office/officeart/2005/8/layout/radial4"/>
    <dgm:cxn modelId="{8373ED16-5A19-448D-8625-13A2FD63CED4}" type="presOf" srcId="{52050C13-1FAD-4E6C-88A2-38E2C5838A58}" destId="{A7861815-C7EC-4B03-A654-60CDC4958F67}" srcOrd="0" destOrd="0" presId="urn:microsoft.com/office/officeart/2005/8/layout/radial4"/>
    <dgm:cxn modelId="{7131561C-068E-46F3-89D8-2003467D8FEF}" type="presOf" srcId="{24DF6838-AFB6-4912-926E-2294CE78D7A7}" destId="{46F88381-5E20-4C8A-8CD6-58D6D4892770}" srcOrd="0" destOrd="0" presId="urn:microsoft.com/office/officeart/2005/8/layout/radial4"/>
    <dgm:cxn modelId="{D1604129-866B-4701-8493-207CA494203C}" type="presOf" srcId="{739C4928-2F0C-4017-8DCB-09A7F914B057}" destId="{BE5587BB-654F-447F-9EB4-FD3689D38AF8}" srcOrd="0" destOrd="0" presId="urn:microsoft.com/office/officeart/2005/8/layout/radial4"/>
    <dgm:cxn modelId="{A6623B61-B70F-4EBB-B61E-BF21FE43D95E}" srcId="{AC2EC4DB-B99E-4E90-B74D-74A097F07003}" destId="{ADC1F1D0-6F33-454C-99D3-8607C51FA49C}" srcOrd="3" destOrd="0" parTransId="{CC30981D-534D-46CD-8AAB-F57632CA87E7}" sibTransId="{AA1C817F-A736-4D2B-B95A-5B6AFB97C1B3}"/>
    <dgm:cxn modelId="{F2D7D863-1592-4E3D-A015-1DE8D150404B}" srcId="{AC2EC4DB-B99E-4E90-B74D-74A097F07003}" destId="{8EABEEA2-1E73-4EEA-9840-EED544DD8ED0}" srcOrd="0" destOrd="0" parTransId="{52050C13-1FAD-4E6C-88A2-38E2C5838A58}" sibTransId="{226674B4-B336-48EC-B816-260AB1235334}"/>
    <dgm:cxn modelId="{70A97447-6F27-40EA-838E-8DE553B1F660}" type="presOf" srcId="{ADC1F1D0-6F33-454C-99D3-8607C51FA49C}" destId="{F9BAA0D2-51B8-4088-83EF-29BD95EC4503}" srcOrd="0" destOrd="0" presId="urn:microsoft.com/office/officeart/2005/8/layout/radial4"/>
    <dgm:cxn modelId="{7F7F346C-E74F-4651-BB4E-CAEC16E411C2}" type="presOf" srcId="{AC2EC4DB-B99E-4E90-B74D-74A097F07003}" destId="{E76E934C-784A-41C9-B5A4-B97EEFB9B4B7}" srcOrd="0" destOrd="0" presId="urn:microsoft.com/office/officeart/2005/8/layout/radial4"/>
    <dgm:cxn modelId="{AA826656-3C26-4F16-8598-755427160D62}" type="presOf" srcId="{D0BC8C11-D6B1-47DF-9CEB-2FE031A72DCF}" destId="{11E0CFB8-D8CD-4C61-AB00-E64268C986B4}" srcOrd="0" destOrd="0" presId="urn:microsoft.com/office/officeart/2005/8/layout/radial4"/>
    <dgm:cxn modelId="{048C387D-FD8A-417F-85B1-80436618FF97}" srcId="{AC2EC4DB-B99E-4E90-B74D-74A097F07003}" destId="{24DF6838-AFB6-4912-926E-2294CE78D7A7}" srcOrd="1" destOrd="0" parTransId="{4A485EA6-D049-4FC1-98CB-3C9FE1E510D7}" sibTransId="{E1578A3C-DDE3-47CA-862B-4E3CAD1B531D}"/>
    <dgm:cxn modelId="{6EB95CA1-B16C-4D29-8257-AF1426324797}" type="presOf" srcId="{CC30981D-534D-46CD-8AAB-F57632CA87E7}" destId="{D481BECB-815B-456C-85E5-CE2DC633BFC6}" srcOrd="0" destOrd="0" presId="urn:microsoft.com/office/officeart/2005/8/layout/radial4"/>
    <dgm:cxn modelId="{2EEDE1A2-5F25-41BE-9CE3-9EA97FA15BB9}" type="presOf" srcId="{4A485EA6-D049-4FC1-98CB-3C9FE1E510D7}" destId="{F363048B-6E21-40C0-961C-430A17FC0577}" srcOrd="0" destOrd="0" presId="urn:microsoft.com/office/officeart/2005/8/layout/radial4"/>
    <dgm:cxn modelId="{0C799AC1-4B4E-40D9-A5BF-17C06A55D009}" srcId="{AC2EC4DB-B99E-4E90-B74D-74A097F07003}" destId="{ACB207F6-7B50-44B8-B79B-E134F0B2815D}" srcOrd="2" destOrd="0" parTransId="{D0BC8C11-D6B1-47DF-9CEB-2FE031A72DCF}" sibTransId="{90065F1A-B16C-45CA-AEB8-A0DAE64508A1}"/>
    <dgm:cxn modelId="{85C2C2D3-E71A-4840-999F-3C9F6688A91B}" type="presOf" srcId="{8EABEEA2-1E73-4EEA-9840-EED544DD8ED0}" destId="{523D0495-8104-458B-A8F5-4EEE76245059}" srcOrd="0" destOrd="0" presId="urn:microsoft.com/office/officeart/2005/8/layout/radial4"/>
    <dgm:cxn modelId="{6E9015E2-9486-457E-BF34-F71C8FD8B333}" srcId="{739C4928-2F0C-4017-8DCB-09A7F914B057}" destId="{AC2EC4DB-B99E-4E90-B74D-74A097F07003}" srcOrd="0" destOrd="0" parTransId="{18E78A57-BF06-4D58-B93B-C7BA21EC1B14}" sibTransId="{D136474D-8A3F-4B90-8C74-B9B25A6B68D8}"/>
    <dgm:cxn modelId="{44C2EC51-4721-4B90-91EB-A5AB5F1B01CE}" type="presParOf" srcId="{BE5587BB-654F-447F-9EB4-FD3689D38AF8}" destId="{E76E934C-784A-41C9-B5A4-B97EEFB9B4B7}" srcOrd="0" destOrd="0" presId="urn:microsoft.com/office/officeart/2005/8/layout/radial4"/>
    <dgm:cxn modelId="{6632A20B-B4CD-4742-A36F-B50D993A8998}" type="presParOf" srcId="{BE5587BB-654F-447F-9EB4-FD3689D38AF8}" destId="{A7861815-C7EC-4B03-A654-60CDC4958F67}" srcOrd="1" destOrd="0" presId="urn:microsoft.com/office/officeart/2005/8/layout/radial4"/>
    <dgm:cxn modelId="{2EB64D42-B37E-4E0D-8216-5CDD0784FAEB}" type="presParOf" srcId="{BE5587BB-654F-447F-9EB4-FD3689D38AF8}" destId="{523D0495-8104-458B-A8F5-4EEE76245059}" srcOrd="2" destOrd="0" presId="urn:microsoft.com/office/officeart/2005/8/layout/radial4"/>
    <dgm:cxn modelId="{502EB43F-A8D2-4FD4-8464-B5C136E78464}" type="presParOf" srcId="{BE5587BB-654F-447F-9EB4-FD3689D38AF8}" destId="{F363048B-6E21-40C0-961C-430A17FC0577}" srcOrd="3" destOrd="0" presId="urn:microsoft.com/office/officeart/2005/8/layout/radial4"/>
    <dgm:cxn modelId="{C19BC2B8-AC89-4437-A586-C6A3F57C47ED}" type="presParOf" srcId="{BE5587BB-654F-447F-9EB4-FD3689D38AF8}" destId="{46F88381-5E20-4C8A-8CD6-58D6D4892770}" srcOrd="4" destOrd="0" presId="urn:microsoft.com/office/officeart/2005/8/layout/radial4"/>
    <dgm:cxn modelId="{18D5A0F3-118A-4335-B90C-DAB0A666C7B3}" type="presParOf" srcId="{BE5587BB-654F-447F-9EB4-FD3689D38AF8}" destId="{11E0CFB8-D8CD-4C61-AB00-E64268C986B4}" srcOrd="5" destOrd="0" presId="urn:microsoft.com/office/officeart/2005/8/layout/radial4"/>
    <dgm:cxn modelId="{3FB1CDB3-8CEB-4CC9-B247-CAB318DD2DF1}" type="presParOf" srcId="{BE5587BB-654F-447F-9EB4-FD3689D38AF8}" destId="{9E8C4970-D5A2-42BE-BC71-F2EC6A39EBEC}" srcOrd="6" destOrd="0" presId="urn:microsoft.com/office/officeart/2005/8/layout/radial4"/>
    <dgm:cxn modelId="{B55EDD53-B58C-4E37-B21A-4015EA584038}" type="presParOf" srcId="{BE5587BB-654F-447F-9EB4-FD3689D38AF8}" destId="{D481BECB-815B-456C-85E5-CE2DC633BFC6}" srcOrd="7" destOrd="0" presId="urn:microsoft.com/office/officeart/2005/8/layout/radial4"/>
    <dgm:cxn modelId="{0DCE2748-00BB-4A4A-A444-3FCFC33F663E}" type="presParOf" srcId="{BE5587BB-654F-447F-9EB4-FD3689D38AF8}" destId="{F9BAA0D2-51B8-4088-83EF-29BD95EC4503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A42C0A-3C9D-4056-AA63-D4CD7031E769}">
      <dsp:nvSpPr>
        <dsp:cNvPr id="0" name=""/>
        <dsp:cNvSpPr/>
      </dsp:nvSpPr>
      <dsp:spPr>
        <a:xfrm>
          <a:off x="3375" y="2282"/>
          <a:ext cx="9137249" cy="14168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400" kern="1200" dirty="0">
              <a:latin typeface="Times New Roman" pitchFamily="18" charset="0"/>
              <a:cs typeface="Times New Roman" pitchFamily="18" charset="0"/>
            </a:rPr>
            <a:t>Методи пізнання</a:t>
          </a:r>
        </a:p>
      </dsp:txBody>
      <dsp:txXfrm>
        <a:off x="44872" y="43779"/>
        <a:ext cx="9054255" cy="1333834"/>
      </dsp:txXfrm>
    </dsp:sp>
    <dsp:sp modelId="{3BCA1FCC-1E13-45DF-AAC0-12D0A69384EA}">
      <dsp:nvSpPr>
        <dsp:cNvPr id="0" name=""/>
        <dsp:cNvSpPr/>
      </dsp:nvSpPr>
      <dsp:spPr>
        <a:xfrm>
          <a:off x="12294" y="1710646"/>
          <a:ext cx="4375917" cy="9490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300" kern="1200" dirty="0">
              <a:latin typeface="Times New Roman" pitchFamily="18" charset="0"/>
              <a:cs typeface="Times New Roman" pitchFamily="18" charset="0"/>
            </a:rPr>
            <a:t>Емпіричні</a:t>
          </a:r>
        </a:p>
      </dsp:txBody>
      <dsp:txXfrm>
        <a:off x="40090" y="1738442"/>
        <a:ext cx="4320325" cy="893437"/>
      </dsp:txXfrm>
    </dsp:sp>
    <dsp:sp modelId="{257D354A-18EF-478C-8703-AE86162270CF}">
      <dsp:nvSpPr>
        <dsp:cNvPr id="0" name=""/>
        <dsp:cNvSpPr/>
      </dsp:nvSpPr>
      <dsp:spPr>
        <a:xfrm>
          <a:off x="12294" y="2951212"/>
          <a:ext cx="4375917" cy="39045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>
              <a:latin typeface="Times New Roman" pitchFamily="18" charset="0"/>
              <a:cs typeface="Times New Roman" pitchFamily="18" charset="0"/>
            </a:rPr>
            <a:t>Спостереження
Педагогічний експеримент
Моделювання
Прогнозування
Тестування
Якісний та кількісний аналіз педагогічних досягнень</a:t>
          </a:r>
          <a:endParaRPr lang="ru-RU" sz="2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6653" y="3065571"/>
        <a:ext cx="4147199" cy="3675787"/>
      </dsp:txXfrm>
    </dsp:sp>
    <dsp:sp modelId="{4DFA6854-2A16-4AA8-8A10-5AB86DB2ED2F}">
      <dsp:nvSpPr>
        <dsp:cNvPr id="0" name=""/>
        <dsp:cNvSpPr/>
      </dsp:nvSpPr>
      <dsp:spPr>
        <a:xfrm>
          <a:off x="4755788" y="1710646"/>
          <a:ext cx="4375917" cy="9490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300" kern="1200" dirty="0">
              <a:latin typeface="Times New Roman" pitchFamily="18" charset="0"/>
              <a:cs typeface="Times New Roman" pitchFamily="18" charset="0"/>
            </a:rPr>
            <a:t>Теоретичні</a:t>
          </a:r>
        </a:p>
      </dsp:txBody>
      <dsp:txXfrm>
        <a:off x="4783584" y="1738442"/>
        <a:ext cx="4320325" cy="893437"/>
      </dsp:txXfrm>
    </dsp:sp>
    <dsp:sp modelId="{9D779627-4EB7-4FA9-9355-918C704E4321}">
      <dsp:nvSpPr>
        <dsp:cNvPr id="0" name=""/>
        <dsp:cNvSpPr/>
      </dsp:nvSpPr>
      <dsp:spPr>
        <a:xfrm>
          <a:off x="4755788" y="2951212"/>
          <a:ext cx="4375917" cy="39045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>
              <a:latin typeface="Times New Roman" pitchFamily="18" charset="0"/>
              <a:cs typeface="Times New Roman" pitchFamily="18" charset="0"/>
            </a:rPr>
            <a:t>Систематизація
Інтеграція, диференціація
Абстрагування
Ідеалізація
Системний аналіз
Порівняння
Узагальнення</a:t>
          </a:r>
          <a:endParaRPr lang="ru-RU" sz="2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70147" y="3065571"/>
        <a:ext cx="4147199" cy="36757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A42C0A-3C9D-4056-AA63-D4CD7031E769}">
      <dsp:nvSpPr>
        <dsp:cNvPr id="0" name=""/>
        <dsp:cNvSpPr/>
      </dsp:nvSpPr>
      <dsp:spPr>
        <a:xfrm>
          <a:off x="3375" y="1438"/>
          <a:ext cx="9137249" cy="10472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700" i="0" u="none" kern="1200" dirty="0">
              <a:latin typeface="Times New Roman" pitchFamily="18" charset="0"/>
              <a:cs typeface="Times New Roman" pitchFamily="18" charset="0"/>
            </a:rPr>
            <a:t>Структура змісту </a:t>
          </a:r>
        </a:p>
      </dsp:txBody>
      <dsp:txXfrm>
        <a:off x="34046" y="32109"/>
        <a:ext cx="9075907" cy="985860"/>
      </dsp:txXfrm>
    </dsp:sp>
    <dsp:sp modelId="{3BCA1FCC-1E13-45DF-AAC0-12D0A69384EA}">
      <dsp:nvSpPr>
        <dsp:cNvPr id="0" name=""/>
        <dsp:cNvSpPr/>
      </dsp:nvSpPr>
      <dsp:spPr>
        <a:xfrm>
          <a:off x="12294" y="1374681"/>
          <a:ext cx="4375917" cy="7892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500" kern="1200" dirty="0">
              <a:latin typeface="Times New Roman" pitchFamily="18" charset="0"/>
              <a:cs typeface="Times New Roman" pitchFamily="18" charset="0"/>
            </a:rPr>
            <a:t>Загальна</a:t>
          </a:r>
          <a:endParaRPr lang="ru-RU" sz="3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410" y="1397797"/>
        <a:ext cx="4329685" cy="742990"/>
      </dsp:txXfrm>
    </dsp:sp>
    <dsp:sp modelId="{257D354A-18EF-478C-8703-AE86162270CF}">
      <dsp:nvSpPr>
        <dsp:cNvPr id="0" name=""/>
        <dsp:cNvSpPr/>
      </dsp:nvSpPr>
      <dsp:spPr>
        <a:xfrm>
          <a:off x="12294" y="2489944"/>
          <a:ext cx="4375917" cy="43666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Times New Roman" pitchFamily="18" charset="0"/>
              <a:cs typeface="Times New Roman" pitchFamily="18" charset="0"/>
            </a:rPr>
            <a:t>Розглядає основні питання всіх біологічних курсів у школі:
концепції біологічної освіти, цілі, завдання, принципи, методи, засоби, форми, моделі реалізації, зміст та структури, етапність, безперервність та ін.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0188" y="2617838"/>
        <a:ext cx="4120129" cy="4110829"/>
      </dsp:txXfrm>
    </dsp:sp>
    <dsp:sp modelId="{4DFA6854-2A16-4AA8-8A10-5AB86DB2ED2F}">
      <dsp:nvSpPr>
        <dsp:cNvPr id="0" name=""/>
        <dsp:cNvSpPr/>
      </dsp:nvSpPr>
      <dsp:spPr>
        <a:xfrm>
          <a:off x="4755788" y="1374681"/>
          <a:ext cx="4375917" cy="7892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500" kern="1200" dirty="0">
              <a:latin typeface="Times New Roman" pitchFamily="18" charset="0"/>
              <a:cs typeface="Times New Roman" pitchFamily="18" charset="0"/>
            </a:rPr>
            <a:t>Спеціальна</a:t>
          </a:r>
        </a:p>
      </dsp:txBody>
      <dsp:txXfrm>
        <a:off x="4778904" y="1397797"/>
        <a:ext cx="4329685" cy="742990"/>
      </dsp:txXfrm>
    </dsp:sp>
    <dsp:sp modelId="{9D779627-4EB7-4FA9-9355-918C704E4321}">
      <dsp:nvSpPr>
        <dsp:cNvPr id="0" name=""/>
        <dsp:cNvSpPr/>
      </dsp:nvSpPr>
      <dsp:spPr>
        <a:xfrm>
          <a:off x="4755788" y="2489944"/>
          <a:ext cx="4375917" cy="43666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latin typeface="Times New Roman" pitchFamily="18" charset="0"/>
              <a:cs typeface="Times New Roman" pitchFamily="18" charset="0"/>
            </a:rPr>
            <a:t>Досліджують спеціальні для кожного курсу питання навчання залежно від змісту навчального матеріалу та віку учнів.
Подано систему викладання конкретного курсу з біології.</a:t>
          </a:r>
        </a:p>
      </dsp:txBody>
      <dsp:txXfrm>
        <a:off x="4883682" y="2617838"/>
        <a:ext cx="4120129" cy="41108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6E934C-784A-41C9-B5A4-B97EEFB9B4B7}">
      <dsp:nvSpPr>
        <dsp:cNvPr id="0" name=""/>
        <dsp:cNvSpPr/>
      </dsp:nvSpPr>
      <dsp:spPr>
        <a:xfrm>
          <a:off x="2847228" y="3470375"/>
          <a:ext cx="3449543" cy="26902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800" kern="1200" dirty="0">
              <a:latin typeface="Times New Roman" pitchFamily="18" charset="0"/>
              <a:cs typeface="Times New Roman" pitchFamily="18" charset="0"/>
            </a:rPr>
            <a:t>Методика викладання біології</a:t>
          </a:r>
        </a:p>
      </dsp:txBody>
      <dsp:txXfrm>
        <a:off x="3352402" y="3864351"/>
        <a:ext cx="2439195" cy="1902287"/>
      </dsp:txXfrm>
    </dsp:sp>
    <dsp:sp modelId="{A7861815-C7EC-4B03-A654-60CDC4958F67}">
      <dsp:nvSpPr>
        <dsp:cNvPr id="0" name=""/>
        <dsp:cNvSpPr/>
      </dsp:nvSpPr>
      <dsp:spPr>
        <a:xfrm rot="11693089">
          <a:off x="1145294" y="3782260"/>
          <a:ext cx="1726017" cy="703630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3D0495-8104-458B-A8F5-4EEE76245059}">
      <dsp:nvSpPr>
        <dsp:cNvPr id="0" name=""/>
        <dsp:cNvSpPr/>
      </dsp:nvSpPr>
      <dsp:spPr>
        <a:xfrm>
          <a:off x="1535" y="2974214"/>
          <a:ext cx="2345436" cy="187634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kern="1200" dirty="0">
              <a:latin typeface="Times New Roman" pitchFamily="18" charset="0"/>
              <a:cs typeface="Times New Roman" pitchFamily="18" charset="0"/>
            </a:rPr>
            <a:t>Дидактика</a:t>
          </a:r>
        </a:p>
      </dsp:txBody>
      <dsp:txXfrm>
        <a:off x="56491" y="3029170"/>
        <a:ext cx="2235524" cy="1766436"/>
      </dsp:txXfrm>
    </dsp:sp>
    <dsp:sp modelId="{F363048B-6E21-40C0-961C-430A17FC0577}">
      <dsp:nvSpPr>
        <dsp:cNvPr id="0" name=""/>
        <dsp:cNvSpPr/>
      </dsp:nvSpPr>
      <dsp:spPr>
        <a:xfrm rot="14696972">
          <a:off x="2508929" y="2188714"/>
          <a:ext cx="1999593" cy="703630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F88381-5E20-4C8A-8CD6-58D6D4892770}">
      <dsp:nvSpPr>
        <dsp:cNvPr id="0" name=""/>
        <dsp:cNvSpPr/>
      </dsp:nvSpPr>
      <dsp:spPr>
        <a:xfrm>
          <a:off x="1912677" y="696604"/>
          <a:ext cx="2345436" cy="187634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kern="1200" dirty="0">
              <a:latin typeface="Times New Roman" pitchFamily="18" charset="0"/>
              <a:cs typeface="Times New Roman" pitchFamily="18" charset="0"/>
            </a:rPr>
            <a:t>Біологія</a:t>
          </a:r>
        </a:p>
      </dsp:txBody>
      <dsp:txXfrm>
        <a:off x="1967633" y="751560"/>
        <a:ext cx="2235524" cy="1766436"/>
      </dsp:txXfrm>
    </dsp:sp>
    <dsp:sp modelId="{11E0CFB8-D8CD-4C61-AB00-E64268C986B4}">
      <dsp:nvSpPr>
        <dsp:cNvPr id="0" name=""/>
        <dsp:cNvSpPr/>
      </dsp:nvSpPr>
      <dsp:spPr>
        <a:xfrm rot="17703028">
          <a:off x="4635477" y="2188714"/>
          <a:ext cx="1999593" cy="703630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8C4970-D5A2-42BE-BC71-F2EC6A39EBEC}">
      <dsp:nvSpPr>
        <dsp:cNvPr id="0" name=""/>
        <dsp:cNvSpPr/>
      </dsp:nvSpPr>
      <dsp:spPr>
        <a:xfrm>
          <a:off x="4885886" y="696604"/>
          <a:ext cx="2345436" cy="187634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kern="1200" dirty="0">
              <a:latin typeface="Times New Roman" pitchFamily="18" charset="0"/>
              <a:cs typeface="Times New Roman" pitchFamily="18" charset="0"/>
            </a:rPr>
            <a:t>Філософія</a:t>
          </a:r>
        </a:p>
      </dsp:txBody>
      <dsp:txXfrm>
        <a:off x="4940842" y="751560"/>
        <a:ext cx="2235524" cy="1766436"/>
      </dsp:txXfrm>
    </dsp:sp>
    <dsp:sp modelId="{D481BECB-815B-456C-85E5-CE2DC633BFC6}">
      <dsp:nvSpPr>
        <dsp:cNvPr id="0" name=""/>
        <dsp:cNvSpPr/>
      </dsp:nvSpPr>
      <dsp:spPr>
        <a:xfrm rot="20706911">
          <a:off x="6272687" y="3782260"/>
          <a:ext cx="1726017" cy="70363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BAA0D2-51B8-4088-83EF-29BD95EC4503}">
      <dsp:nvSpPr>
        <dsp:cNvPr id="0" name=""/>
        <dsp:cNvSpPr/>
      </dsp:nvSpPr>
      <dsp:spPr>
        <a:xfrm>
          <a:off x="6797028" y="2974214"/>
          <a:ext cx="2345436" cy="187634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kern="1200" dirty="0">
              <a:latin typeface="Times New Roman" pitchFamily="18" charset="0"/>
              <a:cs typeface="Times New Roman" pitchFamily="18" charset="0"/>
            </a:rPr>
            <a:t>Психологія</a:t>
          </a:r>
        </a:p>
      </dsp:txBody>
      <dsp:txXfrm>
        <a:off x="6851984" y="3029170"/>
        <a:ext cx="2235524" cy="17664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4CA81-F1AB-4C7F-96E4-BE395C89B486}" type="datetimeFigureOut">
              <a:rPr lang="ru-RU" smtClean="0"/>
              <a:pPr/>
              <a:t>30.01.2024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1AB-986E-4A4A-AEBD-B0A416C28F5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0189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4CA81-F1AB-4C7F-96E4-BE395C89B486}" type="datetimeFigureOut">
              <a:rPr lang="ru-RU" smtClean="0"/>
              <a:pPr/>
              <a:t>30.01.2024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1AB-986E-4A4A-AEBD-B0A416C28F5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9645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4CA81-F1AB-4C7F-96E4-BE395C89B486}" type="datetimeFigureOut">
              <a:rPr lang="ru-RU" smtClean="0"/>
              <a:pPr/>
              <a:t>30.01.2024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1AB-986E-4A4A-AEBD-B0A416C28F5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294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4CA81-F1AB-4C7F-96E4-BE395C89B486}" type="datetimeFigureOut">
              <a:rPr lang="ru-RU" smtClean="0"/>
              <a:pPr/>
              <a:t>30.01.2024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1AB-986E-4A4A-AEBD-B0A416C28F5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3601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4CA81-F1AB-4C7F-96E4-BE395C89B486}" type="datetimeFigureOut">
              <a:rPr lang="ru-RU" smtClean="0"/>
              <a:pPr/>
              <a:t>30.01.2024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1AB-986E-4A4A-AEBD-B0A416C28F5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5357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4CA81-F1AB-4C7F-96E4-BE395C89B486}" type="datetimeFigureOut">
              <a:rPr lang="ru-RU" smtClean="0"/>
              <a:pPr/>
              <a:t>30.01.2024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1AB-986E-4A4A-AEBD-B0A416C28F5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8001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4CA81-F1AB-4C7F-96E4-BE395C89B486}" type="datetimeFigureOut">
              <a:rPr lang="ru-RU" smtClean="0"/>
              <a:pPr/>
              <a:t>30.01.2024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1AB-986E-4A4A-AEBD-B0A416C28F5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2943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4CA81-F1AB-4C7F-96E4-BE395C89B486}" type="datetimeFigureOut">
              <a:rPr lang="ru-RU" smtClean="0"/>
              <a:pPr/>
              <a:t>30.01.2024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1AB-986E-4A4A-AEBD-B0A416C28F5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8439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4CA81-F1AB-4C7F-96E4-BE395C89B486}" type="datetimeFigureOut">
              <a:rPr lang="ru-RU" smtClean="0"/>
              <a:pPr/>
              <a:t>30.01.2024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1AB-986E-4A4A-AEBD-B0A416C28F5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5540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4CA81-F1AB-4C7F-96E4-BE395C89B486}" type="datetimeFigureOut">
              <a:rPr lang="ru-RU" smtClean="0"/>
              <a:pPr/>
              <a:t>30.01.2024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1AB-986E-4A4A-AEBD-B0A416C28F5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8129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4CA81-F1AB-4C7F-96E4-BE395C89B486}" type="datetimeFigureOut">
              <a:rPr lang="ru-RU" smtClean="0"/>
              <a:pPr/>
              <a:t>30.01.2024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1AB-986E-4A4A-AEBD-B0A416C28F5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1374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5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4CA81-F1AB-4C7F-96E4-BE395C89B486}" type="datetimeFigureOut">
              <a:rPr lang="ru-RU" smtClean="0"/>
              <a:pPr/>
              <a:t>30.01.2024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DC1AB-986E-4A4A-AEBD-B0A416C28F5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399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4392488"/>
          </a:xfrm>
        </p:spPr>
        <p:txBody>
          <a:bodyPr>
            <a:normAutofit/>
          </a:bodyPr>
          <a:lstStyle/>
          <a:p>
            <a:r>
              <a:rPr lang="uk-UA" sz="8800" dirty="0">
                <a:latin typeface="Monotype Corsiva" pitchFamily="66" charset="0"/>
                <a:cs typeface="Times New Roman" pitchFamily="18" charset="0"/>
              </a:rPr>
              <a:t>Курс біології у профільній школі</a:t>
            </a:r>
            <a:endParaRPr lang="ru-RU" sz="8800" dirty="0">
              <a:latin typeface="Monotype Corsiva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811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Системи цінностей визначають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Рівень освіченості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Рівень вихованості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Рівень розвитку учня</a:t>
            </a:r>
          </a:p>
        </p:txBody>
      </p:sp>
    </p:spTree>
    <p:extLst>
      <p:ext uri="{BB962C8B-B14F-4D97-AF65-F5344CB8AC3E}">
        <p14:creationId xmlns:p14="http://schemas.microsoft.com/office/powerpoint/2010/main" val="4242935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029247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4869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Загальна методика навчання біології тісно пов'язані з усіма приватними біологічними методиками.Методика як наука єдина, у ній нерозривно поєднуються загальна та спеціальні частини</a:t>
            </a:r>
          </a:p>
        </p:txBody>
      </p:sp>
    </p:spTree>
    <p:extLst>
      <p:ext uri="{BB962C8B-B14F-4D97-AF65-F5344CB8AC3E}">
        <p14:creationId xmlns:p14="http://schemas.microsoft.com/office/powerpoint/2010/main" val="1234294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4312511"/>
              </p:ext>
            </p:extLst>
          </p:nvPr>
        </p:nvGraphicFramePr>
        <p:xfrm>
          <a:off x="0" y="-6537"/>
          <a:ext cx="9144000" cy="6864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5428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ЗАГАЛЬНОПЕДАГОГІЧНІ (ДИДАКТИЧНІ) ПРИНЦИПИ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Специфічні методико-біологічні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Принцип науковості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Принцип доступності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Принцип єдності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Принцип систематичності та послідовності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Принцип системності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Принцип фундаментальності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731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ЗАГАЛЬНОПЕДАГОГІЧНІ (ДИДАКТИЧНІ) ПРИНЦИПИ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Принцип гуманізації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Принцип інтеграції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Принцип диференціації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Принцип варіативності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Принцип причинності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Принцип історизму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Принцип єдності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Принцип наочності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049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Методика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викладання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біології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як наука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План: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Методика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біології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як наука.</a:t>
            </a:r>
          </a:p>
          <a:p>
            <a:pPr marL="514350" lvl="0" indent="-514350">
              <a:buFont typeface="+mj-lt"/>
              <a:buAutoNum type="arabicPeriod"/>
            </a:pP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язок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методики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ології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науками.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Методика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біології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учбовий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предмет.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Головні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принципи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методики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викладання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біології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2799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Методика </a:t>
            </a:r>
            <a:r>
              <a:rPr lang="ru-RU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викладання</a:t>
            </a: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біології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наука о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психичного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обумовлена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особливостями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змісту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шкільного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предмету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біологія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Методика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викладання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біології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u="sng">
                <a:latin typeface="Times New Roman" pitchFamily="18" charset="0"/>
                <a:cs typeface="Times New Roman" pitchFamily="18" charset="0"/>
              </a:rPr>
              <a:t>педагогічна</a:t>
            </a:r>
            <a:r>
              <a:rPr lang="ru-RU" sz="3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наука.</a:t>
            </a:r>
          </a:p>
        </p:txBody>
      </p:sp>
    </p:spTree>
    <p:extLst>
      <p:ext uri="{BB962C8B-B14F-4D97-AF65-F5344CB8AC3E}">
        <p14:creationId xmlns:p14="http://schemas.microsoft.com/office/powerpoint/2010/main" val="1374995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Основні ознаки науки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Ціль та задачі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Предмет вивчення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Методи пізнання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 вираження знань</a:t>
            </a:r>
          </a:p>
          <a:p>
            <a:pPr marL="514350" indent="-514350" algn="just">
              <a:buFont typeface="+mj-lt"/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Мають значення також історія становлення та розвитку науки, імена вчених, які збагатили її своїми відкриттями.</a:t>
            </a:r>
          </a:p>
        </p:txBody>
      </p:sp>
    </p:spTree>
    <p:extLst>
      <p:ext uri="{BB962C8B-B14F-4D97-AF65-F5344CB8AC3E}">
        <p14:creationId xmlns:p14="http://schemas.microsoft.com/office/powerpoint/2010/main" val="3146838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Ціль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80671" y="1535678"/>
            <a:ext cx="8229600" cy="4557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Вчити передавати здобуті наукою знання в елементарній формі та методами, що забезпечують їх засвоєння.Формування у школярів наукового світогляду, що базується на цілісності та єдності природи, її системному та рівневому побудові, різноманітті, єдності людини та природи.</a:t>
            </a:r>
          </a:p>
        </p:txBody>
      </p:sp>
    </p:spTree>
    <p:extLst>
      <p:ext uri="{BB962C8B-B14F-4D97-AF65-F5344CB8AC3E}">
        <p14:creationId xmlns:p14="http://schemas.microsoft.com/office/powerpoint/2010/main" val="1501594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Основні завдання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визначення ролі предмета біології у загальній системі навчання та виховання школярів;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розробка пропозицій щодо складання та вдосконалення шкільних програм та підручників та перевірка цих пропозицій на практиці у школі;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визначення змісту навчального предмета, послідовності його вивчення відповідно до віку учнів та програми для різних класів;</a:t>
            </a:r>
          </a:p>
        </p:txBody>
      </p:sp>
    </p:spTree>
    <p:extLst>
      <p:ext uri="{BB962C8B-B14F-4D97-AF65-F5344CB8AC3E}">
        <p14:creationId xmlns:p14="http://schemas.microsoft.com/office/powerpoint/2010/main" val="3608077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Основні завдання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 fontScale="92500"/>
          </a:bodyPr>
          <a:lstStyle/>
          <a:p>
            <a:pPr marL="514350" lvl="0" indent="-514350" algn="just">
              <a:lnSpc>
                <a:spcPct val="115000"/>
              </a:lnSpc>
              <a:buAutoNum type="arabicPeriod" startAt="4"/>
              <a:tabLst>
                <a:tab pos="900113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розробка методів та прийомів, а також організаційних форм навчання школярів з урахуванням специфічних особливостей біологічних наук;</a:t>
            </a:r>
          </a:p>
          <a:p>
            <a:pPr marL="514350" lvl="0" indent="-514350" algn="just">
              <a:lnSpc>
                <a:spcPct val="115000"/>
              </a:lnSpc>
              <a:buAutoNum type="arabicPeriod" startAt="4"/>
              <a:tabLst>
                <a:tab pos="900113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розробка та перевірка практично оснащеності навчального процесу: організації кабінету, куточка живої природи, шкільного навчально-дослідної ділянки, наявності об'єктів живої природи, навчальних наочних посібників, робочого інвентарю та інших.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229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>
                <a:latin typeface="Times New Roman" pitchFamily="18" charset="0"/>
                <a:cs typeface="Times New Roman" pitchFamily="18" charset="0"/>
              </a:rPr>
              <a:t>Об'єкт дослідження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161277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Навчально-виховний (освітній) процес, пов'язаний із цим предметом.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81778" y="297209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u="sng" dirty="0">
                <a:latin typeface="Times New Roman" pitchFamily="18" charset="0"/>
                <a:cs typeface="Times New Roman" pitchFamily="18" charset="0"/>
              </a:rPr>
              <a:t>Предмет дослідження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81778" y="4115097"/>
            <a:ext cx="8229600" cy="2482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Цілі та зміст освітнього процесу, методи, засоби та форми навчання, виховання та розвитку учнів.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546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859777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79985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478</Words>
  <Application>Microsoft Office PowerPoint</Application>
  <PresentationFormat>On-screen Show (4:3)</PresentationFormat>
  <Paragraphs>68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Monotype Corsiva</vt:lpstr>
      <vt:lpstr>Times New Roman</vt:lpstr>
      <vt:lpstr>Тема Office</vt:lpstr>
      <vt:lpstr>Курс біології у профільній школі</vt:lpstr>
      <vt:lpstr>Тема: Методика викладання біології як наука</vt:lpstr>
      <vt:lpstr>PowerPoint Presentation</vt:lpstr>
      <vt:lpstr>Основні ознаки науки</vt:lpstr>
      <vt:lpstr>Ціль</vt:lpstr>
      <vt:lpstr>Основні завдання</vt:lpstr>
      <vt:lpstr>Основні завдання</vt:lpstr>
      <vt:lpstr>Об'єкт дослідження</vt:lpstr>
      <vt:lpstr>PowerPoint Presentation</vt:lpstr>
      <vt:lpstr>Системи цінностей визначають</vt:lpstr>
      <vt:lpstr>PowerPoint Presentation</vt:lpstr>
      <vt:lpstr>PowerPoint Presentation</vt:lpstr>
      <vt:lpstr>PowerPoint Presentation</vt:lpstr>
      <vt:lpstr>ЗАГАЛЬНОПЕДАГОГІЧНІ (ДИДАКТИЧНІ) ПРИНЦИПИ</vt:lpstr>
      <vt:lpstr>ЗАГАЛЬНОПЕДАГОГІЧНІ (ДИДАКТИЧНІ) ПРИНЦИПИ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SAD</dc:creator>
  <cp:lastModifiedBy>Iryna Prystupa</cp:lastModifiedBy>
  <cp:revision>20</cp:revision>
  <dcterms:created xsi:type="dcterms:W3CDTF">2014-11-11T19:06:06Z</dcterms:created>
  <dcterms:modified xsi:type="dcterms:W3CDTF">2024-01-30T16:34:37Z</dcterms:modified>
</cp:coreProperties>
</file>