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9" r:id="rId3"/>
    <p:sldId id="258" r:id="rId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ADF22-48F7-46FC-BE7F-5B7A8677AE8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8088694-018E-4EB5-A5EE-FC2FF01D9C1A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Особисті</a:t>
          </a:r>
          <a:r>
            <a: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якості</a:t>
          </a:r>
          <a:r>
            <a: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логопеда</a:t>
          </a:r>
          <a:endParaRPr lang="ru-RU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1CCEBB-A6E8-4476-BADC-0F08E39D6A78}" type="parTrans" cxnId="{8AC0DE47-F5F1-410B-A7AA-19A6EA62FA31}">
      <dgm:prSet/>
      <dgm:spPr/>
      <dgm:t>
        <a:bodyPr/>
        <a:lstStyle/>
        <a:p>
          <a:endParaRPr lang="ru-RU"/>
        </a:p>
      </dgm:t>
    </dgm:pt>
    <dgm:pt modelId="{FC642B42-9260-4D49-A7AB-6D6B6A9C2152}" type="sibTrans" cxnId="{8AC0DE47-F5F1-410B-A7AA-19A6EA62FA31}">
      <dgm:prSet/>
      <dgm:spPr/>
      <dgm:t>
        <a:bodyPr/>
        <a:lstStyle/>
        <a:p>
          <a:endParaRPr lang="ru-RU"/>
        </a:p>
      </dgm:t>
    </dgm:pt>
    <dgm:pt modelId="{E168E8B3-930F-4043-B54E-A3FD41BE6C1C}">
      <dgm:prSet/>
      <dgm:spPr/>
      <dgm:t>
        <a:bodyPr/>
        <a:lstStyle/>
        <a:p>
          <a:pPr rtl="0"/>
          <a:r>
            <a:rPr lang="uk-UA" dirty="0" smtClean="0">
              <a:solidFill>
                <a:schemeClr val="tx2"/>
              </a:solidFill>
            </a:rPr>
            <a:t>Терплячий</a:t>
          </a:r>
          <a:endParaRPr lang="ru-RU" dirty="0">
            <a:solidFill>
              <a:schemeClr val="tx2"/>
            </a:solidFill>
          </a:endParaRPr>
        </a:p>
      </dgm:t>
    </dgm:pt>
    <dgm:pt modelId="{0C35E45D-11DD-484E-9392-D5260F074B6F}" type="parTrans" cxnId="{D758EDB2-6E82-42D0-9D6D-F2F197A28356}">
      <dgm:prSet/>
      <dgm:spPr/>
      <dgm:t>
        <a:bodyPr/>
        <a:lstStyle/>
        <a:p>
          <a:endParaRPr lang="ru-RU"/>
        </a:p>
      </dgm:t>
    </dgm:pt>
    <dgm:pt modelId="{7EC7D964-061B-47D1-B305-C96F1A261461}" type="sibTrans" cxnId="{D758EDB2-6E82-42D0-9D6D-F2F197A28356}">
      <dgm:prSet/>
      <dgm:spPr/>
      <dgm:t>
        <a:bodyPr/>
        <a:lstStyle/>
        <a:p>
          <a:endParaRPr lang="ru-RU"/>
        </a:p>
      </dgm:t>
    </dgm:pt>
    <dgm:pt modelId="{79258276-CC0D-4216-A1D4-32D589F7D449}">
      <dgm:prSet/>
      <dgm:spPr/>
      <dgm:t>
        <a:bodyPr/>
        <a:lstStyle/>
        <a:p>
          <a:pPr rtl="0"/>
          <a:r>
            <a:rPr lang="uk-UA" smtClean="0">
              <a:solidFill>
                <a:schemeClr val="tx2"/>
              </a:solidFill>
            </a:rPr>
            <a:t>Вимогливий</a:t>
          </a:r>
          <a:endParaRPr lang="ru-RU">
            <a:solidFill>
              <a:schemeClr val="tx2"/>
            </a:solidFill>
          </a:endParaRPr>
        </a:p>
      </dgm:t>
    </dgm:pt>
    <dgm:pt modelId="{BCA249B2-5857-45E2-9294-22EBA8ADA707}" type="parTrans" cxnId="{C0D28BE1-68DD-4D12-A129-9C9313B643FF}">
      <dgm:prSet/>
      <dgm:spPr/>
      <dgm:t>
        <a:bodyPr/>
        <a:lstStyle/>
        <a:p>
          <a:endParaRPr lang="ru-RU"/>
        </a:p>
      </dgm:t>
    </dgm:pt>
    <dgm:pt modelId="{CE11E893-3CD4-415A-B145-C55AB8A9C877}" type="sibTrans" cxnId="{C0D28BE1-68DD-4D12-A129-9C9313B643FF}">
      <dgm:prSet/>
      <dgm:spPr/>
      <dgm:t>
        <a:bodyPr/>
        <a:lstStyle/>
        <a:p>
          <a:endParaRPr lang="ru-RU"/>
        </a:p>
      </dgm:t>
    </dgm:pt>
    <dgm:pt modelId="{87C4B96F-E4C6-4912-8139-F7760A4FEB77}">
      <dgm:prSet/>
      <dgm:spPr/>
      <dgm:t>
        <a:bodyPr/>
        <a:lstStyle/>
        <a:p>
          <a:pPr rtl="0"/>
          <a:r>
            <a:rPr lang="uk-UA" smtClean="0">
              <a:solidFill>
                <a:schemeClr val="tx2"/>
              </a:solidFill>
            </a:rPr>
            <a:t>Ввічливий</a:t>
          </a:r>
          <a:endParaRPr lang="ru-RU">
            <a:solidFill>
              <a:schemeClr val="tx2"/>
            </a:solidFill>
          </a:endParaRPr>
        </a:p>
      </dgm:t>
    </dgm:pt>
    <dgm:pt modelId="{331463A2-8853-461C-9779-2D8A5989188C}" type="parTrans" cxnId="{613834E5-53EF-4257-964E-D4B14BA99D56}">
      <dgm:prSet/>
      <dgm:spPr/>
      <dgm:t>
        <a:bodyPr/>
        <a:lstStyle/>
        <a:p>
          <a:endParaRPr lang="ru-RU"/>
        </a:p>
      </dgm:t>
    </dgm:pt>
    <dgm:pt modelId="{D1A90751-0615-48C3-AD33-C3BD042B12EE}" type="sibTrans" cxnId="{613834E5-53EF-4257-964E-D4B14BA99D56}">
      <dgm:prSet/>
      <dgm:spPr/>
      <dgm:t>
        <a:bodyPr/>
        <a:lstStyle/>
        <a:p>
          <a:endParaRPr lang="ru-RU"/>
        </a:p>
      </dgm:t>
    </dgm:pt>
    <dgm:pt modelId="{26C0FCF1-5547-4CC5-9875-10344296B48D}">
      <dgm:prSet/>
      <dgm:spPr/>
      <dgm:t>
        <a:bodyPr/>
        <a:lstStyle/>
        <a:p>
          <a:pPr rtl="0"/>
          <a:r>
            <a:rPr lang="uk-UA" smtClean="0">
              <a:solidFill>
                <a:schemeClr val="tx2"/>
              </a:solidFill>
            </a:rPr>
            <a:t>Уважний</a:t>
          </a:r>
          <a:endParaRPr lang="ru-RU">
            <a:solidFill>
              <a:schemeClr val="tx2"/>
            </a:solidFill>
          </a:endParaRPr>
        </a:p>
      </dgm:t>
    </dgm:pt>
    <dgm:pt modelId="{1ABB28A1-16FA-496B-B420-ECBF6E73FD8D}" type="parTrans" cxnId="{0D861FC9-BA3B-4324-B1B6-7052E1916339}">
      <dgm:prSet/>
      <dgm:spPr/>
      <dgm:t>
        <a:bodyPr/>
        <a:lstStyle/>
        <a:p>
          <a:endParaRPr lang="ru-RU"/>
        </a:p>
      </dgm:t>
    </dgm:pt>
    <dgm:pt modelId="{63028F53-8691-4541-BF9A-C049EDCA0962}" type="sibTrans" cxnId="{0D861FC9-BA3B-4324-B1B6-7052E1916339}">
      <dgm:prSet/>
      <dgm:spPr/>
      <dgm:t>
        <a:bodyPr/>
        <a:lstStyle/>
        <a:p>
          <a:endParaRPr lang="ru-RU"/>
        </a:p>
      </dgm:t>
    </dgm:pt>
    <dgm:pt modelId="{C7FED863-BCE0-4FDB-AAD8-74871357E4D5}">
      <dgm:prSet/>
      <dgm:spPr/>
      <dgm:t>
        <a:bodyPr/>
        <a:lstStyle/>
        <a:p>
          <a:pPr rtl="0"/>
          <a:r>
            <a:rPr lang="uk-UA" smtClean="0">
              <a:solidFill>
                <a:schemeClr val="tx2"/>
              </a:solidFill>
            </a:rPr>
            <a:t>Добрий </a:t>
          </a:r>
          <a:endParaRPr lang="ru-RU">
            <a:solidFill>
              <a:schemeClr val="tx2"/>
            </a:solidFill>
          </a:endParaRPr>
        </a:p>
      </dgm:t>
    </dgm:pt>
    <dgm:pt modelId="{209A136A-2DD8-4388-9DD9-A86C45099477}" type="parTrans" cxnId="{121850CE-47B2-4ADF-ACEE-EE558267C732}">
      <dgm:prSet/>
      <dgm:spPr/>
      <dgm:t>
        <a:bodyPr/>
        <a:lstStyle/>
        <a:p>
          <a:endParaRPr lang="ru-RU"/>
        </a:p>
      </dgm:t>
    </dgm:pt>
    <dgm:pt modelId="{8E4EFA88-7C92-40C2-B4D0-AC1C0E9E706D}" type="sibTrans" cxnId="{121850CE-47B2-4ADF-ACEE-EE558267C732}">
      <dgm:prSet/>
      <dgm:spPr/>
      <dgm:t>
        <a:bodyPr/>
        <a:lstStyle/>
        <a:p>
          <a:endParaRPr lang="ru-RU"/>
        </a:p>
      </dgm:t>
    </dgm:pt>
    <dgm:pt modelId="{88A5BD25-0B88-4EE5-A44C-3BAA85A32773}">
      <dgm:prSet/>
      <dgm:spPr/>
      <dgm:t>
        <a:bodyPr/>
        <a:lstStyle/>
        <a:p>
          <a:pPr rtl="0"/>
          <a:r>
            <a:rPr lang="uk-UA" smtClean="0">
              <a:solidFill>
                <a:schemeClr val="tx2"/>
              </a:solidFill>
            </a:rPr>
            <a:t>Чуйний</a:t>
          </a:r>
          <a:endParaRPr lang="ru-RU">
            <a:solidFill>
              <a:schemeClr val="tx2"/>
            </a:solidFill>
          </a:endParaRPr>
        </a:p>
      </dgm:t>
    </dgm:pt>
    <dgm:pt modelId="{EF2D00A2-C335-4B21-A829-114C37CC7BD0}" type="parTrans" cxnId="{EDC41D67-C9B3-4AF5-AFF0-48EF87391B43}">
      <dgm:prSet/>
      <dgm:spPr/>
      <dgm:t>
        <a:bodyPr/>
        <a:lstStyle/>
        <a:p>
          <a:endParaRPr lang="ru-RU"/>
        </a:p>
      </dgm:t>
    </dgm:pt>
    <dgm:pt modelId="{2FEA4657-71FE-4985-997C-27933D048885}" type="sibTrans" cxnId="{EDC41D67-C9B3-4AF5-AFF0-48EF87391B43}">
      <dgm:prSet/>
      <dgm:spPr/>
      <dgm:t>
        <a:bodyPr/>
        <a:lstStyle/>
        <a:p>
          <a:endParaRPr lang="ru-RU"/>
        </a:p>
      </dgm:t>
    </dgm:pt>
    <dgm:pt modelId="{15124BE8-328C-4140-9DA9-7286A06EDEB5}">
      <dgm:prSet/>
      <dgm:spPr/>
      <dgm:t>
        <a:bodyPr/>
        <a:lstStyle/>
        <a:p>
          <a:pPr rtl="0"/>
          <a:r>
            <a:rPr lang="uk-UA" smtClean="0">
              <a:solidFill>
                <a:schemeClr val="tx2"/>
              </a:solidFill>
            </a:rPr>
            <a:t>Веселий</a:t>
          </a:r>
          <a:endParaRPr lang="ru-RU">
            <a:solidFill>
              <a:schemeClr val="tx2"/>
            </a:solidFill>
          </a:endParaRPr>
        </a:p>
      </dgm:t>
    </dgm:pt>
    <dgm:pt modelId="{2EE0AF35-ED5E-48A7-8007-7534505254BA}" type="parTrans" cxnId="{2565DEBC-56BD-49DB-B669-30676D584338}">
      <dgm:prSet/>
      <dgm:spPr/>
      <dgm:t>
        <a:bodyPr/>
        <a:lstStyle/>
        <a:p>
          <a:endParaRPr lang="ru-RU"/>
        </a:p>
      </dgm:t>
    </dgm:pt>
    <dgm:pt modelId="{FB1D5B5D-3BBE-4506-8D1F-1932C3EA85B9}" type="sibTrans" cxnId="{2565DEBC-56BD-49DB-B669-30676D584338}">
      <dgm:prSet/>
      <dgm:spPr/>
      <dgm:t>
        <a:bodyPr/>
        <a:lstStyle/>
        <a:p>
          <a:endParaRPr lang="ru-RU"/>
        </a:p>
      </dgm:t>
    </dgm:pt>
    <dgm:pt modelId="{6F3D8652-1084-4AD2-B987-F4645A9655BD}">
      <dgm:prSet/>
      <dgm:spPr/>
      <dgm:t>
        <a:bodyPr/>
        <a:lstStyle/>
        <a:p>
          <a:pPr rtl="0"/>
          <a:r>
            <a:rPr lang="uk-UA" smtClean="0">
              <a:solidFill>
                <a:schemeClr val="tx2"/>
              </a:solidFill>
            </a:rPr>
            <a:t>Позитивний</a:t>
          </a:r>
          <a:endParaRPr lang="ru-RU">
            <a:solidFill>
              <a:schemeClr val="tx2"/>
            </a:solidFill>
          </a:endParaRPr>
        </a:p>
      </dgm:t>
    </dgm:pt>
    <dgm:pt modelId="{39A0FDB7-EA5C-40E8-8E47-6ED518F0347F}" type="parTrans" cxnId="{8E19A512-3B64-4E40-98BE-2BC8C01994C1}">
      <dgm:prSet/>
      <dgm:spPr/>
      <dgm:t>
        <a:bodyPr/>
        <a:lstStyle/>
        <a:p>
          <a:endParaRPr lang="ru-RU"/>
        </a:p>
      </dgm:t>
    </dgm:pt>
    <dgm:pt modelId="{A2251FDE-1523-4830-B78A-4CC51BEF49E3}" type="sibTrans" cxnId="{8E19A512-3B64-4E40-98BE-2BC8C01994C1}">
      <dgm:prSet/>
      <dgm:spPr/>
      <dgm:t>
        <a:bodyPr/>
        <a:lstStyle/>
        <a:p>
          <a:endParaRPr lang="ru-RU"/>
        </a:p>
      </dgm:t>
    </dgm:pt>
    <dgm:pt modelId="{2F0938CF-82D8-422A-B768-FFE060DCE489}">
      <dgm:prSet/>
      <dgm:spPr/>
      <dgm:t>
        <a:bodyPr/>
        <a:lstStyle/>
        <a:p>
          <a:pPr rtl="0"/>
          <a:r>
            <a:rPr lang="uk-UA" dirty="0" smtClean="0">
              <a:solidFill>
                <a:schemeClr val="tx2"/>
              </a:solidFill>
            </a:rPr>
            <a:t>Кмітливий</a:t>
          </a:r>
          <a:endParaRPr lang="ru-RU" dirty="0">
            <a:solidFill>
              <a:schemeClr val="tx2"/>
            </a:solidFill>
          </a:endParaRPr>
        </a:p>
      </dgm:t>
    </dgm:pt>
    <dgm:pt modelId="{12A22796-4CD4-45E2-8E96-E2B71CB1B5BD}" type="parTrans" cxnId="{277E988C-AD66-432D-A828-7928D63C8C65}">
      <dgm:prSet/>
      <dgm:spPr/>
      <dgm:t>
        <a:bodyPr/>
        <a:lstStyle/>
        <a:p>
          <a:endParaRPr lang="ru-RU"/>
        </a:p>
      </dgm:t>
    </dgm:pt>
    <dgm:pt modelId="{C0435996-1EBE-496B-8E3F-26D3F14583C0}" type="sibTrans" cxnId="{277E988C-AD66-432D-A828-7928D63C8C65}">
      <dgm:prSet/>
      <dgm:spPr/>
      <dgm:t>
        <a:bodyPr/>
        <a:lstStyle/>
        <a:p>
          <a:endParaRPr lang="ru-RU"/>
        </a:p>
      </dgm:t>
    </dgm:pt>
    <dgm:pt modelId="{DC41FE4C-8540-4D07-8BA7-B5673C1D8793}" type="pres">
      <dgm:prSet presAssocID="{A39ADF22-48F7-46FC-BE7F-5B7A8677AE87}" presName="Name0" presStyleCnt="0">
        <dgm:presLayoutVars>
          <dgm:dir/>
        </dgm:presLayoutVars>
      </dgm:prSet>
      <dgm:spPr/>
    </dgm:pt>
    <dgm:pt modelId="{52DEE120-6C93-49BC-9E17-4F251EB01519}" type="pres">
      <dgm:prSet presAssocID="{48088694-018E-4EB5-A5EE-FC2FF01D9C1A}" presName="composite" presStyleCnt="0"/>
      <dgm:spPr/>
    </dgm:pt>
    <dgm:pt modelId="{A9C3B99B-81C1-40E8-A3EF-97FD2E23CC5D}" type="pres">
      <dgm:prSet presAssocID="{48088694-018E-4EB5-A5EE-FC2FF01D9C1A}" presName="Accent" presStyleLbl="alignAcc1" presStyleIdx="0" presStyleCnt="1"/>
      <dgm:spPr/>
    </dgm:pt>
    <dgm:pt modelId="{C50D51C1-F9A0-4A45-88AD-43F56B30729D}" type="pres">
      <dgm:prSet presAssocID="{48088694-018E-4EB5-A5EE-FC2FF01D9C1A}" presName="Image" presStyleLbl="node1" presStyleIdx="0" presStyleCnt="1" custScaleX="103250" custScaleY="105440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45267" y1="41703" x2="59259" y2="48370"/>
                        <a14:foregroundMark x1="17901" y1="71727" x2="27932" y2="91241"/>
                        <a14:foregroundMark x1="21914" y1="60049" x2="21553" y2="63163"/>
                        <a14:foregroundMark x1="19547" y1="59659" x2="17901" y2="62774"/>
                        <a14:foregroundMark x1="6893" y1="76010" x2="34259" y2="77956"/>
                        <a14:foregroundMark x1="8230" y1="83455" x2="24588" y2="83066"/>
                        <a14:foregroundMark x1="7253" y1="89294" x2="39249" y2="89684"/>
                        <a14:foregroundMark x1="48920" y1="86959" x2="91975" y2="87348"/>
                        <a14:foregroundMark x1="52932" y1="83455" x2="85957" y2="83066"/>
                        <a14:foregroundMark x1="87963" y1="84234" x2="94599" y2="82676"/>
                        <a14:foregroundMark x1="62603" y1="94355" x2="88272" y2="91241"/>
                        <a14:foregroundMark x1="49588" y1="92409" x2="70628" y2="97859"/>
                        <a14:foregroundMark x1="69290" y1="93187" x2="71296" y2="83455"/>
                        <a14:foregroundMark x1="71296" y1="83455" x2="71296" y2="83455"/>
                        <a14:foregroundMark x1="65947" y1="19903" x2="66924" y2="28078"/>
                        <a14:foregroundMark x1="85288" y1="79951" x2="94290" y2="818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B3BE12FA-FE07-48D6-81E3-444A35BDF6A5}" type="pres">
      <dgm:prSet presAssocID="{48088694-018E-4EB5-A5EE-FC2FF01D9C1A}" presName="Child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651B6-29E3-4FAE-A06A-F80410126F02}" type="pres">
      <dgm:prSet presAssocID="{48088694-018E-4EB5-A5EE-FC2FF01D9C1A}" presName="Parent" presStyleLbl="alignNode1" presStyleIdx="0" presStyleCnt="1">
        <dgm:presLayoutVars>
          <dgm:bulletEnabled val="1"/>
        </dgm:presLayoutVars>
      </dgm:prSet>
      <dgm:spPr/>
    </dgm:pt>
  </dgm:ptLst>
  <dgm:cxnLst>
    <dgm:cxn modelId="{277E988C-AD66-432D-A828-7928D63C8C65}" srcId="{48088694-018E-4EB5-A5EE-FC2FF01D9C1A}" destId="{2F0938CF-82D8-422A-B768-FFE060DCE489}" srcOrd="8" destOrd="0" parTransId="{12A22796-4CD4-45E2-8E96-E2B71CB1B5BD}" sibTransId="{C0435996-1EBE-496B-8E3F-26D3F14583C0}"/>
    <dgm:cxn modelId="{C547A4E6-96BA-45EE-A6D6-147E12B8212B}" type="presOf" srcId="{79258276-CC0D-4216-A1D4-32D589F7D449}" destId="{B3BE12FA-FE07-48D6-81E3-444A35BDF6A5}" srcOrd="0" destOrd="1" presId="urn:microsoft.com/office/officeart/2008/layout/TitlePictureLineup"/>
    <dgm:cxn modelId="{8E19A512-3B64-4E40-98BE-2BC8C01994C1}" srcId="{48088694-018E-4EB5-A5EE-FC2FF01D9C1A}" destId="{6F3D8652-1084-4AD2-B987-F4645A9655BD}" srcOrd="7" destOrd="0" parTransId="{39A0FDB7-EA5C-40E8-8E47-6ED518F0347F}" sibTransId="{A2251FDE-1523-4830-B78A-4CC51BEF49E3}"/>
    <dgm:cxn modelId="{5D857A7D-223E-431B-9C89-DC7472E12500}" type="presOf" srcId="{88A5BD25-0B88-4EE5-A44C-3BAA85A32773}" destId="{B3BE12FA-FE07-48D6-81E3-444A35BDF6A5}" srcOrd="0" destOrd="5" presId="urn:microsoft.com/office/officeart/2008/layout/TitlePictureLineup"/>
    <dgm:cxn modelId="{121850CE-47B2-4ADF-ACEE-EE558267C732}" srcId="{48088694-018E-4EB5-A5EE-FC2FF01D9C1A}" destId="{C7FED863-BCE0-4FDB-AAD8-74871357E4D5}" srcOrd="4" destOrd="0" parTransId="{209A136A-2DD8-4388-9DD9-A86C45099477}" sibTransId="{8E4EFA88-7C92-40C2-B4D0-AC1C0E9E706D}"/>
    <dgm:cxn modelId="{2B46C3BD-456B-4BCC-823E-E89B6B72AEB5}" type="presOf" srcId="{C7FED863-BCE0-4FDB-AAD8-74871357E4D5}" destId="{B3BE12FA-FE07-48D6-81E3-444A35BDF6A5}" srcOrd="0" destOrd="4" presId="urn:microsoft.com/office/officeart/2008/layout/TitlePictureLineup"/>
    <dgm:cxn modelId="{8AC0DE47-F5F1-410B-A7AA-19A6EA62FA31}" srcId="{A39ADF22-48F7-46FC-BE7F-5B7A8677AE87}" destId="{48088694-018E-4EB5-A5EE-FC2FF01D9C1A}" srcOrd="0" destOrd="0" parTransId="{B71CCEBB-A6E8-4476-BADC-0F08E39D6A78}" sibTransId="{FC642B42-9260-4D49-A7AB-6D6B6A9C2152}"/>
    <dgm:cxn modelId="{0251E5F4-383D-47F9-893E-884AF6810D22}" type="presOf" srcId="{E168E8B3-930F-4043-B54E-A3FD41BE6C1C}" destId="{B3BE12FA-FE07-48D6-81E3-444A35BDF6A5}" srcOrd="0" destOrd="0" presId="urn:microsoft.com/office/officeart/2008/layout/TitlePictureLineup"/>
    <dgm:cxn modelId="{75D1EFF0-4A95-4F15-ADE7-80504317BAFC}" type="presOf" srcId="{87C4B96F-E4C6-4912-8139-F7760A4FEB77}" destId="{B3BE12FA-FE07-48D6-81E3-444A35BDF6A5}" srcOrd="0" destOrd="2" presId="urn:microsoft.com/office/officeart/2008/layout/TitlePictureLineup"/>
    <dgm:cxn modelId="{0305E1AA-553D-4D92-B671-B634423360DF}" type="presOf" srcId="{2F0938CF-82D8-422A-B768-FFE060DCE489}" destId="{B3BE12FA-FE07-48D6-81E3-444A35BDF6A5}" srcOrd="0" destOrd="8" presId="urn:microsoft.com/office/officeart/2008/layout/TitlePictureLineup"/>
    <dgm:cxn modelId="{613834E5-53EF-4257-964E-D4B14BA99D56}" srcId="{48088694-018E-4EB5-A5EE-FC2FF01D9C1A}" destId="{87C4B96F-E4C6-4912-8139-F7760A4FEB77}" srcOrd="2" destOrd="0" parTransId="{331463A2-8853-461C-9779-2D8A5989188C}" sibTransId="{D1A90751-0615-48C3-AD33-C3BD042B12EE}"/>
    <dgm:cxn modelId="{C86D1D17-7C6C-4206-B21A-FCA4E055A741}" type="presOf" srcId="{48088694-018E-4EB5-A5EE-FC2FF01D9C1A}" destId="{A39651B6-29E3-4FAE-A06A-F80410126F02}" srcOrd="0" destOrd="0" presId="urn:microsoft.com/office/officeart/2008/layout/TitlePictureLineup"/>
    <dgm:cxn modelId="{369DF032-67B3-4E05-9DB2-EE6A0160E070}" type="presOf" srcId="{A39ADF22-48F7-46FC-BE7F-5B7A8677AE87}" destId="{DC41FE4C-8540-4D07-8BA7-B5673C1D8793}" srcOrd="0" destOrd="0" presId="urn:microsoft.com/office/officeart/2008/layout/TitlePictureLineup"/>
    <dgm:cxn modelId="{D758EDB2-6E82-42D0-9D6D-F2F197A28356}" srcId="{48088694-018E-4EB5-A5EE-FC2FF01D9C1A}" destId="{E168E8B3-930F-4043-B54E-A3FD41BE6C1C}" srcOrd="0" destOrd="0" parTransId="{0C35E45D-11DD-484E-9392-D5260F074B6F}" sibTransId="{7EC7D964-061B-47D1-B305-C96F1A261461}"/>
    <dgm:cxn modelId="{D6097473-0F2A-45DD-B2EC-DCB4507047B3}" type="presOf" srcId="{26C0FCF1-5547-4CC5-9875-10344296B48D}" destId="{B3BE12FA-FE07-48D6-81E3-444A35BDF6A5}" srcOrd="0" destOrd="3" presId="urn:microsoft.com/office/officeart/2008/layout/TitlePictureLineup"/>
    <dgm:cxn modelId="{EDC41D67-C9B3-4AF5-AFF0-48EF87391B43}" srcId="{48088694-018E-4EB5-A5EE-FC2FF01D9C1A}" destId="{88A5BD25-0B88-4EE5-A44C-3BAA85A32773}" srcOrd="5" destOrd="0" parTransId="{EF2D00A2-C335-4B21-A829-114C37CC7BD0}" sibTransId="{2FEA4657-71FE-4985-997C-27933D048885}"/>
    <dgm:cxn modelId="{C0D28BE1-68DD-4D12-A129-9C9313B643FF}" srcId="{48088694-018E-4EB5-A5EE-FC2FF01D9C1A}" destId="{79258276-CC0D-4216-A1D4-32D589F7D449}" srcOrd="1" destOrd="0" parTransId="{BCA249B2-5857-45E2-9294-22EBA8ADA707}" sibTransId="{CE11E893-3CD4-415A-B145-C55AB8A9C877}"/>
    <dgm:cxn modelId="{0D861FC9-BA3B-4324-B1B6-7052E1916339}" srcId="{48088694-018E-4EB5-A5EE-FC2FF01D9C1A}" destId="{26C0FCF1-5547-4CC5-9875-10344296B48D}" srcOrd="3" destOrd="0" parTransId="{1ABB28A1-16FA-496B-B420-ECBF6E73FD8D}" sibTransId="{63028F53-8691-4541-BF9A-C049EDCA0962}"/>
    <dgm:cxn modelId="{1C0CEE83-4A1F-4AC8-91C5-8C62BE0DDDA5}" type="presOf" srcId="{15124BE8-328C-4140-9DA9-7286A06EDEB5}" destId="{B3BE12FA-FE07-48D6-81E3-444A35BDF6A5}" srcOrd="0" destOrd="6" presId="urn:microsoft.com/office/officeart/2008/layout/TitlePictureLineup"/>
    <dgm:cxn modelId="{55243140-C25D-4311-BB87-9DD0CEA0A7E5}" type="presOf" srcId="{6F3D8652-1084-4AD2-B987-F4645A9655BD}" destId="{B3BE12FA-FE07-48D6-81E3-444A35BDF6A5}" srcOrd="0" destOrd="7" presId="urn:microsoft.com/office/officeart/2008/layout/TitlePictureLineup"/>
    <dgm:cxn modelId="{2565DEBC-56BD-49DB-B669-30676D584338}" srcId="{48088694-018E-4EB5-A5EE-FC2FF01D9C1A}" destId="{15124BE8-328C-4140-9DA9-7286A06EDEB5}" srcOrd="6" destOrd="0" parTransId="{2EE0AF35-ED5E-48A7-8007-7534505254BA}" sibTransId="{FB1D5B5D-3BBE-4506-8D1F-1932C3EA85B9}"/>
    <dgm:cxn modelId="{F3DA5ED5-AE70-45FD-9822-A8EF1C3F7CA1}" type="presParOf" srcId="{DC41FE4C-8540-4D07-8BA7-B5673C1D8793}" destId="{52DEE120-6C93-49BC-9E17-4F251EB01519}" srcOrd="0" destOrd="0" presId="urn:microsoft.com/office/officeart/2008/layout/TitlePictureLineup"/>
    <dgm:cxn modelId="{288DBEA9-CB0F-48F8-8CCB-B8EDDA470A7A}" type="presParOf" srcId="{52DEE120-6C93-49BC-9E17-4F251EB01519}" destId="{A9C3B99B-81C1-40E8-A3EF-97FD2E23CC5D}" srcOrd="0" destOrd="0" presId="urn:microsoft.com/office/officeart/2008/layout/TitlePictureLineup"/>
    <dgm:cxn modelId="{6FB938D5-5470-4B52-9E73-9B2D09DD3665}" type="presParOf" srcId="{52DEE120-6C93-49BC-9E17-4F251EB01519}" destId="{C50D51C1-F9A0-4A45-88AD-43F56B30729D}" srcOrd="1" destOrd="0" presId="urn:microsoft.com/office/officeart/2008/layout/TitlePictureLineup"/>
    <dgm:cxn modelId="{AC1A33B3-5E26-45F1-95F6-C578BE0DE5C2}" type="presParOf" srcId="{52DEE120-6C93-49BC-9E17-4F251EB01519}" destId="{B3BE12FA-FE07-48D6-81E3-444A35BDF6A5}" srcOrd="2" destOrd="0" presId="urn:microsoft.com/office/officeart/2008/layout/TitlePictureLineup"/>
    <dgm:cxn modelId="{C98B4ED6-CCEC-4F7E-86D8-EF6950B5D635}" type="presParOf" srcId="{52DEE120-6C93-49BC-9E17-4F251EB01519}" destId="{A39651B6-29E3-4FAE-A06A-F80410126F02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675FA6-E115-479C-BAF6-434B0EE8F293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E33EB5E-C23C-40B6-89C4-69924D5F0BCA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Особливості роботи</a:t>
          </a:r>
          <a:endParaRPr lang="ru-RU" sz="18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B376C-2C3B-4534-A8BE-64D7444B5646}" type="parTrans" cxnId="{85C05359-88F2-4EDE-BF73-10D5C541E605}">
      <dgm:prSet/>
      <dgm:spPr/>
      <dgm:t>
        <a:bodyPr/>
        <a:lstStyle/>
        <a:p>
          <a:endParaRPr lang="ru-RU"/>
        </a:p>
      </dgm:t>
    </dgm:pt>
    <dgm:pt modelId="{A0575848-9829-4E39-B950-B6A8C4A83CBE}" type="sibTrans" cxnId="{85C05359-88F2-4EDE-BF73-10D5C541E605}">
      <dgm:prSet/>
      <dgm:spPr/>
      <dgm:t>
        <a:bodyPr/>
        <a:lstStyle/>
        <a:p>
          <a:endParaRPr lang="ru-RU"/>
        </a:p>
      </dgm:t>
    </dgm:pt>
    <dgm:pt modelId="{4347EB25-FBDE-4BC6-83E0-A9C95238FCBF}">
      <dgm:prSet custT="1"/>
      <dgm:spPr/>
      <dgm:t>
        <a:bodyPr/>
        <a:lstStyle/>
        <a:p>
          <a:pPr algn="l" rtl="0"/>
          <a:r>
            <a:rPr lang="ru-RU" sz="1700" dirty="0" smtClean="0">
              <a:solidFill>
                <a:schemeClr val="tx2"/>
              </a:solidFill>
            </a:rPr>
            <a:t>Логопед повинен знати </a:t>
          </a:r>
          <a:r>
            <a:rPr lang="ru-RU" sz="1700" dirty="0" err="1" smtClean="0">
              <a:solidFill>
                <a:schemeClr val="tx2"/>
              </a:solidFill>
            </a:rPr>
            <a:t>основи</a:t>
          </a:r>
          <a:r>
            <a:rPr lang="ru-RU" sz="1700" dirty="0" smtClean="0">
              <a:solidFill>
                <a:schemeClr val="tx2"/>
              </a:solidFill>
            </a:rPr>
            <a:t> </a:t>
          </a:r>
          <a:r>
            <a:rPr lang="ru-RU" sz="1700" dirty="0" err="1" smtClean="0">
              <a:solidFill>
                <a:schemeClr val="tx2"/>
              </a:solidFill>
            </a:rPr>
            <a:t>педагогіки</a:t>
          </a:r>
          <a:r>
            <a:rPr lang="ru-RU" sz="1700" dirty="0" smtClean="0">
              <a:solidFill>
                <a:schemeClr val="tx2"/>
              </a:solidFill>
            </a:rPr>
            <a:t>, </a:t>
          </a:r>
          <a:r>
            <a:rPr lang="ru-RU" sz="1700" dirty="0" err="1" smtClean="0">
              <a:solidFill>
                <a:schemeClr val="tx2"/>
              </a:solidFill>
            </a:rPr>
            <a:t>дитячу</a:t>
          </a:r>
          <a:r>
            <a:rPr lang="ru-RU" sz="1700" dirty="0" smtClean="0">
              <a:solidFill>
                <a:schemeClr val="tx2"/>
              </a:solidFill>
            </a:rPr>
            <a:t> </a:t>
          </a:r>
          <a:r>
            <a:rPr lang="ru-RU" sz="1700" dirty="0" err="1" smtClean="0">
              <a:solidFill>
                <a:schemeClr val="tx2"/>
              </a:solidFill>
            </a:rPr>
            <a:t>психологію</a:t>
          </a:r>
          <a:r>
            <a:rPr lang="ru-RU" sz="1700" dirty="0" smtClean="0">
              <a:solidFill>
                <a:schemeClr val="tx2"/>
              </a:solidFill>
            </a:rPr>
            <a:t>, </a:t>
          </a:r>
          <a:r>
            <a:rPr lang="ru-RU" sz="1700" dirty="0" err="1" smtClean="0">
              <a:solidFill>
                <a:schemeClr val="tx2"/>
              </a:solidFill>
            </a:rPr>
            <a:t>деякі</a:t>
          </a:r>
          <a:r>
            <a:rPr lang="ru-RU" sz="1700" dirty="0" smtClean="0">
              <a:solidFill>
                <a:schemeClr val="tx2"/>
              </a:solidFill>
            </a:rPr>
            <a:t> </a:t>
          </a:r>
          <a:r>
            <a:rPr lang="ru-RU" sz="1700" dirty="0" err="1" smtClean="0">
              <a:solidFill>
                <a:schemeClr val="tx2"/>
              </a:solidFill>
            </a:rPr>
            <a:t>аспекти</a:t>
          </a:r>
          <a:r>
            <a:rPr lang="ru-RU" sz="1700" dirty="0" smtClean="0">
              <a:solidFill>
                <a:schemeClr val="tx2"/>
              </a:solidFill>
            </a:rPr>
            <a:t> </a:t>
          </a:r>
          <a:r>
            <a:rPr lang="ru-RU" sz="1700" dirty="0" err="1" smtClean="0">
              <a:solidFill>
                <a:schemeClr val="tx2"/>
              </a:solidFill>
            </a:rPr>
            <a:t>анатомії</a:t>
          </a:r>
          <a:r>
            <a:rPr lang="ru-RU" sz="1700" dirty="0" smtClean="0">
              <a:solidFill>
                <a:schemeClr val="tx2"/>
              </a:solidFill>
            </a:rPr>
            <a:t> та </a:t>
          </a:r>
          <a:r>
            <a:rPr lang="ru-RU" sz="1700" dirty="0" err="1" smtClean="0">
              <a:solidFill>
                <a:schemeClr val="tx2"/>
              </a:solidFill>
            </a:rPr>
            <a:t>медицини</a:t>
          </a:r>
          <a:r>
            <a:rPr lang="ru-RU" sz="1700" dirty="0" smtClean="0">
              <a:solidFill>
                <a:schemeClr val="tx2"/>
              </a:solidFill>
            </a:rPr>
            <a:t>. </a:t>
          </a:r>
          <a:r>
            <a:rPr lang="ru-RU" sz="1700" dirty="0" err="1" smtClean="0">
              <a:solidFill>
                <a:schemeClr val="tx2"/>
              </a:solidFill>
            </a:rPr>
            <a:t>Оскільки</a:t>
          </a:r>
          <a:r>
            <a:rPr lang="ru-RU" sz="1700" dirty="0" smtClean="0">
              <a:solidFill>
                <a:schemeClr val="tx2"/>
              </a:solidFill>
            </a:rPr>
            <a:t> причиною будь-</a:t>
          </a:r>
          <a:r>
            <a:rPr lang="ru-RU" sz="1700" dirty="0" err="1" smtClean="0">
              <a:solidFill>
                <a:schemeClr val="tx2"/>
              </a:solidFill>
            </a:rPr>
            <a:t>якої</a:t>
          </a:r>
          <a:r>
            <a:rPr lang="ru-RU" sz="1700" dirty="0" smtClean="0">
              <a:solidFill>
                <a:schemeClr val="tx2"/>
              </a:solidFill>
            </a:rPr>
            <a:t> </a:t>
          </a:r>
          <a:r>
            <a:rPr lang="ru-RU" sz="1700" dirty="0" err="1" smtClean="0">
              <a:solidFill>
                <a:schemeClr val="tx2"/>
              </a:solidFill>
            </a:rPr>
            <a:t>проблеми</a:t>
          </a:r>
          <a:r>
            <a:rPr lang="ru-RU" sz="1700" dirty="0" smtClean="0">
              <a:solidFill>
                <a:schemeClr val="tx2"/>
              </a:solidFill>
            </a:rPr>
            <a:t> з </a:t>
          </a:r>
          <a:r>
            <a:rPr lang="ru-RU" sz="1700" dirty="0" err="1" smtClean="0">
              <a:solidFill>
                <a:schemeClr val="tx2"/>
              </a:solidFill>
            </a:rPr>
            <a:t>мовою</a:t>
          </a:r>
          <a:r>
            <a:rPr lang="ru-RU" sz="1700" dirty="0" smtClean="0">
              <a:solidFill>
                <a:schemeClr val="tx2"/>
              </a:solidFill>
            </a:rPr>
            <a:t> </a:t>
          </a:r>
          <a:r>
            <a:rPr lang="ru-RU" sz="1700" dirty="0" err="1" smtClean="0">
              <a:solidFill>
                <a:schemeClr val="tx2"/>
              </a:solidFill>
            </a:rPr>
            <a:t>може</a:t>
          </a:r>
          <a:r>
            <a:rPr lang="ru-RU" sz="1700" dirty="0" smtClean="0">
              <a:solidFill>
                <a:schemeClr val="tx2"/>
              </a:solidFill>
            </a:rPr>
            <a:t> бути </a:t>
          </a:r>
          <a:r>
            <a:rPr lang="ru-RU" sz="1700" dirty="0" err="1" smtClean="0">
              <a:solidFill>
                <a:schemeClr val="tx2"/>
              </a:solidFill>
            </a:rPr>
            <a:t>кілька</a:t>
          </a:r>
          <a:r>
            <a:rPr lang="ru-RU" sz="1700" dirty="0" smtClean="0">
              <a:solidFill>
                <a:schemeClr val="tx2"/>
              </a:solidFill>
            </a:rPr>
            <a:t> </a:t>
          </a:r>
          <a:r>
            <a:rPr lang="ru-RU" sz="1700" dirty="0" err="1" smtClean="0">
              <a:solidFill>
                <a:schemeClr val="tx2"/>
              </a:solidFill>
            </a:rPr>
            <a:t>факторів</a:t>
          </a:r>
          <a:r>
            <a:rPr lang="ru-RU" sz="1700" dirty="0" smtClean="0">
              <a:solidFill>
                <a:schemeClr val="tx2"/>
              </a:solidFill>
            </a:rPr>
            <a:t> </a:t>
          </a:r>
          <a:r>
            <a:rPr lang="ru-RU" sz="1700" dirty="0" err="1" smtClean="0">
              <a:solidFill>
                <a:schemeClr val="tx2"/>
              </a:solidFill>
            </a:rPr>
            <a:t>різного</a:t>
          </a:r>
          <a:r>
            <a:rPr lang="ru-RU" sz="1700" dirty="0" smtClean="0">
              <a:solidFill>
                <a:schemeClr val="tx2"/>
              </a:solidFill>
            </a:rPr>
            <a:t> характеру.</a:t>
          </a:r>
          <a:endParaRPr lang="ru-RU" sz="1700" dirty="0">
            <a:solidFill>
              <a:schemeClr val="tx2"/>
            </a:solidFill>
          </a:endParaRPr>
        </a:p>
      </dgm:t>
    </dgm:pt>
    <dgm:pt modelId="{CC347B61-8044-4327-B0F1-301AC0A018C8}" type="parTrans" cxnId="{E37F26EB-1209-4FC7-908A-52D626121725}">
      <dgm:prSet/>
      <dgm:spPr/>
      <dgm:t>
        <a:bodyPr/>
        <a:lstStyle/>
        <a:p>
          <a:endParaRPr lang="ru-RU"/>
        </a:p>
      </dgm:t>
    </dgm:pt>
    <dgm:pt modelId="{42A77299-B5BE-4CC5-A5B5-DE0B191C474A}" type="sibTrans" cxnId="{E37F26EB-1209-4FC7-908A-52D626121725}">
      <dgm:prSet/>
      <dgm:spPr/>
      <dgm:t>
        <a:bodyPr/>
        <a:lstStyle/>
        <a:p>
          <a:endParaRPr lang="ru-RU"/>
        </a:p>
      </dgm:t>
    </dgm:pt>
    <dgm:pt modelId="{07C8FD01-001D-4391-BBE8-E119550ECC18}" type="pres">
      <dgm:prSet presAssocID="{6D675FA6-E115-479C-BAF6-434B0EE8F293}" presName="Name0" presStyleCnt="0">
        <dgm:presLayoutVars>
          <dgm:dir/>
        </dgm:presLayoutVars>
      </dgm:prSet>
      <dgm:spPr/>
    </dgm:pt>
    <dgm:pt modelId="{5B13BC15-491E-4AEF-B086-2CF8CEB00CBD}" type="pres">
      <dgm:prSet presAssocID="{BE33EB5E-C23C-40B6-89C4-69924D5F0BCA}" presName="composite" presStyleCnt="0"/>
      <dgm:spPr/>
    </dgm:pt>
    <dgm:pt modelId="{DA2E0715-0F25-4E8B-BB55-2E480F6FDEEF}" type="pres">
      <dgm:prSet presAssocID="{BE33EB5E-C23C-40B6-89C4-69924D5F0BCA}" presName="Accent" presStyleLbl="alignAcc1" presStyleIdx="0" presStyleCnt="1"/>
      <dgm:spPr/>
    </dgm:pt>
    <dgm:pt modelId="{44A080F1-FAC4-4BAF-884E-50CC7CAB1404}" type="pres">
      <dgm:prSet presAssocID="{BE33EB5E-C23C-40B6-89C4-69924D5F0BCA}" presName="Image" presStyleLbl="node1" presStyleIdx="0" presStyleCnt="1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80444" y1="5313" x2="74000" y2="55000"/>
                        <a14:foregroundMark x1="83556" y1="35000" x2="83556" y2="44375"/>
                        <a14:foregroundMark x1="67111" y1="36563" x2="75333" y2="45938"/>
                        <a14:foregroundMark x1="67111" y1="51563" x2="82889" y2="50625"/>
                        <a14:foregroundMark x1="84222" y1="4688" x2="87778" y2="24063"/>
                        <a14:foregroundMark x1="77778" y1="58438" x2="86889" y2="50313"/>
                        <a14:foregroundMark x1="82222" y1="31563" x2="85778" y2="33125"/>
                        <a14:foregroundMark x1="82222" y1="30000" x2="86444" y2="30938"/>
                        <a14:foregroundMark x1="76667" y1="22188" x2="80444" y2="24688"/>
                        <a14:foregroundMark x1="36000" y1="47188" x2="48667" y2="92500"/>
                        <a14:foregroundMark x1="29778" y1="47500" x2="37111" y2="40625"/>
                        <a14:foregroundMark x1="7778" y1="50625" x2="17778" y2="86563"/>
                        <a14:foregroundMark x1="35111" y1="80625" x2="36000" y2="88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0CCFA81C-1048-45BA-8F00-4BEA82076394}" type="pres">
      <dgm:prSet presAssocID="{BE33EB5E-C23C-40B6-89C4-69924D5F0BCA}" presName="Child" presStyleLbl="revTx" presStyleIdx="0" presStyleCnt="1">
        <dgm:presLayoutVars>
          <dgm:bulletEnabled val="1"/>
        </dgm:presLayoutVars>
      </dgm:prSet>
      <dgm:spPr/>
    </dgm:pt>
    <dgm:pt modelId="{0AE5EFE1-B543-44C3-821C-556BD1A3343B}" type="pres">
      <dgm:prSet presAssocID="{BE33EB5E-C23C-40B6-89C4-69924D5F0BCA}" presName="Parent" presStyleLbl="alignNode1" presStyleIdx="0" presStyleCnt="1">
        <dgm:presLayoutVars>
          <dgm:bulletEnabled val="1"/>
        </dgm:presLayoutVars>
      </dgm:prSet>
      <dgm:spPr/>
    </dgm:pt>
  </dgm:ptLst>
  <dgm:cxnLst>
    <dgm:cxn modelId="{85C05359-88F2-4EDE-BF73-10D5C541E605}" srcId="{6D675FA6-E115-479C-BAF6-434B0EE8F293}" destId="{BE33EB5E-C23C-40B6-89C4-69924D5F0BCA}" srcOrd="0" destOrd="0" parTransId="{DBCB376C-2C3B-4534-A8BE-64D7444B5646}" sibTransId="{A0575848-9829-4E39-B950-B6A8C4A83CBE}"/>
    <dgm:cxn modelId="{3A30DB0F-2205-4504-9A54-8BC17F82BA36}" type="presOf" srcId="{6D675FA6-E115-479C-BAF6-434B0EE8F293}" destId="{07C8FD01-001D-4391-BBE8-E119550ECC18}" srcOrd="0" destOrd="0" presId="urn:microsoft.com/office/officeart/2008/layout/TitlePictureLineup"/>
    <dgm:cxn modelId="{E9684211-28C0-4794-A224-779C0EBEBADA}" type="presOf" srcId="{4347EB25-FBDE-4BC6-83E0-A9C95238FCBF}" destId="{0CCFA81C-1048-45BA-8F00-4BEA82076394}" srcOrd="0" destOrd="0" presId="urn:microsoft.com/office/officeart/2008/layout/TitlePictureLineup"/>
    <dgm:cxn modelId="{913DF43B-CAD6-4A92-BBC1-17C1EA6E2919}" type="presOf" srcId="{BE33EB5E-C23C-40B6-89C4-69924D5F0BCA}" destId="{0AE5EFE1-B543-44C3-821C-556BD1A3343B}" srcOrd="0" destOrd="0" presId="urn:microsoft.com/office/officeart/2008/layout/TitlePictureLineup"/>
    <dgm:cxn modelId="{E37F26EB-1209-4FC7-908A-52D626121725}" srcId="{BE33EB5E-C23C-40B6-89C4-69924D5F0BCA}" destId="{4347EB25-FBDE-4BC6-83E0-A9C95238FCBF}" srcOrd="0" destOrd="0" parTransId="{CC347B61-8044-4327-B0F1-301AC0A018C8}" sibTransId="{42A77299-B5BE-4CC5-A5B5-DE0B191C474A}"/>
    <dgm:cxn modelId="{4FEAFF73-56CC-45C5-93EE-C47160E72141}" type="presParOf" srcId="{07C8FD01-001D-4391-BBE8-E119550ECC18}" destId="{5B13BC15-491E-4AEF-B086-2CF8CEB00CBD}" srcOrd="0" destOrd="0" presId="urn:microsoft.com/office/officeart/2008/layout/TitlePictureLineup"/>
    <dgm:cxn modelId="{10BFCE13-D98D-4273-8D2D-9791B16677B0}" type="presParOf" srcId="{5B13BC15-491E-4AEF-B086-2CF8CEB00CBD}" destId="{DA2E0715-0F25-4E8B-BB55-2E480F6FDEEF}" srcOrd="0" destOrd="0" presId="urn:microsoft.com/office/officeart/2008/layout/TitlePictureLineup"/>
    <dgm:cxn modelId="{F444A1DF-35DF-495E-90DD-D35AC4CD422C}" type="presParOf" srcId="{5B13BC15-491E-4AEF-B086-2CF8CEB00CBD}" destId="{44A080F1-FAC4-4BAF-884E-50CC7CAB1404}" srcOrd="1" destOrd="0" presId="urn:microsoft.com/office/officeart/2008/layout/TitlePictureLineup"/>
    <dgm:cxn modelId="{E7FE89AB-31C3-42F1-9A08-5756356562DF}" type="presParOf" srcId="{5B13BC15-491E-4AEF-B086-2CF8CEB00CBD}" destId="{0CCFA81C-1048-45BA-8F00-4BEA82076394}" srcOrd="2" destOrd="0" presId="urn:microsoft.com/office/officeart/2008/layout/TitlePictureLineup"/>
    <dgm:cxn modelId="{5D43703D-EC17-48E7-AEEA-3041D1DA5B5C}" type="presParOf" srcId="{5B13BC15-491E-4AEF-B086-2CF8CEB00CBD}" destId="{0AE5EFE1-B543-44C3-821C-556BD1A3343B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7B1CD-E764-4EE7-9760-48B80A4DB28B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0D2F9AF-781B-4485-BE55-015BABE78291}">
      <dgm:prSet custT="1"/>
      <dgm:spPr/>
      <dgm:t>
        <a:bodyPr/>
        <a:lstStyle/>
        <a:p>
          <a:pPr algn="ctr" rtl="0"/>
          <a:r>
            <a:rPr lang="ru-RU" sz="2000" b="1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Логопедія</a:t>
          </a:r>
          <a:r>
            <a: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6DAF71-F8D3-409D-BAE4-4AB9CDC32D50}" type="parTrans" cxnId="{1DF875AB-8C63-4F47-A638-77D4838B7632}">
      <dgm:prSet/>
      <dgm:spPr/>
      <dgm:t>
        <a:bodyPr/>
        <a:lstStyle/>
        <a:p>
          <a:endParaRPr lang="ru-RU"/>
        </a:p>
      </dgm:t>
    </dgm:pt>
    <dgm:pt modelId="{AE26D698-15CB-4890-8810-688520E6C1E5}" type="sibTrans" cxnId="{1DF875AB-8C63-4F47-A638-77D4838B7632}">
      <dgm:prSet/>
      <dgm:spPr/>
      <dgm:t>
        <a:bodyPr/>
        <a:lstStyle/>
        <a:p>
          <a:endParaRPr lang="ru-RU"/>
        </a:p>
      </dgm:t>
    </dgm:pt>
    <dgm:pt modelId="{F26F9D62-01AA-4E33-9E24-3171996FEEED}">
      <dgm:prSet custT="1"/>
      <dgm:spPr/>
      <dgm:t>
        <a:bodyPr/>
        <a:lstStyle/>
        <a:p>
          <a:pPr algn="l" rtl="0"/>
          <a:r>
            <a:rPr lang="ru-RU" sz="1700" dirty="0" smtClean="0">
              <a:solidFill>
                <a:schemeClr val="tx2"/>
              </a:solidFill>
            </a:rPr>
            <a:t>Наука про </a:t>
          </a:r>
          <a:r>
            <a:rPr lang="ru-RU" sz="1700" dirty="0" err="1" smtClean="0">
              <a:solidFill>
                <a:schemeClr val="tx2"/>
              </a:solidFill>
            </a:rPr>
            <a:t>мовленнєві</a:t>
          </a:r>
          <a:r>
            <a:rPr lang="ru-RU" sz="1700" dirty="0" smtClean="0">
              <a:solidFill>
                <a:schemeClr val="tx2"/>
              </a:solidFill>
            </a:rPr>
            <a:t> </a:t>
          </a:r>
          <a:r>
            <a:rPr lang="ru-RU" sz="1700" dirty="0" err="1" smtClean="0">
              <a:solidFill>
                <a:schemeClr val="tx2"/>
              </a:solidFill>
            </a:rPr>
            <a:t>розлади</a:t>
          </a:r>
          <a:r>
            <a:rPr lang="ru-RU" sz="1700" dirty="0" smtClean="0">
              <a:solidFill>
                <a:schemeClr val="tx2"/>
              </a:solidFill>
            </a:rPr>
            <a:t>, </a:t>
          </a:r>
          <a:r>
            <a:rPr lang="ru-RU" sz="1700" dirty="0" err="1" smtClean="0">
              <a:solidFill>
                <a:schemeClr val="tx2"/>
              </a:solidFill>
            </a:rPr>
            <a:t>методи</a:t>
          </a:r>
          <a:r>
            <a:rPr lang="ru-RU" sz="1700" dirty="0" smtClean="0">
              <a:solidFill>
                <a:schemeClr val="tx2"/>
              </a:solidFill>
            </a:rPr>
            <a:t> </a:t>
          </a:r>
          <a:r>
            <a:rPr lang="ru-RU" sz="1700" dirty="0" err="1" smtClean="0">
              <a:solidFill>
                <a:schemeClr val="tx2"/>
              </a:solidFill>
            </a:rPr>
            <a:t>їх</a:t>
          </a:r>
          <a:r>
            <a:rPr lang="ru-RU" sz="1700" dirty="0" smtClean="0">
              <a:solidFill>
                <a:schemeClr val="tx2"/>
              </a:solidFill>
            </a:rPr>
            <a:t> </a:t>
          </a:r>
          <a:r>
            <a:rPr lang="ru-RU" sz="1700" dirty="0" err="1" smtClean="0">
              <a:solidFill>
                <a:schemeClr val="tx2"/>
              </a:solidFill>
            </a:rPr>
            <a:t>попередження</a:t>
          </a:r>
          <a:r>
            <a:rPr lang="ru-RU" sz="1700" dirty="0" smtClean="0">
              <a:solidFill>
                <a:schemeClr val="tx2"/>
              </a:solidFill>
            </a:rPr>
            <a:t>, </a:t>
          </a:r>
          <a:r>
            <a:rPr lang="ru-RU" sz="1700" dirty="0" err="1" smtClean="0">
              <a:solidFill>
                <a:schemeClr val="tx2"/>
              </a:solidFill>
            </a:rPr>
            <a:t>виявлення</a:t>
          </a:r>
          <a:r>
            <a:rPr lang="ru-RU" sz="1700" dirty="0" smtClean="0">
              <a:solidFill>
                <a:schemeClr val="tx2"/>
              </a:solidFill>
            </a:rPr>
            <a:t> та </a:t>
          </a:r>
          <a:r>
            <a:rPr lang="ru-RU" sz="1700" dirty="0" err="1" smtClean="0">
              <a:solidFill>
                <a:schemeClr val="tx2"/>
              </a:solidFill>
            </a:rPr>
            <a:t>усунення</a:t>
          </a:r>
          <a:r>
            <a:rPr lang="ru-RU" sz="1700" dirty="0" smtClean="0">
              <a:solidFill>
                <a:schemeClr val="tx2"/>
              </a:solidFill>
            </a:rPr>
            <a:t> за </a:t>
          </a:r>
          <a:r>
            <a:rPr lang="ru-RU" sz="1700" dirty="0" err="1" smtClean="0">
              <a:solidFill>
                <a:schemeClr val="tx2"/>
              </a:solidFill>
            </a:rPr>
            <a:t>допомогою</a:t>
          </a:r>
          <a:r>
            <a:rPr lang="ru-RU" sz="1700" dirty="0" smtClean="0">
              <a:solidFill>
                <a:schemeClr val="tx2"/>
              </a:solidFill>
            </a:rPr>
            <a:t> </a:t>
          </a:r>
          <a:r>
            <a:rPr lang="ru-RU" sz="1700" dirty="0" err="1" smtClean="0">
              <a:solidFill>
                <a:schemeClr val="tx2"/>
              </a:solidFill>
            </a:rPr>
            <a:t>спеціального</a:t>
          </a:r>
          <a:r>
            <a:rPr lang="ru-RU" sz="1700" dirty="0" smtClean="0">
              <a:solidFill>
                <a:schemeClr val="tx2"/>
              </a:solidFill>
            </a:rPr>
            <a:t> навчання та </a:t>
          </a:r>
          <a:r>
            <a:rPr lang="ru-RU" sz="1700" dirty="0" err="1" smtClean="0">
              <a:solidFill>
                <a:schemeClr val="tx2"/>
              </a:solidFill>
            </a:rPr>
            <a:t>виховання</a:t>
          </a:r>
          <a:r>
            <a:rPr lang="ru-RU" sz="1700" dirty="0" smtClean="0">
              <a:solidFill>
                <a:schemeClr val="tx2"/>
              </a:solidFill>
            </a:rPr>
            <a:t>. </a:t>
          </a:r>
          <a:r>
            <a:rPr lang="ru-RU" sz="1700" dirty="0" err="1" smtClean="0">
              <a:solidFill>
                <a:schemeClr val="tx2"/>
              </a:solidFill>
            </a:rPr>
            <a:t>Логопедія</a:t>
          </a:r>
          <a:r>
            <a:rPr lang="ru-RU" sz="1700" dirty="0" smtClean="0">
              <a:solidFill>
                <a:schemeClr val="tx2"/>
              </a:solidFill>
            </a:rPr>
            <a:t> </a:t>
          </a:r>
          <a:r>
            <a:rPr lang="ru-RU" sz="1700" dirty="0" err="1" smtClean="0">
              <a:solidFill>
                <a:schemeClr val="tx2"/>
              </a:solidFill>
            </a:rPr>
            <a:t>вивчає</a:t>
          </a:r>
          <a:r>
            <a:rPr lang="ru-RU" sz="1700" dirty="0" smtClean="0">
              <a:solidFill>
                <a:schemeClr val="tx2"/>
              </a:solidFill>
            </a:rPr>
            <a:t> причини, </a:t>
          </a:r>
          <a:r>
            <a:rPr lang="ru-RU" sz="1700" dirty="0" err="1" smtClean="0">
              <a:solidFill>
                <a:schemeClr val="tx2"/>
              </a:solidFill>
            </a:rPr>
            <a:t>механізми</a:t>
          </a:r>
          <a:r>
            <a:rPr lang="ru-RU" sz="1700" dirty="0" smtClean="0">
              <a:solidFill>
                <a:schemeClr val="tx2"/>
              </a:solidFill>
            </a:rPr>
            <a:t>, </a:t>
          </a:r>
          <a:r>
            <a:rPr lang="ru-RU" sz="1700" dirty="0" err="1" smtClean="0">
              <a:solidFill>
                <a:schemeClr val="tx2"/>
              </a:solidFill>
            </a:rPr>
            <a:t>симптоми</a:t>
          </a:r>
          <a:r>
            <a:rPr lang="ru-RU" sz="1700" dirty="0" smtClean="0">
              <a:solidFill>
                <a:schemeClr val="tx2"/>
              </a:solidFill>
            </a:rPr>
            <a:t>, </a:t>
          </a:r>
          <a:r>
            <a:rPr lang="ru-RU" sz="1700" dirty="0" err="1" smtClean="0">
              <a:solidFill>
                <a:schemeClr val="tx2"/>
              </a:solidFill>
            </a:rPr>
            <a:t>перебіг</a:t>
          </a:r>
          <a:r>
            <a:rPr lang="ru-RU" sz="1700" dirty="0" smtClean="0">
              <a:solidFill>
                <a:schemeClr val="tx2"/>
              </a:solidFill>
            </a:rPr>
            <a:t>, структуру мовних </a:t>
          </a:r>
          <a:r>
            <a:rPr lang="ru-RU" sz="1700" dirty="0" err="1" smtClean="0">
              <a:solidFill>
                <a:schemeClr val="tx2"/>
              </a:solidFill>
            </a:rPr>
            <a:t>порушень</a:t>
          </a:r>
          <a:r>
            <a:rPr lang="ru-RU" sz="1700" dirty="0" smtClean="0">
              <a:solidFill>
                <a:schemeClr val="tx2"/>
              </a:solidFill>
            </a:rPr>
            <a:t>, систему </a:t>
          </a:r>
          <a:r>
            <a:rPr lang="ru-RU" sz="1700" dirty="0" err="1" smtClean="0">
              <a:solidFill>
                <a:schemeClr val="tx2"/>
              </a:solidFill>
            </a:rPr>
            <a:t>коригуючих</a:t>
          </a:r>
          <a:r>
            <a:rPr lang="ru-RU" sz="1700" dirty="0" smtClean="0">
              <a:solidFill>
                <a:schemeClr val="tx2"/>
              </a:solidFill>
            </a:rPr>
            <a:t> </a:t>
          </a:r>
          <a:r>
            <a:rPr lang="ru-RU" sz="1700" dirty="0" err="1" smtClean="0">
              <a:solidFill>
                <a:schemeClr val="tx2"/>
              </a:solidFill>
            </a:rPr>
            <a:t>дій</a:t>
          </a:r>
          <a:r>
            <a:rPr lang="ru-RU" sz="1700" dirty="0" smtClean="0">
              <a:solidFill>
                <a:schemeClr val="tx2"/>
              </a:solidFill>
            </a:rPr>
            <a:t>. </a:t>
          </a:r>
          <a:r>
            <a:rPr lang="ru-RU" sz="1700" dirty="0" err="1" smtClean="0">
              <a:solidFill>
                <a:schemeClr val="tx2"/>
              </a:solidFill>
            </a:rPr>
            <a:t>Об’єктом</a:t>
          </a:r>
          <a:r>
            <a:rPr lang="ru-RU" sz="1700" dirty="0" smtClean="0">
              <a:solidFill>
                <a:schemeClr val="tx2"/>
              </a:solidFill>
            </a:rPr>
            <a:t> </a:t>
          </a:r>
          <a:r>
            <a:rPr lang="ru-RU" sz="1700" dirty="0" err="1" smtClean="0">
              <a:solidFill>
                <a:schemeClr val="tx2"/>
              </a:solidFill>
            </a:rPr>
            <a:t>логопедії</a:t>
          </a:r>
          <a:r>
            <a:rPr lang="ru-RU" sz="1700" dirty="0" smtClean="0">
              <a:solidFill>
                <a:schemeClr val="tx2"/>
              </a:solidFill>
            </a:rPr>
            <a:t> є </a:t>
          </a:r>
          <a:r>
            <a:rPr lang="ru-RU" sz="1700" dirty="0" err="1" smtClean="0">
              <a:solidFill>
                <a:schemeClr val="tx2"/>
              </a:solidFill>
            </a:rPr>
            <a:t>людина</a:t>
          </a:r>
          <a:r>
            <a:rPr lang="ru-RU" sz="1700" dirty="0" smtClean="0">
              <a:solidFill>
                <a:schemeClr val="tx2"/>
              </a:solidFill>
            </a:rPr>
            <a:t> з </a:t>
          </a:r>
          <a:r>
            <a:rPr lang="ru-RU" sz="1700" dirty="0" err="1" smtClean="0">
              <a:solidFill>
                <a:schemeClr val="tx2"/>
              </a:solidFill>
            </a:rPr>
            <a:t>порушеннями</a:t>
          </a:r>
          <a:r>
            <a:rPr lang="ru-RU" sz="1700" dirty="0" smtClean="0">
              <a:solidFill>
                <a:schemeClr val="tx2"/>
              </a:solidFill>
            </a:rPr>
            <a:t> </a:t>
          </a:r>
          <a:r>
            <a:rPr lang="ru-RU" sz="1700" dirty="0" err="1" smtClean="0">
              <a:solidFill>
                <a:schemeClr val="tx2"/>
              </a:solidFill>
            </a:rPr>
            <a:t>мовлення</a:t>
          </a:r>
          <a:r>
            <a:rPr lang="ru-RU" sz="1700" dirty="0" smtClean="0">
              <a:solidFill>
                <a:schemeClr val="tx2"/>
              </a:solidFill>
            </a:rPr>
            <a:t>.</a:t>
          </a:r>
          <a:endParaRPr lang="ru-RU" sz="1700" dirty="0">
            <a:solidFill>
              <a:schemeClr val="tx2"/>
            </a:solidFill>
          </a:endParaRPr>
        </a:p>
      </dgm:t>
    </dgm:pt>
    <dgm:pt modelId="{33605672-94AA-4A74-878F-7EC60BD5233E}" type="parTrans" cxnId="{B66CBA60-5C93-4DEF-83E7-1171FEBE5784}">
      <dgm:prSet/>
      <dgm:spPr/>
      <dgm:t>
        <a:bodyPr/>
        <a:lstStyle/>
        <a:p>
          <a:endParaRPr lang="ru-RU"/>
        </a:p>
      </dgm:t>
    </dgm:pt>
    <dgm:pt modelId="{4AF2E424-6745-4C39-A953-65322ED6613A}" type="sibTrans" cxnId="{B66CBA60-5C93-4DEF-83E7-1171FEBE5784}">
      <dgm:prSet/>
      <dgm:spPr/>
      <dgm:t>
        <a:bodyPr/>
        <a:lstStyle/>
        <a:p>
          <a:endParaRPr lang="ru-RU"/>
        </a:p>
      </dgm:t>
    </dgm:pt>
    <dgm:pt modelId="{B363EB25-7D97-4B00-AC12-2F825BCAB96B}" type="pres">
      <dgm:prSet presAssocID="{BA77B1CD-E764-4EE7-9760-48B80A4DB28B}" presName="Name0" presStyleCnt="0">
        <dgm:presLayoutVars>
          <dgm:dir/>
        </dgm:presLayoutVars>
      </dgm:prSet>
      <dgm:spPr/>
    </dgm:pt>
    <dgm:pt modelId="{9CB2A1D5-1C07-4E2F-B1E7-07BB06879EA0}" type="pres">
      <dgm:prSet presAssocID="{F0D2F9AF-781B-4485-BE55-015BABE78291}" presName="composite" presStyleCnt="0"/>
      <dgm:spPr/>
    </dgm:pt>
    <dgm:pt modelId="{84DDEA2F-7F1D-4CAC-A599-B491AA0177C0}" type="pres">
      <dgm:prSet presAssocID="{F0D2F9AF-781B-4485-BE55-015BABE78291}" presName="Accent" presStyleLbl="alignAcc1" presStyleIdx="0" presStyleCnt="1"/>
      <dgm:spPr/>
    </dgm:pt>
    <dgm:pt modelId="{8A59B3F1-FE0B-41D9-A6DC-09A3D066938C}" type="pres">
      <dgm:prSet presAssocID="{F0D2F9AF-781B-4485-BE55-015BABE78291}" presName="Image" presStyleLbl="node1" presStyleIdx="0" presStyleCnt="1" custScaleX="109685" custScaleY="105716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29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6709EBFA-8DBC-4FF7-9040-BF052DB06D12}" type="pres">
      <dgm:prSet presAssocID="{F0D2F9AF-781B-4485-BE55-015BABE78291}" presName="Child" presStyleLbl="revTx" presStyleIdx="0" presStyleCnt="1" custScaleX="122926" custLinFactNeighborX="9621" custLinFactNeighborY="-1918">
        <dgm:presLayoutVars>
          <dgm:bulletEnabled val="1"/>
        </dgm:presLayoutVars>
      </dgm:prSet>
      <dgm:spPr/>
    </dgm:pt>
    <dgm:pt modelId="{B4A7BBAB-A966-49E4-B2A4-DE4CBC8DD70F}" type="pres">
      <dgm:prSet presAssocID="{F0D2F9AF-781B-4485-BE55-015BABE78291}" presName="Parent" presStyleLbl="alignNode1" presStyleIdx="0" presStyleCnt="1">
        <dgm:presLayoutVars>
          <dgm:bulletEnabled val="1"/>
        </dgm:presLayoutVars>
      </dgm:prSet>
      <dgm:spPr/>
    </dgm:pt>
  </dgm:ptLst>
  <dgm:cxnLst>
    <dgm:cxn modelId="{C2C1A260-0FF5-4D0C-AE75-DD3F3D7D023B}" type="presOf" srcId="{F26F9D62-01AA-4E33-9E24-3171996FEEED}" destId="{6709EBFA-8DBC-4FF7-9040-BF052DB06D12}" srcOrd="0" destOrd="0" presId="urn:microsoft.com/office/officeart/2008/layout/TitlePictureLineup"/>
    <dgm:cxn modelId="{1DF875AB-8C63-4F47-A638-77D4838B7632}" srcId="{BA77B1CD-E764-4EE7-9760-48B80A4DB28B}" destId="{F0D2F9AF-781B-4485-BE55-015BABE78291}" srcOrd="0" destOrd="0" parTransId="{AE6DAF71-F8D3-409D-BAE4-4AB9CDC32D50}" sibTransId="{AE26D698-15CB-4890-8810-688520E6C1E5}"/>
    <dgm:cxn modelId="{649F2C18-A69C-4350-BD32-2882EC207F03}" type="presOf" srcId="{BA77B1CD-E764-4EE7-9760-48B80A4DB28B}" destId="{B363EB25-7D97-4B00-AC12-2F825BCAB96B}" srcOrd="0" destOrd="0" presId="urn:microsoft.com/office/officeart/2008/layout/TitlePictureLineup"/>
    <dgm:cxn modelId="{B66CBA60-5C93-4DEF-83E7-1171FEBE5784}" srcId="{F0D2F9AF-781B-4485-BE55-015BABE78291}" destId="{F26F9D62-01AA-4E33-9E24-3171996FEEED}" srcOrd="0" destOrd="0" parTransId="{33605672-94AA-4A74-878F-7EC60BD5233E}" sibTransId="{4AF2E424-6745-4C39-A953-65322ED6613A}"/>
    <dgm:cxn modelId="{D1AE9E31-B462-4237-8C03-AA49C367F653}" type="presOf" srcId="{F0D2F9AF-781B-4485-BE55-015BABE78291}" destId="{B4A7BBAB-A966-49E4-B2A4-DE4CBC8DD70F}" srcOrd="0" destOrd="0" presId="urn:microsoft.com/office/officeart/2008/layout/TitlePictureLineup"/>
    <dgm:cxn modelId="{3FD4A27D-E052-4796-B624-E74E2BCEA6D6}" type="presParOf" srcId="{B363EB25-7D97-4B00-AC12-2F825BCAB96B}" destId="{9CB2A1D5-1C07-4E2F-B1E7-07BB06879EA0}" srcOrd="0" destOrd="0" presId="urn:microsoft.com/office/officeart/2008/layout/TitlePictureLineup"/>
    <dgm:cxn modelId="{FB2A4DBD-2338-42BC-BEE5-A1C6E704F83C}" type="presParOf" srcId="{9CB2A1D5-1C07-4E2F-B1E7-07BB06879EA0}" destId="{84DDEA2F-7F1D-4CAC-A599-B491AA0177C0}" srcOrd="0" destOrd="0" presId="urn:microsoft.com/office/officeart/2008/layout/TitlePictureLineup"/>
    <dgm:cxn modelId="{EEC7DF6C-B080-4CBF-9E4A-348363DE29B5}" type="presParOf" srcId="{9CB2A1D5-1C07-4E2F-B1E7-07BB06879EA0}" destId="{8A59B3F1-FE0B-41D9-A6DC-09A3D066938C}" srcOrd="1" destOrd="0" presId="urn:microsoft.com/office/officeart/2008/layout/TitlePictureLineup"/>
    <dgm:cxn modelId="{134DD76B-1665-4B80-91E5-D1CBF98AE7BD}" type="presParOf" srcId="{9CB2A1D5-1C07-4E2F-B1E7-07BB06879EA0}" destId="{6709EBFA-8DBC-4FF7-9040-BF052DB06D12}" srcOrd="2" destOrd="0" presId="urn:microsoft.com/office/officeart/2008/layout/TitlePictureLineup"/>
    <dgm:cxn modelId="{6FD3F54D-1AC5-45C7-8199-0B377D790DB3}" type="presParOf" srcId="{9CB2A1D5-1C07-4E2F-B1E7-07BB06879EA0}" destId="{B4A7BBAB-A966-49E4-B2A4-DE4CBC8DD70F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0A1A56-308A-457F-82B9-AA29043EEBE2}" type="doc">
      <dgm:prSet loTypeId="urn:microsoft.com/office/officeart/2009/3/layout/PlusandMinus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EC3FE12-B4DA-4710-BE2D-836AF0342BDD}">
      <dgm:prSet custT="1"/>
      <dgm:spPr/>
      <dgm:t>
        <a:bodyPr/>
        <a:lstStyle/>
        <a:p>
          <a:r>
            <a:rPr lang="ru-RU" sz="2000" b="0" i="0" dirty="0" smtClean="0">
              <a:solidFill>
                <a:schemeClr val="tx2"/>
              </a:solidFill>
            </a:rPr>
            <a:t>- </a:t>
          </a:r>
          <a:r>
            <a:rPr lang="ru-RU" sz="2000" b="0" i="0" dirty="0" err="1" smtClean="0">
              <a:solidFill>
                <a:schemeClr val="tx2"/>
              </a:solidFill>
            </a:rPr>
            <a:t>соціально</a:t>
          </a:r>
          <a:r>
            <a:rPr lang="ru-RU" sz="2000" b="0" i="0" dirty="0" smtClean="0">
              <a:solidFill>
                <a:schemeClr val="tx2"/>
              </a:solidFill>
            </a:rPr>
            <a:t> значима </a:t>
          </a:r>
          <a:r>
            <a:rPr lang="ru-RU" sz="2000" b="0" i="0" dirty="0" err="1" smtClean="0">
              <a:solidFill>
                <a:schemeClr val="tx2"/>
              </a:solidFill>
            </a:rPr>
            <a:t>професія</a:t>
          </a:r>
          <a:endParaRPr lang="ru-RU" sz="2000" b="0" i="0" dirty="0" smtClean="0">
            <a:solidFill>
              <a:schemeClr val="tx2"/>
            </a:solidFill>
          </a:endParaRPr>
        </a:p>
        <a:p>
          <a:r>
            <a:rPr lang="ru-RU" sz="2000" b="0" i="0" dirty="0" smtClean="0">
              <a:solidFill>
                <a:schemeClr val="tx2"/>
              </a:solidFill>
            </a:rPr>
            <a:t>- </a:t>
          </a:r>
          <a:r>
            <a:rPr lang="ru-RU" sz="2000" b="0" i="0" dirty="0" err="1" smtClean="0">
              <a:solidFill>
                <a:schemeClr val="tx2"/>
              </a:solidFill>
            </a:rPr>
            <a:t>можливість</a:t>
          </a:r>
          <a:r>
            <a:rPr lang="ru-RU" sz="2000" b="0" i="0" dirty="0" smtClean="0">
              <a:solidFill>
                <a:schemeClr val="tx2"/>
              </a:solidFill>
            </a:rPr>
            <a:t> </a:t>
          </a:r>
          <a:r>
            <a:rPr lang="ru-RU" sz="2000" b="0" i="0" dirty="0" err="1" smtClean="0">
              <a:solidFill>
                <a:schemeClr val="tx2"/>
              </a:solidFill>
            </a:rPr>
            <a:t>ведення</a:t>
          </a:r>
          <a:r>
            <a:rPr lang="ru-RU" sz="2000" b="0" i="0" dirty="0" smtClean="0">
              <a:solidFill>
                <a:schemeClr val="tx2"/>
              </a:solidFill>
            </a:rPr>
            <a:t> </a:t>
          </a:r>
          <a:r>
            <a:rPr lang="ru-RU" sz="2000" b="0" i="0" dirty="0" err="1" smtClean="0">
              <a:solidFill>
                <a:schemeClr val="tx2"/>
              </a:solidFill>
            </a:rPr>
            <a:t>приватної</a:t>
          </a:r>
          <a:r>
            <a:rPr lang="ru-RU" sz="2000" b="0" i="0" dirty="0" smtClean="0">
              <a:solidFill>
                <a:schemeClr val="tx2"/>
              </a:solidFill>
            </a:rPr>
            <a:t> практики</a:t>
          </a:r>
        </a:p>
        <a:p>
          <a:r>
            <a:rPr lang="ru-RU" sz="2000" b="0" i="0" dirty="0" smtClean="0">
              <a:solidFill>
                <a:schemeClr val="tx2"/>
              </a:solidFill>
            </a:rPr>
            <a:t>- при </a:t>
          </a:r>
          <a:r>
            <a:rPr lang="ru-RU" sz="2000" b="0" i="0" dirty="0" err="1" smtClean="0">
              <a:solidFill>
                <a:schemeClr val="tx2"/>
              </a:solidFill>
            </a:rPr>
            <a:t>роботі</a:t>
          </a:r>
          <a:r>
            <a:rPr lang="ru-RU" sz="2000" b="0" i="0" dirty="0" smtClean="0">
              <a:solidFill>
                <a:schemeClr val="tx2"/>
              </a:solidFill>
            </a:rPr>
            <a:t> в </a:t>
          </a:r>
          <a:r>
            <a:rPr lang="ru-RU" sz="2000" b="0" i="0" dirty="0" err="1" smtClean="0">
              <a:solidFill>
                <a:schemeClr val="tx2"/>
              </a:solidFill>
            </a:rPr>
            <a:t>навчальному</a:t>
          </a:r>
          <a:r>
            <a:rPr lang="ru-RU" sz="2000" b="0" i="0" dirty="0" smtClean="0">
              <a:solidFill>
                <a:schemeClr val="tx2"/>
              </a:solidFill>
            </a:rPr>
            <a:t> </a:t>
          </a:r>
          <a:r>
            <a:rPr lang="ru-RU" sz="2000" b="0" i="0" dirty="0" err="1" smtClean="0">
              <a:solidFill>
                <a:schemeClr val="tx2"/>
              </a:solidFill>
            </a:rPr>
            <a:t>закладі</a:t>
          </a:r>
          <a:r>
            <a:rPr lang="ru-RU" sz="2000" b="0" i="0" dirty="0" smtClean="0">
              <a:solidFill>
                <a:schemeClr val="tx2"/>
              </a:solidFill>
            </a:rPr>
            <a:t> </a:t>
          </a:r>
          <a:r>
            <a:rPr lang="ru-RU" sz="2000" b="0" i="0" dirty="0" err="1" smtClean="0">
              <a:solidFill>
                <a:schemeClr val="tx2"/>
              </a:solidFill>
            </a:rPr>
            <a:t>відпустка</a:t>
          </a:r>
          <a:r>
            <a:rPr lang="ru-RU" sz="2000" b="0" i="0" dirty="0" smtClean="0">
              <a:solidFill>
                <a:schemeClr val="tx2"/>
              </a:solidFill>
            </a:rPr>
            <a:t> становить 56 </a:t>
          </a:r>
          <a:r>
            <a:rPr lang="ru-RU" sz="2000" b="0" i="0" dirty="0" err="1" smtClean="0">
              <a:solidFill>
                <a:schemeClr val="tx2"/>
              </a:solidFill>
            </a:rPr>
            <a:t>днів</a:t>
          </a:r>
          <a:r>
            <a:rPr lang="ru-RU" sz="2000" b="0" i="0" dirty="0" smtClean="0">
              <a:solidFill>
                <a:schemeClr val="tx2"/>
              </a:solidFill>
            </a:rPr>
            <a:t> і </a:t>
          </a:r>
          <a:r>
            <a:rPr lang="ru-RU" sz="2000" b="0" i="0" dirty="0" err="1" smtClean="0">
              <a:solidFill>
                <a:schemeClr val="tx2"/>
              </a:solidFill>
            </a:rPr>
            <a:t>завжди</a:t>
          </a:r>
          <a:r>
            <a:rPr lang="ru-RU" sz="2000" b="0" i="0" dirty="0" smtClean="0">
              <a:solidFill>
                <a:schemeClr val="tx2"/>
              </a:solidFill>
            </a:rPr>
            <a:t> </a:t>
          </a:r>
          <a:r>
            <a:rPr lang="ru-RU" sz="2000" b="0" i="0" dirty="0" err="1" smtClean="0">
              <a:solidFill>
                <a:schemeClr val="tx2"/>
              </a:solidFill>
            </a:rPr>
            <a:t>припадає</a:t>
          </a:r>
          <a:r>
            <a:rPr lang="ru-RU" sz="2000" b="0" i="0" dirty="0" smtClean="0">
              <a:solidFill>
                <a:schemeClr val="tx2"/>
              </a:solidFill>
            </a:rPr>
            <a:t> на </a:t>
          </a:r>
          <a:r>
            <a:rPr lang="ru-RU" sz="2000" b="0" i="0" dirty="0" err="1" smtClean="0">
              <a:solidFill>
                <a:schemeClr val="tx2"/>
              </a:solidFill>
            </a:rPr>
            <a:t>літо</a:t>
          </a:r>
          <a:endParaRPr lang="ru-RU" sz="2000" b="0" i="0" dirty="0" smtClean="0">
            <a:solidFill>
              <a:schemeClr val="tx2"/>
            </a:solidFill>
          </a:endParaRPr>
        </a:p>
        <a:p>
          <a:r>
            <a:rPr lang="ru-RU" sz="2000" b="0" i="0" dirty="0" smtClean="0">
              <a:solidFill>
                <a:schemeClr val="tx2"/>
              </a:solidFill>
            </a:rPr>
            <a:t>- </a:t>
          </a:r>
          <a:r>
            <a:rPr lang="ru-RU" sz="2000" b="0" i="0" dirty="0" err="1" smtClean="0">
              <a:solidFill>
                <a:schemeClr val="tx2"/>
              </a:solidFill>
            </a:rPr>
            <a:t>найчастіше</a:t>
          </a:r>
          <a:r>
            <a:rPr lang="ru-RU" sz="2000" b="0" i="0" dirty="0" smtClean="0">
              <a:solidFill>
                <a:schemeClr val="tx2"/>
              </a:solidFill>
            </a:rPr>
            <a:t> </a:t>
          </a:r>
          <a:r>
            <a:rPr lang="ru-RU" sz="2000" b="0" i="0" dirty="0" err="1" smtClean="0">
              <a:solidFill>
                <a:schemeClr val="tx2"/>
              </a:solidFill>
            </a:rPr>
            <a:t>окремий</a:t>
          </a:r>
          <a:r>
            <a:rPr lang="ru-RU" sz="2000" b="0" i="0" dirty="0" smtClean="0">
              <a:solidFill>
                <a:schemeClr val="tx2"/>
              </a:solidFill>
            </a:rPr>
            <a:t> </a:t>
          </a:r>
          <a:r>
            <a:rPr lang="ru-RU" sz="2000" b="0" i="0" dirty="0" err="1" smtClean="0">
              <a:solidFill>
                <a:schemeClr val="tx2"/>
              </a:solidFill>
            </a:rPr>
            <a:t>кабінет</a:t>
          </a:r>
          <a:endParaRPr lang="ru-RU" sz="2000" b="0" i="0" dirty="0" smtClean="0">
            <a:solidFill>
              <a:schemeClr val="tx2"/>
            </a:solidFill>
          </a:endParaRPr>
        </a:p>
        <a:p>
          <a:r>
            <a:rPr lang="ru-RU" sz="2000" b="0" i="0" dirty="0" err="1" smtClean="0">
              <a:solidFill>
                <a:schemeClr val="tx2"/>
              </a:solidFill>
            </a:rPr>
            <a:t>робочий</a:t>
          </a:r>
          <a:r>
            <a:rPr lang="ru-RU" sz="2000" b="0" i="0" dirty="0" smtClean="0">
              <a:solidFill>
                <a:schemeClr val="tx2"/>
              </a:solidFill>
            </a:rPr>
            <a:t> день </a:t>
          </a:r>
          <a:r>
            <a:rPr lang="ru-RU" sz="2000" b="0" i="0" dirty="0" err="1" smtClean="0">
              <a:solidFill>
                <a:schemeClr val="tx2"/>
              </a:solidFill>
            </a:rPr>
            <a:t>близько</a:t>
          </a:r>
          <a:r>
            <a:rPr lang="ru-RU" sz="2000" b="0" i="0" dirty="0" smtClean="0">
              <a:solidFill>
                <a:schemeClr val="tx2"/>
              </a:solidFill>
            </a:rPr>
            <a:t> 4-5 годин</a:t>
          </a:r>
          <a:endParaRPr lang="ru-RU" sz="2000" b="0" i="0" dirty="0">
            <a:solidFill>
              <a:schemeClr val="tx2"/>
            </a:solidFill>
          </a:endParaRPr>
        </a:p>
      </dgm:t>
    </dgm:pt>
    <dgm:pt modelId="{F4CBE904-84EE-43F1-851B-238D09846607}" type="parTrans" cxnId="{942AF8E5-AB4D-4786-86A1-F8210E87F15A}">
      <dgm:prSet/>
      <dgm:spPr/>
      <dgm:t>
        <a:bodyPr/>
        <a:lstStyle/>
        <a:p>
          <a:endParaRPr lang="ru-RU"/>
        </a:p>
      </dgm:t>
    </dgm:pt>
    <dgm:pt modelId="{16C31A17-3D6E-4073-BE5D-5C1005AB4C40}" type="sibTrans" cxnId="{942AF8E5-AB4D-4786-86A1-F8210E87F15A}">
      <dgm:prSet/>
      <dgm:spPr/>
      <dgm:t>
        <a:bodyPr/>
        <a:lstStyle/>
        <a:p>
          <a:endParaRPr lang="ru-RU"/>
        </a:p>
      </dgm:t>
    </dgm:pt>
    <dgm:pt modelId="{6CD325EC-DF41-483A-A7B1-6FBC6F397280}">
      <dgm:prSet custT="1"/>
      <dgm:spPr/>
      <dgm:t>
        <a:bodyPr/>
        <a:lstStyle/>
        <a:p>
          <a:r>
            <a:rPr lang="ru-RU" sz="2000" b="0" i="0" dirty="0" smtClean="0">
              <a:solidFill>
                <a:schemeClr val="tx2"/>
              </a:solidFill>
            </a:rPr>
            <a:t>- емоційно </a:t>
          </a:r>
          <a:r>
            <a:rPr lang="ru-RU" sz="2000" b="0" i="0" dirty="0" err="1" smtClean="0">
              <a:solidFill>
                <a:schemeClr val="tx2"/>
              </a:solidFill>
            </a:rPr>
            <a:t>важка</a:t>
          </a:r>
          <a:r>
            <a:rPr lang="ru-RU" sz="2000" b="0" i="0" dirty="0" smtClean="0">
              <a:solidFill>
                <a:schemeClr val="tx2"/>
              </a:solidFill>
            </a:rPr>
            <a:t> робота, часто </a:t>
          </a:r>
          <a:r>
            <a:rPr lang="ru-RU" sz="2000" b="0" i="0" dirty="0" err="1" smtClean="0">
              <a:solidFill>
                <a:schemeClr val="tx2"/>
              </a:solidFill>
            </a:rPr>
            <a:t>перетинається</a:t>
          </a:r>
          <a:r>
            <a:rPr lang="ru-RU" sz="2000" b="0" i="0" dirty="0" smtClean="0">
              <a:solidFill>
                <a:schemeClr val="tx2"/>
              </a:solidFill>
            </a:rPr>
            <a:t> з </a:t>
          </a:r>
          <a:r>
            <a:rPr lang="ru-RU" sz="2000" b="0" i="0" dirty="0" err="1" smtClean="0">
              <a:solidFill>
                <a:schemeClr val="tx2"/>
              </a:solidFill>
            </a:rPr>
            <a:t>нейропсихологією</a:t>
          </a:r>
          <a:endParaRPr lang="ru-RU" sz="2000" b="0" i="0" dirty="0" smtClean="0">
            <a:solidFill>
              <a:schemeClr val="tx2"/>
            </a:solidFill>
          </a:endParaRPr>
        </a:p>
        <a:p>
          <a:r>
            <a:rPr lang="ru-RU" sz="2000" b="0" i="0" dirty="0" smtClean="0">
              <a:solidFill>
                <a:schemeClr val="tx2"/>
              </a:solidFill>
            </a:rPr>
            <a:t>- </a:t>
          </a:r>
          <a:r>
            <a:rPr lang="ru-RU" sz="2000" b="0" i="0" dirty="0" err="1" smtClean="0">
              <a:solidFill>
                <a:schemeClr val="tx2"/>
              </a:solidFill>
            </a:rPr>
            <a:t>оформлення</a:t>
          </a:r>
          <a:r>
            <a:rPr lang="ru-RU" sz="2000" b="0" i="0" dirty="0" smtClean="0">
              <a:solidFill>
                <a:schemeClr val="tx2"/>
              </a:solidFill>
            </a:rPr>
            <a:t> </a:t>
          </a:r>
          <a:r>
            <a:rPr lang="ru-RU" sz="2000" b="0" i="0" dirty="0" err="1" smtClean="0">
              <a:solidFill>
                <a:schemeClr val="tx2"/>
              </a:solidFill>
            </a:rPr>
            <a:t>документації</a:t>
          </a:r>
          <a:r>
            <a:rPr lang="ru-RU" sz="2000" b="0" i="0" dirty="0" smtClean="0">
              <a:solidFill>
                <a:schemeClr val="tx2"/>
              </a:solidFill>
            </a:rPr>
            <a:t> включено в </a:t>
          </a:r>
          <a:r>
            <a:rPr lang="ru-RU" sz="2000" b="0" i="0" dirty="0" err="1" smtClean="0">
              <a:solidFill>
                <a:schemeClr val="tx2"/>
              </a:solidFill>
            </a:rPr>
            <a:t>неробочий</a:t>
          </a:r>
          <a:r>
            <a:rPr lang="ru-RU" sz="2000" b="0" i="0" dirty="0" smtClean="0">
              <a:solidFill>
                <a:schemeClr val="tx2"/>
              </a:solidFill>
            </a:rPr>
            <a:t> час</a:t>
          </a:r>
        </a:p>
        <a:p>
          <a:r>
            <a:rPr lang="ru-RU" sz="2000" b="0" i="0" dirty="0" smtClean="0">
              <a:solidFill>
                <a:schemeClr val="tx2"/>
              </a:solidFill>
            </a:rPr>
            <a:t>- часом </a:t>
          </a:r>
          <a:r>
            <a:rPr lang="ru-RU" sz="2000" b="0" i="0" dirty="0" err="1" smtClean="0">
              <a:solidFill>
                <a:schemeClr val="tx2"/>
              </a:solidFill>
            </a:rPr>
            <a:t>навіть</a:t>
          </a:r>
          <a:r>
            <a:rPr lang="ru-RU" sz="2000" b="0" i="0" dirty="0" smtClean="0">
              <a:solidFill>
                <a:schemeClr val="tx2"/>
              </a:solidFill>
            </a:rPr>
            <a:t> </a:t>
          </a:r>
          <a:r>
            <a:rPr lang="ru-RU" sz="2000" b="0" i="0" dirty="0" err="1" smtClean="0">
              <a:solidFill>
                <a:schemeClr val="tx2"/>
              </a:solidFill>
            </a:rPr>
            <a:t>тривала</a:t>
          </a:r>
          <a:r>
            <a:rPr lang="ru-RU" sz="2000" b="0" i="0" dirty="0" smtClean="0">
              <a:solidFill>
                <a:schemeClr val="tx2"/>
              </a:solidFill>
            </a:rPr>
            <a:t> </a:t>
          </a:r>
          <a:r>
            <a:rPr lang="ru-RU" sz="2000" b="0" i="0" dirty="0" err="1" smtClean="0">
              <a:solidFill>
                <a:schemeClr val="tx2"/>
              </a:solidFill>
            </a:rPr>
            <a:t>боротьба</a:t>
          </a:r>
          <a:r>
            <a:rPr lang="ru-RU" sz="2000" b="0" i="0" dirty="0" smtClean="0">
              <a:solidFill>
                <a:schemeClr val="tx2"/>
              </a:solidFill>
            </a:rPr>
            <a:t> з проблемою </a:t>
          </a:r>
          <a:r>
            <a:rPr lang="ru-RU" sz="2000" b="0" i="0" dirty="0" err="1" smtClean="0">
              <a:solidFill>
                <a:schemeClr val="tx2"/>
              </a:solidFill>
            </a:rPr>
            <a:t>може</a:t>
          </a:r>
          <a:r>
            <a:rPr lang="ru-RU" sz="2000" b="0" i="0" dirty="0" smtClean="0">
              <a:solidFill>
                <a:schemeClr val="tx2"/>
              </a:solidFill>
            </a:rPr>
            <a:t> не </a:t>
          </a:r>
          <a:r>
            <a:rPr lang="ru-RU" sz="2000" b="0" i="0" dirty="0" err="1" smtClean="0">
              <a:solidFill>
                <a:schemeClr val="tx2"/>
              </a:solidFill>
            </a:rPr>
            <a:t>увінчатися</a:t>
          </a:r>
          <a:r>
            <a:rPr lang="ru-RU" sz="2000" b="0" i="0" dirty="0" smtClean="0">
              <a:solidFill>
                <a:schemeClr val="tx2"/>
              </a:solidFill>
            </a:rPr>
            <a:t> </a:t>
          </a:r>
          <a:r>
            <a:rPr lang="ru-RU" sz="2000" b="0" i="0" dirty="0" err="1" smtClean="0">
              <a:solidFill>
                <a:schemeClr val="tx2"/>
              </a:solidFill>
            </a:rPr>
            <a:t>успіхом</a:t>
          </a:r>
          <a:endParaRPr lang="ru-RU" sz="2000" b="0" i="0" dirty="0">
            <a:solidFill>
              <a:schemeClr val="tx2"/>
            </a:solidFill>
          </a:endParaRPr>
        </a:p>
      </dgm:t>
    </dgm:pt>
    <dgm:pt modelId="{F36E7CF4-5CB9-49FE-9BFD-073C8FF8254A}" type="parTrans" cxnId="{05CEBEB8-3C63-4964-A232-01AE85FB036F}">
      <dgm:prSet/>
      <dgm:spPr/>
      <dgm:t>
        <a:bodyPr/>
        <a:lstStyle/>
        <a:p>
          <a:endParaRPr lang="ru-RU"/>
        </a:p>
      </dgm:t>
    </dgm:pt>
    <dgm:pt modelId="{C9640F2E-3072-48D3-B1A4-5182F9364AC4}" type="sibTrans" cxnId="{05CEBEB8-3C63-4964-A232-01AE85FB036F}">
      <dgm:prSet/>
      <dgm:spPr/>
      <dgm:t>
        <a:bodyPr/>
        <a:lstStyle/>
        <a:p>
          <a:endParaRPr lang="ru-RU"/>
        </a:p>
      </dgm:t>
    </dgm:pt>
    <dgm:pt modelId="{7AE234C6-1386-4DD4-9275-506CB0B177CD}" type="pres">
      <dgm:prSet presAssocID="{940A1A56-308A-457F-82B9-AA29043EEBE2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40E62097-0EDF-45B3-94ED-24C39DF76239}" type="pres">
      <dgm:prSet presAssocID="{940A1A56-308A-457F-82B9-AA29043EEBE2}" presName="Background" presStyleLbl="bgImgPlace1" presStyleIdx="0" presStyleCnt="1"/>
      <dgm:spPr/>
    </dgm:pt>
    <dgm:pt modelId="{DCC950DF-F24E-4724-8CB1-175BF8E345F2}" type="pres">
      <dgm:prSet presAssocID="{940A1A56-308A-457F-82B9-AA29043EEBE2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22909-EF75-4293-B006-3CCBB53EA0DF}" type="pres">
      <dgm:prSet presAssocID="{940A1A56-308A-457F-82B9-AA29043EEBE2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24226-E242-4A24-9FD2-CE8257987A5D}" type="pres">
      <dgm:prSet presAssocID="{940A1A56-308A-457F-82B9-AA29043EEBE2}" presName="Plus" presStyleLbl="alignNode1" presStyleIdx="0" presStyleCnt="2"/>
      <dgm:spPr/>
    </dgm:pt>
    <dgm:pt modelId="{92472541-073B-4085-946B-8A4656CEA1A2}" type="pres">
      <dgm:prSet presAssocID="{940A1A56-308A-457F-82B9-AA29043EEBE2}" presName="Minus" presStyleLbl="alignNode1" presStyleIdx="1" presStyleCnt="2"/>
      <dgm:spPr/>
    </dgm:pt>
    <dgm:pt modelId="{8D01D1FD-2AEB-48CA-BD22-FDBE388CF1B1}" type="pres">
      <dgm:prSet presAssocID="{940A1A56-308A-457F-82B9-AA29043EEBE2}" presName="Divider" presStyleLbl="parChTrans1D1" presStyleIdx="0" presStyleCnt="1"/>
      <dgm:spPr/>
    </dgm:pt>
  </dgm:ptLst>
  <dgm:cxnLst>
    <dgm:cxn modelId="{B0CD1EA1-BA12-4CD5-B437-9AE53B96CD70}" type="presOf" srcId="{940A1A56-308A-457F-82B9-AA29043EEBE2}" destId="{7AE234C6-1386-4DD4-9275-506CB0B177CD}" srcOrd="0" destOrd="0" presId="urn:microsoft.com/office/officeart/2009/3/layout/PlusandMinus"/>
    <dgm:cxn modelId="{9CA709CA-B3A6-41D0-9E23-B47E466E3346}" type="presOf" srcId="{6CD325EC-DF41-483A-A7B1-6FBC6F397280}" destId="{1C822909-EF75-4293-B006-3CCBB53EA0DF}" srcOrd="0" destOrd="0" presId="urn:microsoft.com/office/officeart/2009/3/layout/PlusandMinus"/>
    <dgm:cxn modelId="{942AF8E5-AB4D-4786-86A1-F8210E87F15A}" srcId="{940A1A56-308A-457F-82B9-AA29043EEBE2}" destId="{1EC3FE12-B4DA-4710-BE2D-836AF0342BDD}" srcOrd="0" destOrd="0" parTransId="{F4CBE904-84EE-43F1-851B-238D09846607}" sibTransId="{16C31A17-3D6E-4073-BE5D-5C1005AB4C40}"/>
    <dgm:cxn modelId="{F47056AE-A756-4D3B-ACCE-EFB5E22D91F2}" type="presOf" srcId="{1EC3FE12-B4DA-4710-BE2D-836AF0342BDD}" destId="{DCC950DF-F24E-4724-8CB1-175BF8E345F2}" srcOrd="0" destOrd="0" presId="urn:microsoft.com/office/officeart/2009/3/layout/PlusandMinus"/>
    <dgm:cxn modelId="{05CEBEB8-3C63-4964-A232-01AE85FB036F}" srcId="{940A1A56-308A-457F-82B9-AA29043EEBE2}" destId="{6CD325EC-DF41-483A-A7B1-6FBC6F397280}" srcOrd="1" destOrd="0" parTransId="{F36E7CF4-5CB9-49FE-9BFD-073C8FF8254A}" sibTransId="{C9640F2E-3072-48D3-B1A4-5182F9364AC4}"/>
    <dgm:cxn modelId="{CEF9869B-F06D-40F0-BF19-CD9009EB509D}" type="presParOf" srcId="{7AE234C6-1386-4DD4-9275-506CB0B177CD}" destId="{40E62097-0EDF-45B3-94ED-24C39DF76239}" srcOrd="0" destOrd="0" presId="urn:microsoft.com/office/officeart/2009/3/layout/PlusandMinus"/>
    <dgm:cxn modelId="{EAC1E39D-59BE-47EC-AB92-FB92E2AE459A}" type="presParOf" srcId="{7AE234C6-1386-4DD4-9275-506CB0B177CD}" destId="{DCC950DF-F24E-4724-8CB1-175BF8E345F2}" srcOrd="1" destOrd="0" presId="urn:microsoft.com/office/officeart/2009/3/layout/PlusandMinus"/>
    <dgm:cxn modelId="{95CEF2E7-AB11-42C8-9F82-89E925AB9152}" type="presParOf" srcId="{7AE234C6-1386-4DD4-9275-506CB0B177CD}" destId="{1C822909-EF75-4293-B006-3CCBB53EA0DF}" srcOrd="2" destOrd="0" presId="urn:microsoft.com/office/officeart/2009/3/layout/PlusandMinus"/>
    <dgm:cxn modelId="{AA00249C-4979-4AD6-A4ED-FECD00F96800}" type="presParOf" srcId="{7AE234C6-1386-4DD4-9275-506CB0B177CD}" destId="{BB124226-E242-4A24-9FD2-CE8257987A5D}" srcOrd="3" destOrd="0" presId="urn:microsoft.com/office/officeart/2009/3/layout/PlusandMinus"/>
    <dgm:cxn modelId="{38B04642-AAA1-4BD0-BB87-964FA084B93D}" type="presParOf" srcId="{7AE234C6-1386-4DD4-9275-506CB0B177CD}" destId="{92472541-073B-4085-946B-8A4656CEA1A2}" srcOrd="4" destOrd="0" presId="urn:microsoft.com/office/officeart/2009/3/layout/PlusandMinus"/>
    <dgm:cxn modelId="{D05C1464-EE84-4AA6-B912-3F4CA7FFEC80}" type="presParOf" srcId="{7AE234C6-1386-4DD4-9275-506CB0B177CD}" destId="{8D01D1FD-2AEB-48CA-BD22-FDBE388CF1B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3B99B-81C1-40E8-A3EF-97FD2E23CC5D}">
      <dsp:nvSpPr>
        <dsp:cNvPr id="0" name=""/>
        <dsp:cNvSpPr/>
      </dsp:nvSpPr>
      <dsp:spPr>
        <a:xfrm>
          <a:off x="639360" y="526494"/>
          <a:ext cx="0" cy="473845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0D51C1-F9A0-4A45-88AD-43F56B30729D}">
      <dsp:nvSpPr>
        <dsp:cNvPr id="0" name=""/>
        <dsp:cNvSpPr/>
      </dsp:nvSpPr>
      <dsp:spPr>
        <a:xfrm>
          <a:off x="730486" y="626444"/>
          <a:ext cx="2573156" cy="224829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45267" y1="41703" x2="59259" y2="48370"/>
                        <a14:foregroundMark x1="17901" y1="71727" x2="27932" y2="91241"/>
                        <a14:foregroundMark x1="21914" y1="60049" x2="21553" y2="63163"/>
                        <a14:foregroundMark x1="19547" y1="59659" x2="17901" y2="62774"/>
                        <a14:foregroundMark x1="6893" y1="76010" x2="34259" y2="77956"/>
                        <a14:foregroundMark x1="8230" y1="83455" x2="24588" y2="83066"/>
                        <a14:foregroundMark x1="7253" y1="89294" x2="39249" y2="89684"/>
                        <a14:foregroundMark x1="48920" y1="86959" x2="91975" y2="87348"/>
                        <a14:foregroundMark x1="52932" y1="83455" x2="85957" y2="83066"/>
                        <a14:foregroundMark x1="87963" y1="84234" x2="94599" y2="82676"/>
                        <a14:foregroundMark x1="62603" y1="94355" x2="88272" y2="91241"/>
                        <a14:foregroundMark x1="49588" y1="92409" x2="70628" y2="97859"/>
                        <a14:foregroundMark x1="69290" y1="93187" x2="71296" y2="83455"/>
                        <a14:foregroundMark x1="71296" y1="83455" x2="71296" y2="83455"/>
                        <a14:foregroundMark x1="65947" y1="19903" x2="66924" y2="28078"/>
                        <a14:foregroundMark x1="85288" y1="79951" x2="94290" y2="818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BE12FA-FE07-48D6-81E3-444A35BDF6A5}">
      <dsp:nvSpPr>
        <dsp:cNvPr id="0" name=""/>
        <dsp:cNvSpPr/>
      </dsp:nvSpPr>
      <dsp:spPr>
        <a:xfrm>
          <a:off x="770984" y="2816745"/>
          <a:ext cx="2492161" cy="2448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>
              <a:solidFill>
                <a:schemeClr val="tx2"/>
              </a:solidFill>
            </a:rPr>
            <a:t>Терплячий</a:t>
          </a:r>
          <a:endParaRPr lang="ru-RU" sz="1700" kern="1200" dirty="0">
            <a:solidFill>
              <a:schemeClr val="tx2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smtClean="0">
              <a:solidFill>
                <a:schemeClr val="tx2"/>
              </a:solidFill>
            </a:rPr>
            <a:t>Вимогливий</a:t>
          </a:r>
          <a:endParaRPr lang="ru-RU" sz="1700" kern="1200">
            <a:solidFill>
              <a:schemeClr val="tx2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smtClean="0">
              <a:solidFill>
                <a:schemeClr val="tx2"/>
              </a:solidFill>
            </a:rPr>
            <a:t>Ввічливий</a:t>
          </a:r>
          <a:endParaRPr lang="ru-RU" sz="1700" kern="1200">
            <a:solidFill>
              <a:schemeClr val="tx2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smtClean="0">
              <a:solidFill>
                <a:schemeClr val="tx2"/>
              </a:solidFill>
            </a:rPr>
            <a:t>Уважний</a:t>
          </a:r>
          <a:endParaRPr lang="ru-RU" sz="1700" kern="1200">
            <a:solidFill>
              <a:schemeClr val="tx2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smtClean="0">
              <a:solidFill>
                <a:schemeClr val="tx2"/>
              </a:solidFill>
            </a:rPr>
            <a:t>Добрий </a:t>
          </a:r>
          <a:endParaRPr lang="ru-RU" sz="1700" kern="1200">
            <a:solidFill>
              <a:schemeClr val="tx2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smtClean="0">
              <a:solidFill>
                <a:schemeClr val="tx2"/>
              </a:solidFill>
            </a:rPr>
            <a:t>Чуйний</a:t>
          </a:r>
          <a:endParaRPr lang="ru-RU" sz="1700" kern="1200">
            <a:solidFill>
              <a:schemeClr val="tx2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smtClean="0">
              <a:solidFill>
                <a:schemeClr val="tx2"/>
              </a:solidFill>
            </a:rPr>
            <a:t>Веселий</a:t>
          </a:r>
          <a:endParaRPr lang="ru-RU" sz="1700" kern="1200">
            <a:solidFill>
              <a:schemeClr val="tx2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smtClean="0">
              <a:solidFill>
                <a:schemeClr val="tx2"/>
              </a:solidFill>
            </a:rPr>
            <a:t>Позитивний</a:t>
          </a:r>
          <a:endParaRPr lang="ru-RU" sz="1700" kern="1200">
            <a:solidFill>
              <a:schemeClr val="tx2"/>
            </a:solidFill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700" kern="1200" dirty="0" smtClean="0">
              <a:solidFill>
                <a:schemeClr val="tx2"/>
              </a:solidFill>
            </a:rPr>
            <a:t>Кмітливий</a:t>
          </a:r>
          <a:endParaRPr lang="ru-RU" sz="1700" kern="1200" dirty="0">
            <a:solidFill>
              <a:schemeClr val="tx2"/>
            </a:solidFill>
          </a:endParaRPr>
        </a:p>
      </dsp:txBody>
      <dsp:txXfrm>
        <a:off x="770984" y="2816745"/>
        <a:ext cx="2492161" cy="2448199"/>
      </dsp:txXfrm>
    </dsp:sp>
    <dsp:sp modelId="{A39651B6-29E3-4FAE-A06A-F80410126F02}">
      <dsp:nvSpPr>
        <dsp:cNvPr id="0" name=""/>
        <dsp:cNvSpPr/>
      </dsp:nvSpPr>
      <dsp:spPr>
        <a:xfrm>
          <a:off x="639360" y="0"/>
          <a:ext cx="2632472" cy="5264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Особисті</a:t>
          </a:r>
          <a:r>
            <a:rPr lang="ru-RU" sz="17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якості</a:t>
          </a:r>
          <a:r>
            <a:rPr lang="ru-RU" sz="17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логопеда</a:t>
          </a:r>
          <a:endParaRPr lang="ru-RU" sz="17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9360" y="0"/>
        <a:ext cx="2632472" cy="526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E0715-0F25-4E8B-BB55-2E480F6FDEEF}">
      <dsp:nvSpPr>
        <dsp:cNvPr id="0" name=""/>
        <dsp:cNvSpPr/>
      </dsp:nvSpPr>
      <dsp:spPr>
        <a:xfrm>
          <a:off x="259025" y="526494"/>
          <a:ext cx="0" cy="473845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A080F1-FAC4-4BAF-884E-50CC7CAB1404}">
      <dsp:nvSpPr>
        <dsp:cNvPr id="0" name=""/>
        <dsp:cNvSpPr/>
      </dsp:nvSpPr>
      <dsp:spPr>
        <a:xfrm>
          <a:off x="390648" y="684442"/>
          <a:ext cx="2492161" cy="213230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80444" y1="5313" x2="74000" y2="55000"/>
                        <a14:foregroundMark x1="83556" y1="35000" x2="83556" y2="44375"/>
                        <a14:foregroundMark x1="67111" y1="36563" x2="75333" y2="45938"/>
                        <a14:foregroundMark x1="67111" y1="51563" x2="82889" y2="50625"/>
                        <a14:foregroundMark x1="84222" y1="4688" x2="87778" y2="24063"/>
                        <a14:foregroundMark x1="77778" y1="58438" x2="86889" y2="50313"/>
                        <a14:foregroundMark x1="82222" y1="31563" x2="85778" y2="33125"/>
                        <a14:foregroundMark x1="82222" y1="30000" x2="86444" y2="30938"/>
                        <a14:foregroundMark x1="76667" y1="22188" x2="80444" y2="24688"/>
                        <a14:foregroundMark x1="36000" y1="47188" x2="48667" y2="92500"/>
                        <a14:foregroundMark x1="29778" y1="47500" x2="37111" y2="40625"/>
                        <a14:foregroundMark x1="7778" y1="50625" x2="17778" y2="86563"/>
                        <a14:foregroundMark x1="35111" y1="80625" x2="36000" y2="88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CFA81C-1048-45BA-8F00-4BEA82076394}">
      <dsp:nvSpPr>
        <dsp:cNvPr id="0" name=""/>
        <dsp:cNvSpPr/>
      </dsp:nvSpPr>
      <dsp:spPr>
        <a:xfrm>
          <a:off x="390648" y="2816745"/>
          <a:ext cx="2492161" cy="2448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/>
              </a:solidFill>
            </a:rPr>
            <a:t>Логопед повинен знати </a:t>
          </a:r>
          <a:r>
            <a:rPr lang="ru-RU" sz="1700" kern="1200" dirty="0" err="1" smtClean="0">
              <a:solidFill>
                <a:schemeClr val="tx2"/>
              </a:solidFill>
            </a:rPr>
            <a:t>основи</a:t>
          </a:r>
          <a:r>
            <a:rPr lang="ru-RU" sz="1700" kern="1200" dirty="0" smtClean="0">
              <a:solidFill>
                <a:schemeClr val="tx2"/>
              </a:solidFill>
            </a:rPr>
            <a:t> </a:t>
          </a:r>
          <a:r>
            <a:rPr lang="ru-RU" sz="1700" kern="1200" dirty="0" err="1" smtClean="0">
              <a:solidFill>
                <a:schemeClr val="tx2"/>
              </a:solidFill>
            </a:rPr>
            <a:t>педагогіки</a:t>
          </a:r>
          <a:r>
            <a:rPr lang="ru-RU" sz="1700" kern="1200" dirty="0" smtClean="0">
              <a:solidFill>
                <a:schemeClr val="tx2"/>
              </a:solidFill>
            </a:rPr>
            <a:t>, </a:t>
          </a:r>
          <a:r>
            <a:rPr lang="ru-RU" sz="1700" kern="1200" dirty="0" err="1" smtClean="0">
              <a:solidFill>
                <a:schemeClr val="tx2"/>
              </a:solidFill>
            </a:rPr>
            <a:t>дитячу</a:t>
          </a:r>
          <a:r>
            <a:rPr lang="ru-RU" sz="1700" kern="1200" dirty="0" smtClean="0">
              <a:solidFill>
                <a:schemeClr val="tx2"/>
              </a:solidFill>
            </a:rPr>
            <a:t> </a:t>
          </a:r>
          <a:r>
            <a:rPr lang="ru-RU" sz="1700" kern="1200" dirty="0" err="1" smtClean="0">
              <a:solidFill>
                <a:schemeClr val="tx2"/>
              </a:solidFill>
            </a:rPr>
            <a:t>психологію</a:t>
          </a:r>
          <a:r>
            <a:rPr lang="ru-RU" sz="1700" kern="1200" dirty="0" smtClean="0">
              <a:solidFill>
                <a:schemeClr val="tx2"/>
              </a:solidFill>
            </a:rPr>
            <a:t>, </a:t>
          </a:r>
          <a:r>
            <a:rPr lang="ru-RU" sz="1700" kern="1200" dirty="0" err="1" smtClean="0">
              <a:solidFill>
                <a:schemeClr val="tx2"/>
              </a:solidFill>
            </a:rPr>
            <a:t>деякі</a:t>
          </a:r>
          <a:r>
            <a:rPr lang="ru-RU" sz="1700" kern="1200" dirty="0" smtClean="0">
              <a:solidFill>
                <a:schemeClr val="tx2"/>
              </a:solidFill>
            </a:rPr>
            <a:t> </a:t>
          </a:r>
          <a:r>
            <a:rPr lang="ru-RU" sz="1700" kern="1200" dirty="0" err="1" smtClean="0">
              <a:solidFill>
                <a:schemeClr val="tx2"/>
              </a:solidFill>
            </a:rPr>
            <a:t>аспекти</a:t>
          </a:r>
          <a:r>
            <a:rPr lang="ru-RU" sz="1700" kern="1200" dirty="0" smtClean="0">
              <a:solidFill>
                <a:schemeClr val="tx2"/>
              </a:solidFill>
            </a:rPr>
            <a:t> </a:t>
          </a:r>
          <a:r>
            <a:rPr lang="ru-RU" sz="1700" kern="1200" dirty="0" err="1" smtClean="0">
              <a:solidFill>
                <a:schemeClr val="tx2"/>
              </a:solidFill>
            </a:rPr>
            <a:t>анатомії</a:t>
          </a:r>
          <a:r>
            <a:rPr lang="ru-RU" sz="1700" kern="1200" dirty="0" smtClean="0">
              <a:solidFill>
                <a:schemeClr val="tx2"/>
              </a:solidFill>
            </a:rPr>
            <a:t> та </a:t>
          </a:r>
          <a:r>
            <a:rPr lang="ru-RU" sz="1700" kern="1200" dirty="0" err="1" smtClean="0">
              <a:solidFill>
                <a:schemeClr val="tx2"/>
              </a:solidFill>
            </a:rPr>
            <a:t>медицини</a:t>
          </a:r>
          <a:r>
            <a:rPr lang="ru-RU" sz="1700" kern="1200" dirty="0" smtClean="0">
              <a:solidFill>
                <a:schemeClr val="tx2"/>
              </a:solidFill>
            </a:rPr>
            <a:t>. </a:t>
          </a:r>
          <a:r>
            <a:rPr lang="ru-RU" sz="1700" kern="1200" dirty="0" err="1" smtClean="0">
              <a:solidFill>
                <a:schemeClr val="tx2"/>
              </a:solidFill>
            </a:rPr>
            <a:t>Оскільки</a:t>
          </a:r>
          <a:r>
            <a:rPr lang="ru-RU" sz="1700" kern="1200" dirty="0" smtClean="0">
              <a:solidFill>
                <a:schemeClr val="tx2"/>
              </a:solidFill>
            </a:rPr>
            <a:t> причиною будь-</a:t>
          </a:r>
          <a:r>
            <a:rPr lang="ru-RU" sz="1700" kern="1200" dirty="0" err="1" smtClean="0">
              <a:solidFill>
                <a:schemeClr val="tx2"/>
              </a:solidFill>
            </a:rPr>
            <a:t>якої</a:t>
          </a:r>
          <a:r>
            <a:rPr lang="ru-RU" sz="1700" kern="1200" dirty="0" smtClean="0">
              <a:solidFill>
                <a:schemeClr val="tx2"/>
              </a:solidFill>
            </a:rPr>
            <a:t> </a:t>
          </a:r>
          <a:r>
            <a:rPr lang="ru-RU" sz="1700" kern="1200" dirty="0" err="1" smtClean="0">
              <a:solidFill>
                <a:schemeClr val="tx2"/>
              </a:solidFill>
            </a:rPr>
            <a:t>проблеми</a:t>
          </a:r>
          <a:r>
            <a:rPr lang="ru-RU" sz="1700" kern="1200" dirty="0" smtClean="0">
              <a:solidFill>
                <a:schemeClr val="tx2"/>
              </a:solidFill>
            </a:rPr>
            <a:t> з </a:t>
          </a:r>
          <a:r>
            <a:rPr lang="ru-RU" sz="1700" kern="1200" dirty="0" err="1" smtClean="0">
              <a:solidFill>
                <a:schemeClr val="tx2"/>
              </a:solidFill>
            </a:rPr>
            <a:t>мовою</a:t>
          </a:r>
          <a:r>
            <a:rPr lang="ru-RU" sz="1700" kern="1200" dirty="0" smtClean="0">
              <a:solidFill>
                <a:schemeClr val="tx2"/>
              </a:solidFill>
            </a:rPr>
            <a:t> </a:t>
          </a:r>
          <a:r>
            <a:rPr lang="ru-RU" sz="1700" kern="1200" dirty="0" err="1" smtClean="0">
              <a:solidFill>
                <a:schemeClr val="tx2"/>
              </a:solidFill>
            </a:rPr>
            <a:t>може</a:t>
          </a:r>
          <a:r>
            <a:rPr lang="ru-RU" sz="1700" kern="1200" dirty="0" smtClean="0">
              <a:solidFill>
                <a:schemeClr val="tx2"/>
              </a:solidFill>
            </a:rPr>
            <a:t> бути </a:t>
          </a:r>
          <a:r>
            <a:rPr lang="ru-RU" sz="1700" kern="1200" dirty="0" err="1" smtClean="0">
              <a:solidFill>
                <a:schemeClr val="tx2"/>
              </a:solidFill>
            </a:rPr>
            <a:t>кілька</a:t>
          </a:r>
          <a:r>
            <a:rPr lang="ru-RU" sz="1700" kern="1200" dirty="0" smtClean="0">
              <a:solidFill>
                <a:schemeClr val="tx2"/>
              </a:solidFill>
            </a:rPr>
            <a:t> </a:t>
          </a:r>
          <a:r>
            <a:rPr lang="ru-RU" sz="1700" kern="1200" dirty="0" err="1" smtClean="0">
              <a:solidFill>
                <a:schemeClr val="tx2"/>
              </a:solidFill>
            </a:rPr>
            <a:t>факторів</a:t>
          </a:r>
          <a:r>
            <a:rPr lang="ru-RU" sz="1700" kern="1200" dirty="0" smtClean="0">
              <a:solidFill>
                <a:schemeClr val="tx2"/>
              </a:solidFill>
            </a:rPr>
            <a:t> </a:t>
          </a:r>
          <a:r>
            <a:rPr lang="ru-RU" sz="1700" kern="1200" dirty="0" err="1" smtClean="0">
              <a:solidFill>
                <a:schemeClr val="tx2"/>
              </a:solidFill>
            </a:rPr>
            <a:t>різного</a:t>
          </a:r>
          <a:r>
            <a:rPr lang="ru-RU" sz="1700" kern="1200" dirty="0" smtClean="0">
              <a:solidFill>
                <a:schemeClr val="tx2"/>
              </a:solidFill>
            </a:rPr>
            <a:t> характеру.</a:t>
          </a:r>
          <a:endParaRPr lang="ru-RU" sz="1700" kern="1200" dirty="0">
            <a:solidFill>
              <a:schemeClr val="tx2"/>
            </a:solidFill>
          </a:endParaRPr>
        </a:p>
      </dsp:txBody>
      <dsp:txXfrm>
        <a:off x="390648" y="2816745"/>
        <a:ext cx="2492161" cy="2448199"/>
      </dsp:txXfrm>
    </dsp:sp>
    <dsp:sp modelId="{0AE5EFE1-B543-44C3-821C-556BD1A3343B}">
      <dsp:nvSpPr>
        <dsp:cNvPr id="0" name=""/>
        <dsp:cNvSpPr/>
      </dsp:nvSpPr>
      <dsp:spPr>
        <a:xfrm>
          <a:off x="259025" y="0"/>
          <a:ext cx="2632472" cy="5264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Особливості роботи</a:t>
          </a:r>
          <a:endParaRPr lang="ru-RU" sz="18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9025" y="0"/>
        <a:ext cx="2632472" cy="526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DEA2F-7F1D-4CAC-A599-B491AA0177C0}">
      <dsp:nvSpPr>
        <dsp:cNvPr id="0" name=""/>
        <dsp:cNvSpPr/>
      </dsp:nvSpPr>
      <dsp:spPr>
        <a:xfrm>
          <a:off x="637008" y="550248"/>
          <a:ext cx="0" cy="492815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59B3F1-FE0B-41D9-A6DC-09A3D066938C}">
      <dsp:nvSpPr>
        <dsp:cNvPr id="0" name=""/>
        <dsp:cNvSpPr/>
      </dsp:nvSpPr>
      <dsp:spPr>
        <a:xfrm>
          <a:off x="648387" y="651139"/>
          <a:ext cx="2842961" cy="234442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29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09EBFA-8DBC-4FF7-9040-BF052DB06D12}">
      <dsp:nvSpPr>
        <dsp:cNvPr id="0" name=""/>
        <dsp:cNvSpPr/>
      </dsp:nvSpPr>
      <dsp:spPr>
        <a:xfrm>
          <a:off x="726158" y="2883351"/>
          <a:ext cx="3186159" cy="254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2"/>
              </a:solidFill>
            </a:rPr>
            <a:t>Наука про </a:t>
          </a:r>
          <a:r>
            <a:rPr lang="ru-RU" sz="1700" kern="1200" dirty="0" err="1" smtClean="0">
              <a:solidFill>
                <a:schemeClr val="tx2"/>
              </a:solidFill>
            </a:rPr>
            <a:t>мовленнєві</a:t>
          </a:r>
          <a:r>
            <a:rPr lang="ru-RU" sz="1700" kern="1200" dirty="0" smtClean="0">
              <a:solidFill>
                <a:schemeClr val="tx2"/>
              </a:solidFill>
            </a:rPr>
            <a:t> </a:t>
          </a:r>
          <a:r>
            <a:rPr lang="ru-RU" sz="1700" kern="1200" dirty="0" err="1" smtClean="0">
              <a:solidFill>
                <a:schemeClr val="tx2"/>
              </a:solidFill>
            </a:rPr>
            <a:t>розлади</a:t>
          </a:r>
          <a:r>
            <a:rPr lang="ru-RU" sz="1700" kern="1200" dirty="0" smtClean="0">
              <a:solidFill>
                <a:schemeClr val="tx2"/>
              </a:solidFill>
            </a:rPr>
            <a:t>, </a:t>
          </a:r>
          <a:r>
            <a:rPr lang="ru-RU" sz="1700" kern="1200" dirty="0" err="1" smtClean="0">
              <a:solidFill>
                <a:schemeClr val="tx2"/>
              </a:solidFill>
            </a:rPr>
            <a:t>методи</a:t>
          </a:r>
          <a:r>
            <a:rPr lang="ru-RU" sz="1700" kern="1200" dirty="0" smtClean="0">
              <a:solidFill>
                <a:schemeClr val="tx2"/>
              </a:solidFill>
            </a:rPr>
            <a:t> </a:t>
          </a:r>
          <a:r>
            <a:rPr lang="ru-RU" sz="1700" kern="1200" dirty="0" err="1" smtClean="0">
              <a:solidFill>
                <a:schemeClr val="tx2"/>
              </a:solidFill>
            </a:rPr>
            <a:t>їх</a:t>
          </a:r>
          <a:r>
            <a:rPr lang="ru-RU" sz="1700" kern="1200" dirty="0" smtClean="0">
              <a:solidFill>
                <a:schemeClr val="tx2"/>
              </a:solidFill>
            </a:rPr>
            <a:t> </a:t>
          </a:r>
          <a:r>
            <a:rPr lang="ru-RU" sz="1700" kern="1200" dirty="0" err="1" smtClean="0">
              <a:solidFill>
                <a:schemeClr val="tx2"/>
              </a:solidFill>
            </a:rPr>
            <a:t>попередження</a:t>
          </a:r>
          <a:r>
            <a:rPr lang="ru-RU" sz="1700" kern="1200" dirty="0" smtClean="0">
              <a:solidFill>
                <a:schemeClr val="tx2"/>
              </a:solidFill>
            </a:rPr>
            <a:t>, </a:t>
          </a:r>
          <a:r>
            <a:rPr lang="ru-RU" sz="1700" kern="1200" dirty="0" err="1" smtClean="0">
              <a:solidFill>
                <a:schemeClr val="tx2"/>
              </a:solidFill>
            </a:rPr>
            <a:t>виявлення</a:t>
          </a:r>
          <a:r>
            <a:rPr lang="ru-RU" sz="1700" kern="1200" dirty="0" smtClean="0">
              <a:solidFill>
                <a:schemeClr val="tx2"/>
              </a:solidFill>
            </a:rPr>
            <a:t> та </a:t>
          </a:r>
          <a:r>
            <a:rPr lang="ru-RU" sz="1700" kern="1200" dirty="0" err="1" smtClean="0">
              <a:solidFill>
                <a:schemeClr val="tx2"/>
              </a:solidFill>
            </a:rPr>
            <a:t>усунення</a:t>
          </a:r>
          <a:r>
            <a:rPr lang="ru-RU" sz="1700" kern="1200" dirty="0" smtClean="0">
              <a:solidFill>
                <a:schemeClr val="tx2"/>
              </a:solidFill>
            </a:rPr>
            <a:t> за </a:t>
          </a:r>
          <a:r>
            <a:rPr lang="ru-RU" sz="1700" kern="1200" dirty="0" err="1" smtClean="0">
              <a:solidFill>
                <a:schemeClr val="tx2"/>
              </a:solidFill>
            </a:rPr>
            <a:t>допомогою</a:t>
          </a:r>
          <a:r>
            <a:rPr lang="ru-RU" sz="1700" kern="1200" dirty="0" smtClean="0">
              <a:solidFill>
                <a:schemeClr val="tx2"/>
              </a:solidFill>
            </a:rPr>
            <a:t> </a:t>
          </a:r>
          <a:r>
            <a:rPr lang="ru-RU" sz="1700" kern="1200" dirty="0" err="1" smtClean="0">
              <a:solidFill>
                <a:schemeClr val="tx2"/>
              </a:solidFill>
            </a:rPr>
            <a:t>спеціального</a:t>
          </a:r>
          <a:r>
            <a:rPr lang="ru-RU" sz="1700" kern="1200" dirty="0" smtClean="0">
              <a:solidFill>
                <a:schemeClr val="tx2"/>
              </a:solidFill>
            </a:rPr>
            <a:t> навчання та </a:t>
          </a:r>
          <a:r>
            <a:rPr lang="ru-RU" sz="1700" kern="1200" dirty="0" err="1" smtClean="0">
              <a:solidFill>
                <a:schemeClr val="tx2"/>
              </a:solidFill>
            </a:rPr>
            <a:t>виховання</a:t>
          </a:r>
          <a:r>
            <a:rPr lang="ru-RU" sz="1700" kern="1200" dirty="0" smtClean="0">
              <a:solidFill>
                <a:schemeClr val="tx2"/>
              </a:solidFill>
            </a:rPr>
            <a:t>. </a:t>
          </a:r>
          <a:r>
            <a:rPr lang="ru-RU" sz="1700" kern="1200" dirty="0" err="1" smtClean="0">
              <a:solidFill>
                <a:schemeClr val="tx2"/>
              </a:solidFill>
            </a:rPr>
            <a:t>Логопедія</a:t>
          </a:r>
          <a:r>
            <a:rPr lang="ru-RU" sz="1700" kern="1200" dirty="0" smtClean="0">
              <a:solidFill>
                <a:schemeClr val="tx2"/>
              </a:solidFill>
            </a:rPr>
            <a:t> </a:t>
          </a:r>
          <a:r>
            <a:rPr lang="ru-RU" sz="1700" kern="1200" dirty="0" err="1" smtClean="0">
              <a:solidFill>
                <a:schemeClr val="tx2"/>
              </a:solidFill>
            </a:rPr>
            <a:t>вивчає</a:t>
          </a:r>
          <a:r>
            <a:rPr lang="ru-RU" sz="1700" kern="1200" dirty="0" smtClean="0">
              <a:solidFill>
                <a:schemeClr val="tx2"/>
              </a:solidFill>
            </a:rPr>
            <a:t> причини, </a:t>
          </a:r>
          <a:r>
            <a:rPr lang="ru-RU" sz="1700" kern="1200" dirty="0" err="1" smtClean="0">
              <a:solidFill>
                <a:schemeClr val="tx2"/>
              </a:solidFill>
            </a:rPr>
            <a:t>механізми</a:t>
          </a:r>
          <a:r>
            <a:rPr lang="ru-RU" sz="1700" kern="1200" dirty="0" smtClean="0">
              <a:solidFill>
                <a:schemeClr val="tx2"/>
              </a:solidFill>
            </a:rPr>
            <a:t>, </a:t>
          </a:r>
          <a:r>
            <a:rPr lang="ru-RU" sz="1700" kern="1200" dirty="0" err="1" smtClean="0">
              <a:solidFill>
                <a:schemeClr val="tx2"/>
              </a:solidFill>
            </a:rPr>
            <a:t>симптоми</a:t>
          </a:r>
          <a:r>
            <a:rPr lang="ru-RU" sz="1700" kern="1200" dirty="0" smtClean="0">
              <a:solidFill>
                <a:schemeClr val="tx2"/>
              </a:solidFill>
            </a:rPr>
            <a:t>, </a:t>
          </a:r>
          <a:r>
            <a:rPr lang="ru-RU" sz="1700" kern="1200" dirty="0" err="1" smtClean="0">
              <a:solidFill>
                <a:schemeClr val="tx2"/>
              </a:solidFill>
            </a:rPr>
            <a:t>перебіг</a:t>
          </a:r>
          <a:r>
            <a:rPr lang="ru-RU" sz="1700" kern="1200" dirty="0" smtClean="0">
              <a:solidFill>
                <a:schemeClr val="tx2"/>
              </a:solidFill>
            </a:rPr>
            <a:t>, структуру мовних </a:t>
          </a:r>
          <a:r>
            <a:rPr lang="ru-RU" sz="1700" kern="1200" dirty="0" err="1" smtClean="0">
              <a:solidFill>
                <a:schemeClr val="tx2"/>
              </a:solidFill>
            </a:rPr>
            <a:t>порушень</a:t>
          </a:r>
          <a:r>
            <a:rPr lang="ru-RU" sz="1700" kern="1200" dirty="0" smtClean="0">
              <a:solidFill>
                <a:schemeClr val="tx2"/>
              </a:solidFill>
            </a:rPr>
            <a:t>, систему </a:t>
          </a:r>
          <a:r>
            <a:rPr lang="ru-RU" sz="1700" kern="1200" dirty="0" err="1" smtClean="0">
              <a:solidFill>
                <a:schemeClr val="tx2"/>
              </a:solidFill>
            </a:rPr>
            <a:t>коригуючих</a:t>
          </a:r>
          <a:r>
            <a:rPr lang="ru-RU" sz="1700" kern="1200" dirty="0" smtClean="0">
              <a:solidFill>
                <a:schemeClr val="tx2"/>
              </a:solidFill>
            </a:rPr>
            <a:t> </a:t>
          </a:r>
          <a:r>
            <a:rPr lang="ru-RU" sz="1700" kern="1200" dirty="0" err="1" smtClean="0">
              <a:solidFill>
                <a:schemeClr val="tx2"/>
              </a:solidFill>
            </a:rPr>
            <a:t>дій</a:t>
          </a:r>
          <a:r>
            <a:rPr lang="ru-RU" sz="1700" kern="1200" dirty="0" smtClean="0">
              <a:solidFill>
                <a:schemeClr val="tx2"/>
              </a:solidFill>
            </a:rPr>
            <a:t>. </a:t>
          </a:r>
          <a:r>
            <a:rPr lang="ru-RU" sz="1700" kern="1200" dirty="0" err="1" smtClean="0">
              <a:solidFill>
                <a:schemeClr val="tx2"/>
              </a:solidFill>
            </a:rPr>
            <a:t>Об’єктом</a:t>
          </a:r>
          <a:r>
            <a:rPr lang="ru-RU" sz="1700" kern="1200" dirty="0" smtClean="0">
              <a:solidFill>
                <a:schemeClr val="tx2"/>
              </a:solidFill>
            </a:rPr>
            <a:t> </a:t>
          </a:r>
          <a:r>
            <a:rPr lang="ru-RU" sz="1700" kern="1200" dirty="0" err="1" smtClean="0">
              <a:solidFill>
                <a:schemeClr val="tx2"/>
              </a:solidFill>
            </a:rPr>
            <a:t>логопедії</a:t>
          </a:r>
          <a:r>
            <a:rPr lang="ru-RU" sz="1700" kern="1200" dirty="0" smtClean="0">
              <a:solidFill>
                <a:schemeClr val="tx2"/>
              </a:solidFill>
            </a:rPr>
            <a:t> є </a:t>
          </a:r>
          <a:r>
            <a:rPr lang="ru-RU" sz="1700" kern="1200" dirty="0" err="1" smtClean="0">
              <a:solidFill>
                <a:schemeClr val="tx2"/>
              </a:solidFill>
            </a:rPr>
            <a:t>людина</a:t>
          </a:r>
          <a:r>
            <a:rPr lang="ru-RU" sz="1700" kern="1200" dirty="0" smtClean="0">
              <a:solidFill>
                <a:schemeClr val="tx2"/>
              </a:solidFill>
            </a:rPr>
            <a:t> з </a:t>
          </a:r>
          <a:r>
            <a:rPr lang="ru-RU" sz="1700" kern="1200" dirty="0" err="1" smtClean="0">
              <a:solidFill>
                <a:schemeClr val="tx2"/>
              </a:solidFill>
            </a:rPr>
            <a:t>порушеннями</a:t>
          </a:r>
          <a:r>
            <a:rPr lang="ru-RU" sz="1700" kern="1200" dirty="0" smtClean="0">
              <a:solidFill>
                <a:schemeClr val="tx2"/>
              </a:solidFill>
            </a:rPr>
            <a:t> </a:t>
          </a:r>
          <a:r>
            <a:rPr lang="ru-RU" sz="1700" kern="1200" dirty="0" err="1" smtClean="0">
              <a:solidFill>
                <a:schemeClr val="tx2"/>
              </a:solidFill>
            </a:rPr>
            <a:t>мовлення</a:t>
          </a:r>
          <a:r>
            <a:rPr lang="ru-RU" sz="1700" kern="1200" dirty="0" smtClean="0">
              <a:solidFill>
                <a:schemeClr val="tx2"/>
              </a:solidFill>
            </a:rPr>
            <a:t>.</a:t>
          </a:r>
          <a:endParaRPr lang="ru-RU" sz="1700" kern="1200" dirty="0">
            <a:solidFill>
              <a:schemeClr val="tx2"/>
            </a:solidFill>
          </a:endParaRPr>
        </a:p>
      </dsp:txBody>
      <dsp:txXfrm>
        <a:off x="726158" y="2883351"/>
        <a:ext cx="3186159" cy="2546210"/>
      </dsp:txXfrm>
    </dsp:sp>
    <dsp:sp modelId="{B4A7BBAB-A966-49E4-B2A4-DE4CBC8DD70F}">
      <dsp:nvSpPr>
        <dsp:cNvPr id="0" name=""/>
        <dsp:cNvSpPr/>
      </dsp:nvSpPr>
      <dsp:spPr>
        <a:xfrm>
          <a:off x="637008" y="2676"/>
          <a:ext cx="2737861" cy="5475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Логопедія</a:t>
          </a:r>
          <a:r>
            <a:rPr lang="ru-RU" sz="20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b="1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08" y="2676"/>
        <a:ext cx="2737861" cy="5475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62097-0EDF-45B3-94ED-24C39DF76239}">
      <dsp:nvSpPr>
        <dsp:cNvPr id="0" name=""/>
        <dsp:cNvSpPr/>
      </dsp:nvSpPr>
      <dsp:spPr>
        <a:xfrm>
          <a:off x="766849" y="1144560"/>
          <a:ext cx="7412874" cy="3830928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C950DF-F24E-4724-8CB1-175BF8E345F2}">
      <dsp:nvSpPr>
        <dsp:cNvPr id="0" name=""/>
        <dsp:cNvSpPr/>
      </dsp:nvSpPr>
      <dsp:spPr>
        <a:xfrm>
          <a:off x="988383" y="1592592"/>
          <a:ext cx="3442300" cy="327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2"/>
              </a:solidFill>
            </a:rPr>
            <a:t>- </a:t>
          </a:r>
          <a:r>
            <a:rPr lang="ru-RU" sz="2000" b="0" i="0" kern="1200" dirty="0" err="1" smtClean="0">
              <a:solidFill>
                <a:schemeClr val="tx2"/>
              </a:solidFill>
            </a:rPr>
            <a:t>соціально</a:t>
          </a:r>
          <a:r>
            <a:rPr lang="ru-RU" sz="2000" b="0" i="0" kern="1200" dirty="0" smtClean="0">
              <a:solidFill>
                <a:schemeClr val="tx2"/>
              </a:solidFill>
            </a:rPr>
            <a:t> значима </a:t>
          </a:r>
          <a:r>
            <a:rPr lang="ru-RU" sz="2000" b="0" i="0" kern="1200" dirty="0" err="1" smtClean="0">
              <a:solidFill>
                <a:schemeClr val="tx2"/>
              </a:solidFill>
            </a:rPr>
            <a:t>професія</a:t>
          </a:r>
          <a:endParaRPr lang="ru-RU" sz="2000" b="0" i="0" kern="1200" dirty="0" smtClean="0">
            <a:solidFill>
              <a:schemeClr val="tx2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2"/>
              </a:solidFill>
            </a:rPr>
            <a:t>- </a:t>
          </a:r>
          <a:r>
            <a:rPr lang="ru-RU" sz="2000" b="0" i="0" kern="1200" dirty="0" err="1" smtClean="0">
              <a:solidFill>
                <a:schemeClr val="tx2"/>
              </a:solidFill>
            </a:rPr>
            <a:t>можливість</a:t>
          </a:r>
          <a:r>
            <a:rPr lang="ru-RU" sz="2000" b="0" i="0" kern="1200" dirty="0" smtClean="0">
              <a:solidFill>
                <a:schemeClr val="tx2"/>
              </a:solidFill>
            </a:rPr>
            <a:t> </a:t>
          </a:r>
          <a:r>
            <a:rPr lang="ru-RU" sz="2000" b="0" i="0" kern="1200" dirty="0" err="1" smtClean="0">
              <a:solidFill>
                <a:schemeClr val="tx2"/>
              </a:solidFill>
            </a:rPr>
            <a:t>ведення</a:t>
          </a:r>
          <a:r>
            <a:rPr lang="ru-RU" sz="2000" b="0" i="0" kern="1200" dirty="0" smtClean="0">
              <a:solidFill>
                <a:schemeClr val="tx2"/>
              </a:solidFill>
            </a:rPr>
            <a:t> </a:t>
          </a:r>
          <a:r>
            <a:rPr lang="ru-RU" sz="2000" b="0" i="0" kern="1200" dirty="0" err="1" smtClean="0">
              <a:solidFill>
                <a:schemeClr val="tx2"/>
              </a:solidFill>
            </a:rPr>
            <a:t>приватної</a:t>
          </a:r>
          <a:r>
            <a:rPr lang="ru-RU" sz="2000" b="0" i="0" kern="1200" dirty="0" smtClean="0">
              <a:solidFill>
                <a:schemeClr val="tx2"/>
              </a:solidFill>
            </a:rPr>
            <a:t> практики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2"/>
              </a:solidFill>
            </a:rPr>
            <a:t>- при </a:t>
          </a:r>
          <a:r>
            <a:rPr lang="ru-RU" sz="2000" b="0" i="0" kern="1200" dirty="0" err="1" smtClean="0">
              <a:solidFill>
                <a:schemeClr val="tx2"/>
              </a:solidFill>
            </a:rPr>
            <a:t>роботі</a:t>
          </a:r>
          <a:r>
            <a:rPr lang="ru-RU" sz="2000" b="0" i="0" kern="1200" dirty="0" smtClean="0">
              <a:solidFill>
                <a:schemeClr val="tx2"/>
              </a:solidFill>
            </a:rPr>
            <a:t> в </a:t>
          </a:r>
          <a:r>
            <a:rPr lang="ru-RU" sz="2000" b="0" i="0" kern="1200" dirty="0" err="1" smtClean="0">
              <a:solidFill>
                <a:schemeClr val="tx2"/>
              </a:solidFill>
            </a:rPr>
            <a:t>навчальному</a:t>
          </a:r>
          <a:r>
            <a:rPr lang="ru-RU" sz="2000" b="0" i="0" kern="1200" dirty="0" smtClean="0">
              <a:solidFill>
                <a:schemeClr val="tx2"/>
              </a:solidFill>
            </a:rPr>
            <a:t> </a:t>
          </a:r>
          <a:r>
            <a:rPr lang="ru-RU" sz="2000" b="0" i="0" kern="1200" dirty="0" err="1" smtClean="0">
              <a:solidFill>
                <a:schemeClr val="tx2"/>
              </a:solidFill>
            </a:rPr>
            <a:t>закладі</a:t>
          </a:r>
          <a:r>
            <a:rPr lang="ru-RU" sz="2000" b="0" i="0" kern="1200" dirty="0" smtClean="0">
              <a:solidFill>
                <a:schemeClr val="tx2"/>
              </a:solidFill>
            </a:rPr>
            <a:t> </a:t>
          </a:r>
          <a:r>
            <a:rPr lang="ru-RU" sz="2000" b="0" i="0" kern="1200" dirty="0" err="1" smtClean="0">
              <a:solidFill>
                <a:schemeClr val="tx2"/>
              </a:solidFill>
            </a:rPr>
            <a:t>відпустка</a:t>
          </a:r>
          <a:r>
            <a:rPr lang="ru-RU" sz="2000" b="0" i="0" kern="1200" dirty="0" smtClean="0">
              <a:solidFill>
                <a:schemeClr val="tx2"/>
              </a:solidFill>
            </a:rPr>
            <a:t> становить 56 </a:t>
          </a:r>
          <a:r>
            <a:rPr lang="ru-RU" sz="2000" b="0" i="0" kern="1200" dirty="0" err="1" smtClean="0">
              <a:solidFill>
                <a:schemeClr val="tx2"/>
              </a:solidFill>
            </a:rPr>
            <a:t>днів</a:t>
          </a:r>
          <a:r>
            <a:rPr lang="ru-RU" sz="2000" b="0" i="0" kern="1200" dirty="0" smtClean="0">
              <a:solidFill>
                <a:schemeClr val="tx2"/>
              </a:solidFill>
            </a:rPr>
            <a:t> і </a:t>
          </a:r>
          <a:r>
            <a:rPr lang="ru-RU" sz="2000" b="0" i="0" kern="1200" dirty="0" err="1" smtClean="0">
              <a:solidFill>
                <a:schemeClr val="tx2"/>
              </a:solidFill>
            </a:rPr>
            <a:t>завжди</a:t>
          </a:r>
          <a:r>
            <a:rPr lang="ru-RU" sz="2000" b="0" i="0" kern="1200" dirty="0" smtClean="0">
              <a:solidFill>
                <a:schemeClr val="tx2"/>
              </a:solidFill>
            </a:rPr>
            <a:t> </a:t>
          </a:r>
          <a:r>
            <a:rPr lang="ru-RU" sz="2000" b="0" i="0" kern="1200" dirty="0" err="1" smtClean="0">
              <a:solidFill>
                <a:schemeClr val="tx2"/>
              </a:solidFill>
            </a:rPr>
            <a:t>припадає</a:t>
          </a:r>
          <a:r>
            <a:rPr lang="ru-RU" sz="2000" b="0" i="0" kern="1200" dirty="0" smtClean="0">
              <a:solidFill>
                <a:schemeClr val="tx2"/>
              </a:solidFill>
            </a:rPr>
            <a:t> на </a:t>
          </a:r>
          <a:r>
            <a:rPr lang="ru-RU" sz="2000" b="0" i="0" kern="1200" dirty="0" err="1" smtClean="0">
              <a:solidFill>
                <a:schemeClr val="tx2"/>
              </a:solidFill>
            </a:rPr>
            <a:t>літо</a:t>
          </a:r>
          <a:endParaRPr lang="ru-RU" sz="2000" b="0" i="0" kern="1200" dirty="0" smtClean="0">
            <a:solidFill>
              <a:schemeClr val="tx2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2"/>
              </a:solidFill>
            </a:rPr>
            <a:t>- </a:t>
          </a:r>
          <a:r>
            <a:rPr lang="ru-RU" sz="2000" b="0" i="0" kern="1200" dirty="0" err="1" smtClean="0">
              <a:solidFill>
                <a:schemeClr val="tx2"/>
              </a:solidFill>
            </a:rPr>
            <a:t>найчастіше</a:t>
          </a:r>
          <a:r>
            <a:rPr lang="ru-RU" sz="2000" b="0" i="0" kern="1200" dirty="0" smtClean="0">
              <a:solidFill>
                <a:schemeClr val="tx2"/>
              </a:solidFill>
            </a:rPr>
            <a:t> </a:t>
          </a:r>
          <a:r>
            <a:rPr lang="ru-RU" sz="2000" b="0" i="0" kern="1200" dirty="0" err="1" smtClean="0">
              <a:solidFill>
                <a:schemeClr val="tx2"/>
              </a:solidFill>
            </a:rPr>
            <a:t>окремий</a:t>
          </a:r>
          <a:r>
            <a:rPr lang="ru-RU" sz="2000" b="0" i="0" kern="1200" dirty="0" smtClean="0">
              <a:solidFill>
                <a:schemeClr val="tx2"/>
              </a:solidFill>
            </a:rPr>
            <a:t> </a:t>
          </a:r>
          <a:r>
            <a:rPr lang="ru-RU" sz="2000" b="0" i="0" kern="1200" dirty="0" err="1" smtClean="0">
              <a:solidFill>
                <a:schemeClr val="tx2"/>
              </a:solidFill>
            </a:rPr>
            <a:t>кабінет</a:t>
          </a:r>
          <a:endParaRPr lang="ru-RU" sz="2000" b="0" i="0" kern="1200" dirty="0" smtClean="0">
            <a:solidFill>
              <a:schemeClr val="tx2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solidFill>
                <a:schemeClr val="tx2"/>
              </a:solidFill>
            </a:rPr>
            <a:t>робочий</a:t>
          </a:r>
          <a:r>
            <a:rPr lang="ru-RU" sz="2000" b="0" i="0" kern="1200" dirty="0" smtClean="0">
              <a:solidFill>
                <a:schemeClr val="tx2"/>
              </a:solidFill>
            </a:rPr>
            <a:t> день </a:t>
          </a:r>
          <a:r>
            <a:rPr lang="ru-RU" sz="2000" b="0" i="0" kern="1200" dirty="0" err="1" smtClean="0">
              <a:solidFill>
                <a:schemeClr val="tx2"/>
              </a:solidFill>
            </a:rPr>
            <a:t>близько</a:t>
          </a:r>
          <a:r>
            <a:rPr lang="ru-RU" sz="2000" b="0" i="0" kern="1200" dirty="0" smtClean="0">
              <a:solidFill>
                <a:schemeClr val="tx2"/>
              </a:solidFill>
            </a:rPr>
            <a:t> 4-5 годин</a:t>
          </a:r>
          <a:endParaRPr lang="ru-RU" sz="2000" b="0" i="0" kern="1200" dirty="0">
            <a:solidFill>
              <a:schemeClr val="tx2"/>
            </a:solidFill>
          </a:endParaRPr>
        </a:p>
      </dsp:txBody>
      <dsp:txXfrm>
        <a:off x="988383" y="1592592"/>
        <a:ext cx="3442300" cy="3277312"/>
      </dsp:txXfrm>
    </dsp:sp>
    <dsp:sp modelId="{1C822909-EF75-4293-B006-3CCBB53EA0DF}">
      <dsp:nvSpPr>
        <dsp:cNvPr id="0" name=""/>
        <dsp:cNvSpPr/>
      </dsp:nvSpPr>
      <dsp:spPr>
        <a:xfrm>
          <a:off x="4507368" y="1592592"/>
          <a:ext cx="3442300" cy="327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2"/>
              </a:solidFill>
            </a:rPr>
            <a:t>- емоційно </a:t>
          </a:r>
          <a:r>
            <a:rPr lang="ru-RU" sz="2000" b="0" i="0" kern="1200" dirty="0" err="1" smtClean="0">
              <a:solidFill>
                <a:schemeClr val="tx2"/>
              </a:solidFill>
            </a:rPr>
            <a:t>важка</a:t>
          </a:r>
          <a:r>
            <a:rPr lang="ru-RU" sz="2000" b="0" i="0" kern="1200" dirty="0" smtClean="0">
              <a:solidFill>
                <a:schemeClr val="tx2"/>
              </a:solidFill>
            </a:rPr>
            <a:t> робота, часто </a:t>
          </a:r>
          <a:r>
            <a:rPr lang="ru-RU" sz="2000" b="0" i="0" kern="1200" dirty="0" err="1" smtClean="0">
              <a:solidFill>
                <a:schemeClr val="tx2"/>
              </a:solidFill>
            </a:rPr>
            <a:t>перетинається</a:t>
          </a:r>
          <a:r>
            <a:rPr lang="ru-RU" sz="2000" b="0" i="0" kern="1200" dirty="0" smtClean="0">
              <a:solidFill>
                <a:schemeClr val="tx2"/>
              </a:solidFill>
            </a:rPr>
            <a:t> з </a:t>
          </a:r>
          <a:r>
            <a:rPr lang="ru-RU" sz="2000" b="0" i="0" kern="1200" dirty="0" err="1" smtClean="0">
              <a:solidFill>
                <a:schemeClr val="tx2"/>
              </a:solidFill>
            </a:rPr>
            <a:t>нейропсихологією</a:t>
          </a:r>
          <a:endParaRPr lang="ru-RU" sz="2000" b="0" i="0" kern="1200" dirty="0" smtClean="0">
            <a:solidFill>
              <a:schemeClr val="tx2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2"/>
              </a:solidFill>
            </a:rPr>
            <a:t>- </a:t>
          </a:r>
          <a:r>
            <a:rPr lang="ru-RU" sz="2000" b="0" i="0" kern="1200" dirty="0" err="1" smtClean="0">
              <a:solidFill>
                <a:schemeClr val="tx2"/>
              </a:solidFill>
            </a:rPr>
            <a:t>оформлення</a:t>
          </a:r>
          <a:r>
            <a:rPr lang="ru-RU" sz="2000" b="0" i="0" kern="1200" dirty="0" smtClean="0">
              <a:solidFill>
                <a:schemeClr val="tx2"/>
              </a:solidFill>
            </a:rPr>
            <a:t> </a:t>
          </a:r>
          <a:r>
            <a:rPr lang="ru-RU" sz="2000" b="0" i="0" kern="1200" dirty="0" err="1" smtClean="0">
              <a:solidFill>
                <a:schemeClr val="tx2"/>
              </a:solidFill>
            </a:rPr>
            <a:t>документації</a:t>
          </a:r>
          <a:r>
            <a:rPr lang="ru-RU" sz="2000" b="0" i="0" kern="1200" dirty="0" smtClean="0">
              <a:solidFill>
                <a:schemeClr val="tx2"/>
              </a:solidFill>
            </a:rPr>
            <a:t> включено в </a:t>
          </a:r>
          <a:r>
            <a:rPr lang="ru-RU" sz="2000" b="0" i="0" kern="1200" dirty="0" err="1" smtClean="0">
              <a:solidFill>
                <a:schemeClr val="tx2"/>
              </a:solidFill>
            </a:rPr>
            <a:t>неробочий</a:t>
          </a:r>
          <a:r>
            <a:rPr lang="ru-RU" sz="2000" b="0" i="0" kern="1200" dirty="0" smtClean="0">
              <a:solidFill>
                <a:schemeClr val="tx2"/>
              </a:solidFill>
            </a:rPr>
            <a:t> час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2"/>
              </a:solidFill>
            </a:rPr>
            <a:t>- часом </a:t>
          </a:r>
          <a:r>
            <a:rPr lang="ru-RU" sz="2000" b="0" i="0" kern="1200" dirty="0" err="1" smtClean="0">
              <a:solidFill>
                <a:schemeClr val="tx2"/>
              </a:solidFill>
            </a:rPr>
            <a:t>навіть</a:t>
          </a:r>
          <a:r>
            <a:rPr lang="ru-RU" sz="2000" b="0" i="0" kern="1200" dirty="0" smtClean="0">
              <a:solidFill>
                <a:schemeClr val="tx2"/>
              </a:solidFill>
            </a:rPr>
            <a:t> </a:t>
          </a:r>
          <a:r>
            <a:rPr lang="ru-RU" sz="2000" b="0" i="0" kern="1200" dirty="0" err="1" smtClean="0">
              <a:solidFill>
                <a:schemeClr val="tx2"/>
              </a:solidFill>
            </a:rPr>
            <a:t>тривала</a:t>
          </a:r>
          <a:r>
            <a:rPr lang="ru-RU" sz="2000" b="0" i="0" kern="1200" dirty="0" smtClean="0">
              <a:solidFill>
                <a:schemeClr val="tx2"/>
              </a:solidFill>
            </a:rPr>
            <a:t> </a:t>
          </a:r>
          <a:r>
            <a:rPr lang="ru-RU" sz="2000" b="0" i="0" kern="1200" dirty="0" err="1" smtClean="0">
              <a:solidFill>
                <a:schemeClr val="tx2"/>
              </a:solidFill>
            </a:rPr>
            <a:t>боротьба</a:t>
          </a:r>
          <a:r>
            <a:rPr lang="ru-RU" sz="2000" b="0" i="0" kern="1200" dirty="0" smtClean="0">
              <a:solidFill>
                <a:schemeClr val="tx2"/>
              </a:solidFill>
            </a:rPr>
            <a:t> з проблемою </a:t>
          </a:r>
          <a:r>
            <a:rPr lang="ru-RU" sz="2000" b="0" i="0" kern="1200" dirty="0" err="1" smtClean="0">
              <a:solidFill>
                <a:schemeClr val="tx2"/>
              </a:solidFill>
            </a:rPr>
            <a:t>може</a:t>
          </a:r>
          <a:r>
            <a:rPr lang="ru-RU" sz="2000" b="0" i="0" kern="1200" dirty="0" smtClean="0">
              <a:solidFill>
                <a:schemeClr val="tx2"/>
              </a:solidFill>
            </a:rPr>
            <a:t> не </a:t>
          </a:r>
          <a:r>
            <a:rPr lang="ru-RU" sz="2000" b="0" i="0" kern="1200" dirty="0" err="1" smtClean="0">
              <a:solidFill>
                <a:schemeClr val="tx2"/>
              </a:solidFill>
            </a:rPr>
            <a:t>увінчатися</a:t>
          </a:r>
          <a:r>
            <a:rPr lang="ru-RU" sz="2000" b="0" i="0" kern="1200" dirty="0" smtClean="0">
              <a:solidFill>
                <a:schemeClr val="tx2"/>
              </a:solidFill>
            </a:rPr>
            <a:t> </a:t>
          </a:r>
          <a:r>
            <a:rPr lang="ru-RU" sz="2000" b="0" i="0" kern="1200" dirty="0" err="1" smtClean="0">
              <a:solidFill>
                <a:schemeClr val="tx2"/>
              </a:solidFill>
            </a:rPr>
            <a:t>успіхом</a:t>
          </a:r>
          <a:endParaRPr lang="ru-RU" sz="2000" b="0" i="0" kern="1200" dirty="0">
            <a:solidFill>
              <a:schemeClr val="tx2"/>
            </a:solidFill>
          </a:endParaRPr>
        </a:p>
      </dsp:txBody>
      <dsp:txXfrm>
        <a:off x="4507368" y="1592592"/>
        <a:ext cx="3442300" cy="3277312"/>
      </dsp:txXfrm>
    </dsp:sp>
    <dsp:sp modelId="{BB124226-E242-4A24-9FD2-CE8257987A5D}">
      <dsp:nvSpPr>
        <dsp:cNvPr id="0" name=""/>
        <dsp:cNvSpPr/>
      </dsp:nvSpPr>
      <dsp:spPr>
        <a:xfrm>
          <a:off x="0" y="377907"/>
          <a:ext cx="1448492" cy="1448492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472541-073B-4085-946B-8A4656CEA1A2}">
      <dsp:nvSpPr>
        <dsp:cNvPr id="0" name=""/>
        <dsp:cNvSpPr/>
      </dsp:nvSpPr>
      <dsp:spPr>
        <a:xfrm>
          <a:off x="7157257" y="898820"/>
          <a:ext cx="1363287" cy="467186"/>
        </a:xfrm>
        <a:prstGeom prst="rect">
          <a:avLst/>
        </a:prstGeom>
        <a:gradFill rotWithShape="0">
          <a:gsLst>
            <a:gs pos="0">
              <a:schemeClr val="accent2">
                <a:hueOff val="-7072252"/>
                <a:satOff val="-10775"/>
                <a:lumOff val="-2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072252"/>
                <a:satOff val="-10775"/>
                <a:lumOff val="-2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072252"/>
                <a:satOff val="-10775"/>
                <a:lumOff val="-2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072252"/>
              <a:satOff val="-10775"/>
              <a:lumOff val="-2960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01D1FD-2AEB-48CA-BD22-FDBE388CF1B1}">
      <dsp:nvSpPr>
        <dsp:cNvPr id="0" name=""/>
        <dsp:cNvSpPr/>
      </dsp:nvSpPr>
      <dsp:spPr>
        <a:xfrm>
          <a:off x="4473286" y="1599599"/>
          <a:ext cx="852" cy="3130148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0974" y="2590800"/>
            <a:ext cx="7998028" cy="1676400"/>
          </a:xfrm>
        </p:spPr>
        <p:txBody>
          <a:bodyPr rtlCol="0">
            <a:noAutofit/>
          </a:bodyPr>
          <a:lstStyle/>
          <a:p>
            <a:pPr algn="ctr" rtl="0"/>
            <a:r>
              <a:rPr lang="ru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Логопед – цікава професія </a:t>
            </a:r>
            <a:endParaRPr lang="ru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51678957"/>
              </p:ext>
            </p:extLst>
          </p:nvPr>
        </p:nvGraphicFramePr>
        <p:xfrm>
          <a:off x="7417724" y="545651"/>
          <a:ext cx="3943004" cy="5264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47953843"/>
              </p:ext>
            </p:extLst>
          </p:nvPr>
        </p:nvGraphicFramePr>
        <p:xfrm>
          <a:off x="4131426" y="545652"/>
          <a:ext cx="3150523" cy="5264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9404111"/>
              </p:ext>
            </p:extLst>
          </p:nvPr>
        </p:nvGraphicFramePr>
        <p:xfrm>
          <a:off x="-8311" y="545652"/>
          <a:ext cx="4139737" cy="548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335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0280492"/>
              </p:ext>
            </p:extLst>
          </p:nvPr>
        </p:nvGraphicFramePr>
        <p:xfrm>
          <a:off x="523392" y="752302"/>
          <a:ext cx="8520545" cy="5353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88312" y="961814"/>
            <a:ext cx="5390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err="1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Плюси</a:t>
            </a:r>
            <a:r>
              <a:rPr lang="ru-RU" sz="3600" b="1" spc="50" dirty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600" b="1" spc="50" dirty="0" err="1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мінуси</a:t>
            </a:r>
            <a:r>
              <a:rPr lang="ru-RU" sz="3600" b="1" spc="50" dirty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spc="50" dirty="0" err="1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професії</a:t>
            </a:r>
            <a:endParaRPr lang="ru-RU" sz="3600" b="1" spc="50" dirty="0">
              <a:ln w="0">
                <a:solidFill>
                  <a:schemeClr val="accent3">
                    <a:lumMod val="75000"/>
                  </a:schemeClr>
                </a:solidFill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7388" y="0"/>
            <a:ext cx="1801864" cy="64633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 smtClean="0">
                <a:ln/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mprint MT Shadow" panose="04020605060303030202" pitchFamily="82" charset="0"/>
              </a:rPr>
              <a:t>S</a:t>
            </a:r>
          </a:p>
          <a:p>
            <a:pPr algn="ctr"/>
            <a:r>
              <a:rPr lang="en-US" sz="13800" b="1" dirty="0" smtClean="0">
                <a:ln/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mprint MT Shadow" panose="04020605060303030202" pitchFamily="82" charset="0"/>
              </a:rPr>
              <a:t>L</a:t>
            </a:r>
          </a:p>
          <a:p>
            <a:pPr algn="ctr"/>
            <a:r>
              <a:rPr lang="en-US" sz="13800" b="1" dirty="0">
                <a:ln/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mprint MT Shadow" panose="04020605060303030202" pitchFamily="82" charset="0"/>
              </a:rPr>
              <a:t>P</a:t>
            </a:r>
            <a:endParaRPr lang="ru-RU" sz="13800" b="1" dirty="0">
              <a:ln/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73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формат)(2)</Template>
  <TotalTime>120</TotalTime>
  <Words>159</Words>
  <Application>Microsoft Office PowerPoint</Application>
  <PresentationFormat>Широкоэкранный</PresentationFormat>
  <Paragraphs>27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Imprint MT Shadow</vt:lpstr>
      <vt:lpstr>Segoe Print</vt:lpstr>
      <vt:lpstr>Times New Roman</vt:lpstr>
      <vt:lpstr>Природа 16 х 9</vt:lpstr>
      <vt:lpstr>Логопед – цікава професія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 – цікава професія</dc:title>
  <dc:creator>user</dc:creator>
  <cp:lastModifiedBy>user</cp:lastModifiedBy>
  <cp:revision>36</cp:revision>
  <dcterms:created xsi:type="dcterms:W3CDTF">2020-11-30T12:42:57Z</dcterms:created>
  <dcterms:modified xsi:type="dcterms:W3CDTF">2020-11-30T14:43:30Z</dcterms:modified>
</cp:coreProperties>
</file>