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6"/>
  </p:notesMasterIdLst>
  <p:handoutMasterIdLst>
    <p:handoutMasterId r:id="rId37"/>
  </p:handoutMasterIdLst>
  <p:sldIdLst>
    <p:sldId id="256" r:id="rId3"/>
    <p:sldId id="257" r:id="rId4"/>
    <p:sldId id="284" r:id="rId5"/>
    <p:sldId id="292" r:id="rId6"/>
    <p:sldId id="274" r:id="rId7"/>
    <p:sldId id="269" r:id="rId8"/>
    <p:sldId id="271" r:id="rId9"/>
    <p:sldId id="273" r:id="rId10"/>
    <p:sldId id="275" r:id="rId11"/>
    <p:sldId id="261" r:id="rId12"/>
    <p:sldId id="263" r:id="rId13"/>
    <p:sldId id="264" r:id="rId14"/>
    <p:sldId id="267" r:id="rId15"/>
    <p:sldId id="268" r:id="rId16"/>
    <p:sldId id="262" r:id="rId17"/>
    <p:sldId id="270" r:id="rId18"/>
    <p:sldId id="265" r:id="rId19"/>
    <p:sldId id="266" r:id="rId20"/>
    <p:sldId id="260" r:id="rId21"/>
    <p:sldId id="291" r:id="rId22"/>
    <p:sldId id="286" r:id="rId23"/>
    <p:sldId id="287" r:id="rId24"/>
    <p:sldId id="288" r:id="rId25"/>
    <p:sldId id="276" r:id="rId26"/>
    <p:sldId id="277" r:id="rId27"/>
    <p:sldId id="278" r:id="rId28"/>
    <p:sldId id="285" r:id="rId29"/>
    <p:sldId id="283" r:id="rId30"/>
    <p:sldId id="258" r:id="rId31"/>
    <p:sldId id="272" r:id="rId32"/>
    <p:sldId id="281" r:id="rId33"/>
    <p:sldId id="280" r:id="rId34"/>
    <p:sldId id="282" r:id="rId3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8E4CC7-8A29-43D3-8060-D823CE2C5307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674F7E0-4CC9-4CD5-930E-64687376298F}">
      <dgm:prSet custT="1"/>
      <dgm:spPr/>
      <dgm:t>
        <a:bodyPr/>
        <a:lstStyle/>
        <a:p>
          <a:pPr rtl="0"/>
          <a:r>
            <a:rPr lang="ru-RU" sz="2400" dirty="0" smtClean="0"/>
            <a:t>Сбор информации</a:t>
          </a:r>
          <a:endParaRPr lang="ru-RU" sz="2400" dirty="0"/>
        </a:p>
      </dgm:t>
    </dgm:pt>
    <dgm:pt modelId="{32A9D76E-48D8-4439-B6CB-BDDE84F003EB}" type="parTrans" cxnId="{21E43B7D-561F-4804-BEBE-F95B0CAB2258}">
      <dgm:prSet/>
      <dgm:spPr/>
      <dgm:t>
        <a:bodyPr/>
        <a:lstStyle/>
        <a:p>
          <a:endParaRPr lang="ru-RU"/>
        </a:p>
      </dgm:t>
    </dgm:pt>
    <dgm:pt modelId="{0A4B7A58-16B9-491B-B05D-5D2EF14394E4}" type="sibTrans" cxnId="{21E43B7D-561F-4804-BEBE-F95B0CAB2258}">
      <dgm:prSet/>
      <dgm:spPr/>
      <dgm:t>
        <a:bodyPr/>
        <a:lstStyle/>
        <a:p>
          <a:endParaRPr lang="ru-RU"/>
        </a:p>
      </dgm:t>
    </dgm:pt>
    <dgm:pt modelId="{2CB3B7BE-46C7-493A-B307-004F59F3DFA7}">
      <dgm:prSet custT="1"/>
      <dgm:spPr/>
      <dgm:t>
        <a:bodyPr/>
        <a:lstStyle/>
        <a:p>
          <a:pPr rtl="0"/>
          <a:r>
            <a:rPr lang="ru-RU" sz="2400" dirty="0" smtClean="0"/>
            <a:t>Исследование функционирования семьи</a:t>
          </a:r>
          <a:endParaRPr lang="ru-RU" sz="2400" dirty="0"/>
        </a:p>
      </dgm:t>
    </dgm:pt>
    <dgm:pt modelId="{76396696-DB59-4235-A60E-4B7C266B5D23}" type="parTrans" cxnId="{1CDAB206-821B-46B9-B53F-B8E2EF78FE29}">
      <dgm:prSet/>
      <dgm:spPr/>
      <dgm:t>
        <a:bodyPr/>
        <a:lstStyle/>
        <a:p>
          <a:endParaRPr lang="ru-RU"/>
        </a:p>
      </dgm:t>
    </dgm:pt>
    <dgm:pt modelId="{6AA66C75-E958-4B58-938B-D2392B78DFD0}" type="sibTrans" cxnId="{1CDAB206-821B-46B9-B53F-B8E2EF78FE29}">
      <dgm:prSet/>
      <dgm:spPr/>
      <dgm:t>
        <a:bodyPr/>
        <a:lstStyle/>
        <a:p>
          <a:endParaRPr lang="ru-RU"/>
        </a:p>
      </dgm:t>
    </dgm:pt>
    <dgm:pt modelId="{F6FB4E1A-8334-4F7A-A37A-D67D130B49DE}">
      <dgm:prSet custT="1"/>
      <dgm:spPr/>
      <dgm:t>
        <a:bodyPr/>
        <a:lstStyle/>
        <a:p>
          <a:pPr rtl="0"/>
          <a:r>
            <a:rPr lang="ru-RU" sz="2400" dirty="0" smtClean="0"/>
            <a:t>Определение целей и задач случая</a:t>
          </a:r>
          <a:endParaRPr lang="ru-RU" sz="2400" dirty="0"/>
        </a:p>
      </dgm:t>
    </dgm:pt>
    <dgm:pt modelId="{E20D6BFA-C75B-4E4B-BA86-A92C805C20F0}" type="parTrans" cxnId="{CBE95259-2D8A-431D-9763-0F5D2E6C0B02}">
      <dgm:prSet/>
      <dgm:spPr/>
      <dgm:t>
        <a:bodyPr/>
        <a:lstStyle/>
        <a:p>
          <a:endParaRPr lang="ru-RU"/>
        </a:p>
      </dgm:t>
    </dgm:pt>
    <dgm:pt modelId="{BD54E3F6-B2BF-46EA-BDAE-632C0585B0B9}" type="sibTrans" cxnId="{CBE95259-2D8A-431D-9763-0F5D2E6C0B02}">
      <dgm:prSet/>
      <dgm:spPr/>
      <dgm:t>
        <a:bodyPr/>
        <a:lstStyle/>
        <a:p>
          <a:endParaRPr lang="ru-RU"/>
        </a:p>
      </dgm:t>
    </dgm:pt>
    <dgm:pt modelId="{C202B0A7-F74E-4D9D-A0BA-266CECBDDDE4}">
      <dgm:prSet custT="1"/>
      <dgm:spPr/>
      <dgm:t>
        <a:bodyPr/>
        <a:lstStyle/>
        <a:p>
          <a:pPr rtl="0"/>
          <a:r>
            <a:rPr lang="ru-RU" sz="2400" dirty="0" smtClean="0"/>
            <a:t>Ведение случая</a:t>
          </a:r>
          <a:endParaRPr lang="ru-RU" sz="2400" dirty="0"/>
        </a:p>
      </dgm:t>
    </dgm:pt>
    <dgm:pt modelId="{3F123B0E-E1EA-4443-B474-54B8E2C6FBD5}" type="parTrans" cxnId="{EEF40B86-8E83-4ADC-8711-2387F056F973}">
      <dgm:prSet/>
      <dgm:spPr/>
      <dgm:t>
        <a:bodyPr/>
        <a:lstStyle/>
        <a:p>
          <a:endParaRPr lang="ru-RU"/>
        </a:p>
      </dgm:t>
    </dgm:pt>
    <dgm:pt modelId="{816168AE-E44E-4A30-9393-CDD62AA8A484}" type="sibTrans" cxnId="{EEF40B86-8E83-4ADC-8711-2387F056F973}">
      <dgm:prSet/>
      <dgm:spPr/>
      <dgm:t>
        <a:bodyPr/>
        <a:lstStyle/>
        <a:p>
          <a:endParaRPr lang="ru-RU"/>
        </a:p>
      </dgm:t>
    </dgm:pt>
    <dgm:pt modelId="{B2619A99-9093-4D96-A07B-1BD4F552FCCC}">
      <dgm:prSet custT="1"/>
      <dgm:spPr/>
      <dgm:t>
        <a:bodyPr/>
        <a:lstStyle/>
        <a:p>
          <a:pPr rtl="0"/>
          <a:r>
            <a:rPr lang="ru-RU" sz="2400" dirty="0" smtClean="0"/>
            <a:t>Действия: план действий</a:t>
          </a:r>
          <a:endParaRPr lang="ru-RU" sz="2400" dirty="0"/>
        </a:p>
      </dgm:t>
    </dgm:pt>
    <dgm:pt modelId="{D5BE665F-230D-47B0-87C3-6710D765D718}" type="parTrans" cxnId="{4D49876B-3E6E-4D4C-ADCF-7D06C2FA96BE}">
      <dgm:prSet/>
      <dgm:spPr/>
      <dgm:t>
        <a:bodyPr/>
        <a:lstStyle/>
        <a:p>
          <a:endParaRPr lang="ru-RU"/>
        </a:p>
      </dgm:t>
    </dgm:pt>
    <dgm:pt modelId="{E6F66977-8457-4840-BA88-CFF662D9BDF9}" type="sibTrans" cxnId="{4D49876B-3E6E-4D4C-ADCF-7D06C2FA96BE}">
      <dgm:prSet/>
      <dgm:spPr/>
      <dgm:t>
        <a:bodyPr/>
        <a:lstStyle/>
        <a:p>
          <a:endParaRPr lang="ru-RU"/>
        </a:p>
      </dgm:t>
    </dgm:pt>
    <dgm:pt modelId="{6A3EFBF7-3D54-4C06-A35A-D12825F71E06}">
      <dgm:prSet custT="1"/>
      <dgm:spPr/>
      <dgm:t>
        <a:bodyPr/>
        <a:lstStyle/>
        <a:p>
          <a:pPr rtl="0"/>
          <a:r>
            <a:rPr lang="ru-RU" sz="2400" dirty="0" smtClean="0"/>
            <a:t>Временные рамки случая</a:t>
          </a:r>
          <a:endParaRPr lang="ru-RU" sz="2400" dirty="0"/>
        </a:p>
      </dgm:t>
    </dgm:pt>
    <dgm:pt modelId="{573FA293-C6F4-4562-B36A-8EF35A4975CD}" type="parTrans" cxnId="{D0B7163A-CFF1-487D-AE33-3532ECE0AF99}">
      <dgm:prSet/>
      <dgm:spPr/>
      <dgm:t>
        <a:bodyPr/>
        <a:lstStyle/>
        <a:p>
          <a:endParaRPr lang="ru-RU"/>
        </a:p>
      </dgm:t>
    </dgm:pt>
    <dgm:pt modelId="{D3EFCEA7-4F55-43F4-B462-FEB110090926}" type="sibTrans" cxnId="{D0B7163A-CFF1-487D-AE33-3532ECE0AF99}">
      <dgm:prSet/>
      <dgm:spPr/>
      <dgm:t>
        <a:bodyPr/>
        <a:lstStyle/>
        <a:p>
          <a:endParaRPr lang="ru-RU"/>
        </a:p>
      </dgm:t>
    </dgm:pt>
    <dgm:pt modelId="{1CC98553-00EB-4463-B581-0053BFE2CDC4}">
      <dgm:prSet custT="1"/>
      <dgm:spPr/>
      <dgm:t>
        <a:bodyPr/>
        <a:lstStyle/>
        <a:p>
          <a:pPr rtl="0"/>
          <a:r>
            <a:rPr lang="ru-RU" sz="2400" dirty="0" smtClean="0"/>
            <a:t>Процесс или процедура закрытия случая</a:t>
          </a:r>
          <a:endParaRPr lang="ru-RU" sz="2400" dirty="0"/>
        </a:p>
      </dgm:t>
    </dgm:pt>
    <dgm:pt modelId="{2E40D664-33F6-45EB-A752-602C07CDF433}" type="parTrans" cxnId="{3299ABBF-AC22-4225-92B5-28E40B34C34E}">
      <dgm:prSet/>
      <dgm:spPr/>
      <dgm:t>
        <a:bodyPr/>
        <a:lstStyle/>
        <a:p>
          <a:endParaRPr lang="ru-RU"/>
        </a:p>
      </dgm:t>
    </dgm:pt>
    <dgm:pt modelId="{FFD01DA7-0266-4F15-B421-D4DEE405E3E0}" type="sibTrans" cxnId="{3299ABBF-AC22-4225-92B5-28E40B34C34E}">
      <dgm:prSet/>
      <dgm:spPr/>
      <dgm:t>
        <a:bodyPr/>
        <a:lstStyle/>
        <a:p>
          <a:endParaRPr lang="ru-RU"/>
        </a:p>
      </dgm:t>
    </dgm:pt>
    <dgm:pt modelId="{9E1B623C-774D-422B-BBB6-DEFB115CEBCF}" type="pres">
      <dgm:prSet presAssocID="{C48E4CC7-8A29-43D3-8060-D823CE2C53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0EBCFE-508E-44E3-AB60-247F4C7A4819}" type="pres">
      <dgm:prSet presAssocID="{7674F7E0-4CC9-4CD5-930E-64687376298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2E472D-290C-4F7A-A605-37D0D080F126}" type="pres">
      <dgm:prSet presAssocID="{0A4B7A58-16B9-491B-B05D-5D2EF14394E4}" presName="spacer" presStyleCnt="0"/>
      <dgm:spPr/>
    </dgm:pt>
    <dgm:pt modelId="{F64ACA61-51F7-41D6-B9C6-2C61F437F4D5}" type="pres">
      <dgm:prSet presAssocID="{2CB3B7BE-46C7-493A-B307-004F59F3DFA7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D7DBF4-C1FA-48CC-9AA5-C711702AFD92}" type="pres">
      <dgm:prSet presAssocID="{6AA66C75-E958-4B58-938B-D2392B78DFD0}" presName="spacer" presStyleCnt="0"/>
      <dgm:spPr/>
    </dgm:pt>
    <dgm:pt modelId="{26DF4AEE-E8FF-4FD4-A2A2-D602215EB3FE}" type="pres">
      <dgm:prSet presAssocID="{F6FB4E1A-8334-4F7A-A37A-D67D130B49DE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E706FC-F4A7-4084-9091-A58DA22B81ED}" type="pres">
      <dgm:prSet presAssocID="{BD54E3F6-B2BF-46EA-BDAE-632C0585B0B9}" presName="spacer" presStyleCnt="0"/>
      <dgm:spPr/>
    </dgm:pt>
    <dgm:pt modelId="{38D50D2A-BBBE-47B1-A129-EC638FC0BF50}" type="pres">
      <dgm:prSet presAssocID="{C202B0A7-F74E-4D9D-A0BA-266CECBDDDE4}" presName="parentText" presStyleLbl="node1" presStyleIdx="3" presStyleCnt="7" custLinFactY="2285" custLinFactNeighborX="-249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567DB-92FE-4A2B-81D1-16BB44363F21}" type="pres">
      <dgm:prSet presAssocID="{816168AE-E44E-4A30-9393-CDD62AA8A484}" presName="spacer" presStyleCnt="0"/>
      <dgm:spPr/>
    </dgm:pt>
    <dgm:pt modelId="{97068F64-8188-45E8-8CD7-BEBA2311FCC6}" type="pres">
      <dgm:prSet presAssocID="{B2619A99-9093-4D96-A07B-1BD4F552FCCC}" presName="parentText" presStyleLbl="node1" presStyleIdx="4" presStyleCnt="7" custLinFactNeighborX="-749" custLinFactNeighborY="5587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D49732-538E-474D-9B7F-88915A383D6D}" type="pres">
      <dgm:prSet presAssocID="{E6F66977-8457-4840-BA88-CFF662D9BDF9}" presName="spacer" presStyleCnt="0"/>
      <dgm:spPr/>
    </dgm:pt>
    <dgm:pt modelId="{C08E1A0C-758A-4A68-8068-F05167E73847}" type="pres">
      <dgm:prSet presAssocID="{6A3EFBF7-3D54-4C06-A35A-D12825F71E06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A92849-541B-4C64-86E4-12CF8BC35DCB}" type="pres">
      <dgm:prSet presAssocID="{D3EFCEA7-4F55-43F4-B462-FEB110090926}" presName="spacer" presStyleCnt="0"/>
      <dgm:spPr/>
    </dgm:pt>
    <dgm:pt modelId="{FE2D4294-996B-4001-B469-600B1C7E5A26}" type="pres">
      <dgm:prSet presAssocID="{1CC98553-00EB-4463-B581-0053BFE2CDC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F40B86-8E83-4ADC-8711-2387F056F973}" srcId="{C48E4CC7-8A29-43D3-8060-D823CE2C5307}" destId="{C202B0A7-F74E-4D9D-A0BA-266CECBDDDE4}" srcOrd="3" destOrd="0" parTransId="{3F123B0E-E1EA-4443-B474-54B8E2C6FBD5}" sibTransId="{816168AE-E44E-4A30-9393-CDD62AA8A484}"/>
    <dgm:cxn modelId="{3760A42D-6913-476C-8426-522036E3EADE}" type="presOf" srcId="{C202B0A7-F74E-4D9D-A0BA-266CECBDDDE4}" destId="{38D50D2A-BBBE-47B1-A129-EC638FC0BF50}" srcOrd="0" destOrd="0" presId="urn:microsoft.com/office/officeart/2005/8/layout/vList2"/>
    <dgm:cxn modelId="{CBE95259-2D8A-431D-9763-0F5D2E6C0B02}" srcId="{C48E4CC7-8A29-43D3-8060-D823CE2C5307}" destId="{F6FB4E1A-8334-4F7A-A37A-D67D130B49DE}" srcOrd="2" destOrd="0" parTransId="{E20D6BFA-C75B-4E4B-BA86-A92C805C20F0}" sibTransId="{BD54E3F6-B2BF-46EA-BDAE-632C0585B0B9}"/>
    <dgm:cxn modelId="{21E43B7D-561F-4804-BEBE-F95B0CAB2258}" srcId="{C48E4CC7-8A29-43D3-8060-D823CE2C5307}" destId="{7674F7E0-4CC9-4CD5-930E-64687376298F}" srcOrd="0" destOrd="0" parTransId="{32A9D76E-48D8-4439-B6CB-BDDE84F003EB}" sibTransId="{0A4B7A58-16B9-491B-B05D-5D2EF14394E4}"/>
    <dgm:cxn modelId="{D60558A2-DE2A-4749-8ACB-A20CECEDDAD4}" type="presOf" srcId="{B2619A99-9093-4D96-A07B-1BD4F552FCCC}" destId="{97068F64-8188-45E8-8CD7-BEBA2311FCC6}" srcOrd="0" destOrd="0" presId="urn:microsoft.com/office/officeart/2005/8/layout/vList2"/>
    <dgm:cxn modelId="{829C7E7C-C251-4970-8CC9-9A665A4E3244}" type="presOf" srcId="{6A3EFBF7-3D54-4C06-A35A-D12825F71E06}" destId="{C08E1A0C-758A-4A68-8068-F05167E73847}" srcOrd="0" destOrd="0" presId="urn:microsoft.com/office/officeart/2005/8/layout/vList2"/>
    <dgm:cxn modelId="{3299ABBF-AC22-4225-92B5-28E40B34C34E}" srcId="{C48E4CC7-8A29-43D3-8060-D823CE2C5307}" destId="{1CC98553-00EB-4463-B581-0053BFE2CDC4}" srcOrd="6" destOrd="0" parTransId="{2E40D664-33F6-45EB-A752-602C07CDF433}" sibTransId="{FFD01DA7-0266-4F15-B421-D4DEE405E3E0}"/>
    <dgm:cxn modelId="{E809358B-FE8F-4509-A00C-A2A602EB5B15}" type="presOf" srcId="{7674F7E0-4CC9-4CD5-930E-64687376298F}" destId="{770EBCFE-508E-44E3-AB60-247F4C7A4819}" srcOrd="0" destOrd="0" presId="urn:microsoft.com/office/officeart/2005/8/layout/vList2"/>
    <dgm:cxn modelId="{F61446F4-3467-4F76-864B-32F108A0C0DB}" type="presOf" srcId="{C48E4CC7-8A29-43D3-8060-D823CE2C5307}" destId="{9E1B623C-774D-422B-BBB6-DEFB115CEBCF}" srcOrd="0" destOrd="0" presId="urn:microsoft.com/office/officeart/2005/8/layout/vList2"/>
    <dgm:cxn modelId="{50B65DD3-D689-45F3-95AE-74703CAAD3D2}" type="presOf" srcId="{2CB3B7BE-46C7-493A-B307-004F59F3DFA7}" destId="{F64ACA61-51F7-41D6-B9C6-2C61F437F4D5}" srcOrd="0" destOrd="0" presId="urn:microsoft.com/office/officeart/2005/8/layout/vList2"/>
    <dgm:cxn modelId="{D0B7163A-CFF1-487D-AE33-3532ECE0AF99}" srcId="{C48E4CC7-8A29-43D3-8060-D823CE2C5307}" destId="{6A3EFBF7-3D54-4C06-A35A-D12825F71E06}" srcOrd="5" destOrd="0" parTransId="{573FA293-C6F4-4562-B36A-8EF35A4975CD}" sibTransId="{D3EFCEA7-4F55-43F4-B462-FEB110090926}"/>
    <dgm:cxn modelId="{4D49876B-3E6E-4D4C-ADCF-7D06C2FA96BE}" srcId="{C48E4CC7-8A29-43D3-8060-D823CE2C5307}" destId="{B2619A99-9093-4D96-A07B-1BD4F552FCCC}" srcOrd="4" destOrd="0" parTransId="{D5BE665F-230D-47B0-87C3-6710D765D718}" sibTransId="{E6F66977-8457-4840-BA88-CFF662D9BDF9}"/>
    <dgm:cxn modelId="{08B25168-057D-4943-85AA-88865B16D52F}" type="presOf" srcId="{F6FB4E1A-8334-4F7A-A37A-D67D130B49DE}" destId="{26DF4AEE-E8FF-4FD4-A2A2-D602215EB3FE}" srcOrd="0" destOrd="0" presId="urn:microsoft.com/office/officeart/2005/8/layout/vList2"/>
    <dgm:cxn modelId="{F93315E9-8D5E-4891-8749-AF7269E14B42}" type="presOf" srcId="{1CC98553-00EB-4463-B581-0053BFE2CDC4}" destId="{FE2D4294-996B-4001-B469-600B1C7E5A26}" srcOrd="0" destOrd="0" presId="urn:microsoft.com/office/officeart/2005/8/layout/vList2"/>
    <dgm:cxn modelId="{1CDAB206-821B-46B9-B53F-B8E2EF78FE29}" srcId="{C48E4CC7-8A29-43D3-8060-D823CE2C5307}" destId="{2CB3B7BE-46C7-493A-B307-004F59F3DFA7}" srcOrd="1" destOrd="0" parTransId="{76396696-DB59-4235-A60E-4B7C266B5D23}" sibTransId="{6AA66C75-E958-4B58-938B-D2392B78DFD0}"/>
    <dgm:cxn modelId="{86E9B5FB-05A5-47E1-83BA-BC1C0204E382}" type="presParOf" srcId="{9E1B623C-774D-422B-BBB6-DEFB115CEBCF}" destId="{770EBCFE-508E-44E3-AB60-247F4C7A4819}" srcOrd="0" destOrd="0" presId="urn:microsoft.com/office/officeart/2005/8/layout/vList2"/>
    <dgm:cxn modelId="{A0718276-0EE3-4A5F-969B-9EAA25E5DA29}" type="presParOf" srcId="{9E1B623C-774D-422B-BBB6-DEFB115CEBCF}" destId="{742E472D-290C-4F7A-A605-37D0D080F126}" srcOrd="1" destOrd="0" presId="urn:microsoft.com/office/officeart/2005/8/layout/vList2"/>
    <dgm:cxn modelId="{27DA74AE-3946-4DFF-A400-662515FD25D1}" type="presParOf" srcId="{9E1B623C-774D-422B-BBB6-DEFB115CEBCF}" destId="{F64ACA61-51F7-41D6-B9C6-2C61F437F4D5}" srcOrd="2" destOrd="0" presId="urn:microsoft.com/office/officeart/2005/8/layout/vList2"/>
    <dgm:cxn modelId="{59DB1D49-E1B4-46E2-8C37-F23FEBF2B085}" type="presParOf" srcId="{9E1B623C-774D-422B-BBB6-DEFB115CEBCF}" destId="{3DD7DBF4-C1FA-48CC-9AA5-C711702AFD92}" srcOrd="3" destOrd="0" presId="urn:microsoft.com/office/officeart/2005/8/layout/vList2"/>
    <dgm:cxn modelId="{88741CFB-BB15-4109-8404-ACA7375C18D5}" type="presParOf" srcId="{9E1B623C-774D-422B-BBB6-DEFB115CEBCF}" destId="{26DF4AEE-E8FF-4FD4-A2A2-D602215EB3FE}" srcOrd="4" destOrd="0" presId="urn:microsoft.com/office/officeart/2005/8/layout/vList2"/>
    <dgm:cxn modelId="{426CE06F-CC4E-4262-901F-ABFE1D762EF5}" type="presParOf" srcId="{9E1B623C-774D-422B-BBB6-DEFB115CEBCF}" destId="{76E706FC-F4A7-4084-9091-A58DA22B81ED}" srcOrd="5" destOrd="0" presId="urn:microsoft.com/office/officeart/2005/8/layout/vList2"/>
    <dgm:cxn modelId="{E8371D90-EB72-4884-AB24-4EB6BE4168CD}" type="presParOf" srcId="{9E1B623C-774D-422B-BBB6-DEFB115CEBCF}" destId="{38D50D2A-BBBE-47B1-A129-EC638FC0BF50}" srcOrd="6" destOrd="0" presId="urn:microsoft.com/office/officeart/2005/8/layout/vList2"/>
    <dgm:cxn modelId="{DB94BB21-6C30-44C7-9111-F82455D13AC8}" type="presParOf" srcId="{9E1B623C-774D-422B-BBB6-DEFB115CEBCF}" destId="{D88567DB-92FE-4A2B-81D1-16BB44363F21}" srcOrd="7" destOrd="0" presId="urn:microsoft.com/office/officeart/2005/8/layout/vList2"/>
    <dgm:cxn modelId="{2F9C1CBD-972B-4AC4-99F4-F9C785C74589}" type="presParOf" srcId="{9E1B623C-774D-422B-BBB6-DEFB115CEBCF}" destId="{97068F64-8188-45E8-8CD7-BEBA2311FCC6}" srcOrd="8" destOrd="0" presId="urn:microsoft.com/office/officeart/2005/8/layout/vList2"/>
    <dgm:cxn modelId="{65AD2CA8-F05B-4ECF-8876-E144557CA689}" type="presParOf" srcId="{9E1B623C-774D-422B-BBB6-DEFB115CEBCF}" destId="{5CD49732-538E-474D-9B7F-88915A383D6D}" srcOrd="9" destOrd="0" presId="urn:microsoft.com/office/officeart/2005/8/layout/vList2"/>
    <dgm:cxn modelId="{8295F1DE-2103-43E1-B890-10369D3A1589}" type="presParOf" srcId="{9E1B623C-774D-422B-BBB6-DEFB115CEBCF}" destId="{C08E1A0C-758A-4A68-8068-F05167E73847}" srcOrd="10" destOrd="0" presId="urn:microsoft.com/office/officeart/2005/8/layout/vList2"/>
    <dgm:cxn modelId="{5E538969-08E7-42D4-A942-E5D77F1DE352}" type="presParOf" srcId="{9E1B623C-774D-422B-BBB6-DEFB115CEBCF}" destId="{7BA92849-541B-4C64-86E4-12CF8BC35DCB}" srcOrd="11" destOrd="0" presId="urn:microsoft.com/office/officeart/2005/8/layout/vList2"/>
    <dgm:cxn modelId="{594F1B89-BD20-4AC3-8DCD-D15167B18FDD}" type="presParOf" srcId="{9E1B623C-774D-422B-BBB6-DEFB115CEBCF}" destId="{FE2D4294-996B-4001-B469-600B1C7E5A26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44A3E7-954F-49B0-A67B-8337295BB03F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8421C46-7D03-4C61-BEBA-063AAADBA351}">
      <dgm:prSet phldrT="[Текст]" custT="1"/>
      <dgm:spPr/>
      <dgm:t>
        <a:bodyPr/>
        <a:lstStyle/>
        <a:p>
          <a:r>
            <a:rPr lang="ru-RU" sz="2400" dirty="0" smtClean="0"/>
            <a:t>Изучение, оценка</a:t>
          </a:r>
          <a:endParaRPr lang="ru-RU" sz="2400" dirty="0"/>
        </a:p>
      </dgm:t>
    </dgm:pt>
    <dgm:pt modelId="{30417C71-3B1A-4A8E-8F70-1D49C656FD61}" type="parTrans" cxnId="{C6CAA8F0-DBDB-497A-8B9A-8E4A50C5C096}">
      <dgm:prSet/>
      <dgm:spPr/>
      <dgm:t>
        <a:bodyPr/>
        <a:lstStyle/>
        <a:p>
          <a:endParaRPr lang="ru-RU"/>
        </a:p>
      </dgm:t>
    </dgm:pt>
    <dgm:pt modelId="{9A224B42-DFB6-4EF3-8AAA-4A5A3D07E51B}" type="sibTrans" cxnId="{C6CAA8F0-DBDB-497A-8B9A-8E4A50C5C096}">
      <dgm:prSet/>
      <dgm:spPr/>
      <dgm:t>
        <a:bodyPr/>
        <a:lstStyle/>
        <a:p>
          <a:endParaRPr lang="ru-RU"/>
        </a:p>
      </dgm:t>
    </dgm:pt>
    <dgm:pt modelId="{51C6471E-36AC-49F1-B700-F1BE725240E7}">
      <dgm:prSet custT="1"/>
      <dgm:spPr/>
      <dgm:t>
        <a:bodyPr/>
        <a:lstStyle/>
        <a:p>
          <a:r>
            <a:rPr lang="ru-RU" sz="2400" dirty="0" smtClean="0"/>
            <a:t>Завершение </a:t>
          </a:r>
          <a:endParaRPr lang="ru-RU" sz="2400" dirty="0"/>
        </a:p>
      </dgm:t>
    </dgm:pt>
    <dgm:pt modelId="{E3C94E14-283A-4696-8633-2661BEC2F48C}" type="parTrans" cxnId="{04795639-AB61-495E-BDF2-284930703DF3}">
      <dgm:prSet/>
      <dgm:spPr/>
      <dgm:t>
        <a:bodyPr/>
        <a:lstStyle/>
        <a:p>
          <a:endParaRPr lang="ru-RU"/>
        </a:p>
      </dgm:t>
    </dgm:pt>
    <dgm:pt modelId="{14EB0FBD-96F3-4BC0-8C3B-36504EF52DE1}" type="sibTrans" cxnId="{04795639-AB61-495E-BDF2-284930703DF3}">
      <dgm:prSet/>
      <dgm:spPr/>
      <dgm:t>
        <a:bodyPr/>
        <a:lstStyle/>
        <a:p>
          <a:endParaRPr lang="ru-RU"/>
        </a:p>
      </dgm:t>
    </dgm:pt>
    <dgm:pt modelId="{DA51C863-0C44-407D-A664-4E4C8489812C}">
      <dgm:prSet phldrT="[Текст]" custT="1"/>
      <dgm:spPr/>
      <dgm:t>
        <a:bodyPr/>
        <a:lstStyle/>
        <a:p>
          <a:r>
            <a:rPr lang="ru-RU" sz="2400" dirty="0" smtClean="0"/>
            <a:t>Планирование</a:t>
          </a:r>
          <a:endParaRPr lang="ru-RU" sz="2400" dirty="0"/>
        </a:p>
      </dgm:t>
    </dgm:pt>
    <dgm:pt modelId="{06CA12BC-E35C-4261-86D2-61F3993086C4}" type="parTrans" cxnId="{D7B5E423-6C6C-493B-872A-4108F96BA34D}">
      <dgm:prSet/>
      <dgm:spPr/>
    </dgm:pt>
    <dgm:pt modelId="{A76F413F-674A-4F7E-974D-3B7BC09FFC8D}" type="sibTrans" cxnId="{D7B5E423-6C6C-493B-872A-4108F96BA34D}">
      <dgm:prSet/>
      <dgm:spPr/>
    </dgm:pt>
    <dgm:pt modelId="{DA276837-1168-41B3-8649-EBF03F412E02}">
      <dgm:prSet phldrT="[Текст]" custT="1"/>
      <dgm:spPr/>
      <dgm:t>
        <a:bodyPr/>
        <a:lstStyle/>
        <a:p>
          <a:r>
            <a:rPr lang="ru-RU" sz="2400" dirty="0" smtClean="0"/>
            <a:t>Внедрение, достижение цели</a:t>
          </a:r>
          <a:endParaRPr lang="ru-RU" sz="2400" dirty="0"/>
        </a:p>
      </dgm:t>
    </dgm:pt>
    <dgm:pt modelId="{DD5FCBB9-155A-4E94-A03F-DD09B54A4436}" type="parTrans" cxnId="{DC21EF92-1CD1-40B0-A0DD-2D2C3A663EB4}">
      <dgm:prSet/>
      <dgm:spPr/>
    </dgm:pt>
    <dgm:pt modelId="{38275B49-3091-43BE-B4F0-DEDCE048DD79}" type="sibTrans" cxnId="{DC21EF92-1CD1-40B0-A0DD-2D2C3A663EB4}">
      <dgm:prSet/>
      <dgm:spPr/>
    </dgm:pt>
    <dgm:pt modelId="{6311B9DB-4D33-49C7-8C22-F7FD5C650FC5}">
      <dgm:prSet phldrT="[Текст]" custT="1"/>
      <dgm:spPr/>
      <dgm:t>
        <a:bodyPr/>
        <a:lstStyle/>
        <a:p>
          <a:r>
            <a:rPr lang="ru-RU" sz="2400" dirty="0" smtClean="0"/>
            <a:t>Установление контакта</a:t>
          </a:r>
          <a:endParaRPr lang="ru-RU" sz="2400" dirty="0"/>
        </a:p>
      </dgm:t>
    </dgm:pt>
    <dgm:pt modelId="{478BD2DA-90B0-4D8A-BF35-A646AAA568EB}" type="parTrans" cxnId="{26FCDF09-24DA-455E-8362-0BC0B7883B62}">
      <dgm:prSet/>
      <dgm:spPr/>
    </dgm:pt>
    <dgm:pt modelId="{74DF3D06-CA2B-4813-8A68-B7C7463183DE}" type="sibTrans" cxnId="{26FCDF09-24DA-455E-8362-0BC0B7883B62}">
      <dgm:prSet/>
      <dgm:spPr/>
    </dgm:pt>
    <dgm:pt modelId="{0850D4D6-DB57-4313-B639-934A2CFF8595}" type="pres">
      <dgm:prSet presAssocID="{4944A3E7-954F-49B0-A67B-8337295BB0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0C93EA-EC55-4EA5-8FF7-528E42062F01}" type="pres">
      <dgm:prSet presAssocID="{6311B9DB-4D33-49C7-8C22-F7FD5C650FC5}" presName="parentLin" presStyleCnt="0"/>
      <dgm:spPr/>
    </dgm:pt>
    <dgm:pt modelId="{F147A270-D905-4503-AF33-F50D6A7F7E08}" type="pres">
      <dgm:prSet presAssocID="{6311B9DB-4D33-49C7-8C22-F7FD5C650FC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D7E5910-C741-4A04-B8DE-341830F7DDEA}" type="pres">
      <dgm:prSet presAssocID="{6311B9DB-4D33-49C7-8C22-F7FD5C650FC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5CE28-1362-4506-8E37-3E54AF0C8904}" type="pres">
      <dgm:prSet presAssocID="{6311B9DB-4D33-49C7-8C22-F7FD5C650FC5}" presName="negativeSpace" presStyleCnt="0"/>
      <dgm:spPr/>
    </dgm:pt>
    <dgm:pt modelId="{7624EB85-02AA-405E-BA58-A4AF7DE3FE04}" type="pres">
      <dgm:prSet presAssocID="{6311B9DB-4D33-49C7-8C22-F7FD5C650FC5}" presName="childText" presStyleLbl="conFgAcc1" presStyleIdx="0" presStyleCnt="5">
        <dgm:presLayoutVars>
          <dgm:bulletEnabled val="1"/>
        </dgm:presLayoutVars>
      </dgm:prSet>
      <dgm:spPr/>
    </dgm:pt>
    <dgm:pt modelId="{29F0C80B-A994-49CF-AEC4-4A58647A39E2}" type="pres">
      <dgm:prSet presAssocID="{74DF3D06-CA2B-4813-8A68-B7C7463183DE}" presName="spaceBetweenRectangles" presStyleCnt="0"/>
      <dgm:spPr/>
    </dgm:pt>
    <dgm:pt modelId="{DCB86864-A669-4455-94C8-DFF524E822C5}" type="pres">
      <dgm:prSet presAssocID="{58421C46-7D03-4C61-BEBA-063AAADBA351}" presName="parentLin" presStyleCnt="0"/>
      <dgm:spPr/>
    </dgm:pt>
    <dgm:pt modelId="{F9A05DC9-5FB0-472F-84A6-99A1BFF5ED9B}" type="pres">
      <dgm:prSet presAssocID="{58421C46-7D03-4C61-BEBA-063AAADBA35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DECCCAD-F35E-44F6-883D-6A65AD6106EC}" type="pres">
      <dgm:prSet presAssocID="{58421C46-7D03-4C61-BEBA-063AAADBA35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F80C48-CAD6-4F75-9939-F6A354BF688B}" type="pres">
      <dgm:prSet presAssocID="{58421C46-7D03-4C61-BEBA-063AAADBA351}" presName="negativeSpace" presStyleCnt="0"/>
      <dgm:spPr/>
    </dgm:pt>
    <dgm:pt modelId="{617EFF03-5CAC-49B6-9437-4C9A6DD5FEE8}" type="pres">
      <dgm:prSet presAssocID="{58421C46-7D03-4C61-BEBA-063AAADBA351}" presName="childText" presStyleLbl="conFgAcc1" presStyleIdx="1" presStyleCnt="5">
        <dgm:presLayoutVars>
          <dgm:bulletEnabled val="1"/>
        </dgm:presLayoutVars>
      </dgm:prSet>
      <dgm:spPr/>
    </dgm:pt>
    <dgm:pt modelId="{F1CE4FB6-E2CB-4903-B2F7-497D422124B7}" type="pres">
      <dgm:prSet presAssocID="{9A224B42-DFB6-4EF3-8AAA-4A5A3D07E51B}" presName="spaceBetweenRectangles" presStyleCnt="0"/>
      <dgm:spPr/>
    </dgm:pt>
    <dgm:pt modelId="{58DA3A3D-5FA2-4FE7-A2E8-C657026C4C3C}" type="pres">
      <dgm:prSet presAssocID="{DA51C863-0C44-407D-A664-4E4C8489812C}" presName="parentLin" presStyleCnt="0"/>
      <dgm:spPr/>
    </dgm:pt>
    <dgm:pt modelId="{BC34AA4E-2D6A-46F4-BB8C-7A8696D4F258}" type="pres">
      <dgm:prSet presAssocID="{DA51C863-0C44-407D-A664-4E4C8489812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F9CF0508-36FC-4ED5-80B1-A852C95E672B}" type="pres">
      <dgm:prSet presAssocID="{DA51C863-0C44-407D-A664-4E4C8489812C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92B84-9856-4863-8018-B6B9D28CA7D6}" type="pres">
      <dgm:prSet presAssocID="{DA51C863-0C44-407D-A664-4E4C8489812C}" presName="negativeSpace" presStyleCnt="0"/>
      <dgm:spPr/>
    </dgm:pt>
    <dgm:pt modelId="{0867620C-FD0F-4CEA-8859-583460AD16A3}" type="pres">
      <dgm:prSet presAssocID="{DA51C863-0C44-407D-A664-4E4C8489812C}" presName="childText" presStyleLbl="conFgAcc1" presStyleIdx="2" presStyleCnt="5">
        <dgm:presLayoutVars>
          <dgm:bulletEnabled val="1"/>
        </dgm:presLayoutVars>
      </dgm:prSet>
      <dgm:spPr/>
    </dgm:pt>
    <dgm:pt modelId="{C53EF35F-7C4E-42AB-9F29-C13F4447BBE7}" type="pres">
      <dgm:prSet presAssocID="{A76F413F-674A-4F7E-974D-3B7BC09FFC8D}" presName="spaceBetweenRectangles" presStyleCnt="0"/>
      <dgm:spPr/>
    </dgm:pt>
    <dgm:pt modelId="{72BC7214-74A8-4B88-8524-FD53A673F07B}" type="pres">
      <dgm:prSet presAssocID="{DA276837-1168-41B3-8649-EBF03F412E02}" presName="parentLin" presStyleCnt="0"/>
      <dgm:spPr/>
    </dgm:pt>
    <dgm:pt modelId="{8C244086-7DF3-4844-9418-B26AE4904EE1}" type="pres">
      <dgm:prSet presAssocID="{DA276837-1168-41B3-8649-EBF03F412E02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EC445E6E-EA00-440C-BC42-05BC2948E2E0}" type="pres">
      <dgm:prSet presAssocID="{DA276837-1168-41B3-8649-EBF03F412E0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9B78EB-3DE5-4959-A236-E2CFBFD4100E}" type="pres">
      <dgm:prSet presAssocID="{DA276837-1168-41B3-8649-EBF03F412E02}" presName="negativeSpace" presStyleCnt="0"/>
      <dgm:spPr/>
    </dgm:pt>
    <dgm:pt modelId="{5D7A06BB-FC09-47B5-A57A-D9715FA8EACD}" type="pres">
      <dgm:prSet presAssocID="{DA276837-1168-41B3-8649-EBF03F412E02}" presName="childText" presStyleLbl="conFgAcc1" presStyleIdx="3" presStyleCnt="5">
        <dgm:presLayoutVars>
          <dgm:bulletEnabled val="1"/>
        </dgm:presLayoutVars>
      </dgm:prSet>
      <dgm:spPr/>
    </dgm:pt>
    <dgm:pt modelId="{0757F7FC-9DDD-42CA-9C15-45B7C7A12022}" type="pres">
      <dgm:prSet presAssocID="{38275B49-3091-43BE-B4F0-DEDCE048DD79}" presName="spaceBetweenRectangles" presStyleCnt="0"/>
      <dgm:spPr/>
    </dgm:pt>
    <dgm:pt modelId="{5B701FB7-7CAF-4D57-8204-0DC4431CFF9A}" type="pres">
      <dgm:prSet presAssocID="{51C6471E-36AC-49F1-B700-F1BE725240E7}" presName="parentLin" presStyleCnt="0"/>
      <dgm:spPr/>
    </dgm:pt>
    <dgm:pt modelId="{D1961CB1-0AFB-4D9E-B436-B1868CF4DC72}" type="pres">
      <dgm:prSet presAssocID="{51C6471E-36AC-49F1-B700-F1BE725240E7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F0B7E41C-A0AF-4A4C-8A98-2850B9E1D9EE}" type="pres">
      <dgm:prSet presAssocID="{51C6471E-36AC-49F1-B700-F1BE725240E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19A98-689B-4590-9B32-7A14AA21B5B5}" type="pres">
      <dgm:prSet presAssocID="{51C6471E-36AC-49F1-B700-F1BE725240E7}" presName="negativeSpace" presStyleCnt="0"/>
      <dgm:spPr/>
    </dgm:pt>
    <dgm:pt modelId="{66129B1F-98C6-4336-BB15-A4A46BFD00FD}" type="pres">
      <dgm:prSet presAssocID="{51C6471E-36AC-49F1-B700-F1BE725240E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8F983F76-0140-44A8-914B-C1B673543CA5}" type="presOf" srcId="{6311B9DB-4D33-49C7-8C22-F7FD5C650FC5}" destId="{6D7E5910-C741-4A04-B8DE-341830F7DDEA}" srcOrd="1" destOrd="0" presId="urn:microsoft.com/office/officeart/2005/8/layout/list1"/>
    <dgm:cxn modelId="{D444E638-5BFA-40FA-AAA3-A8EFAC2F0801}" type="presOf" srcId="{DA51C863-0C44-407D-A664-4E4C8489812C}" destId="{F9CF0508-36FC-4ED5-80B1-A852C95E672B}" srcOrd="1" destOrd="0" presId="urn:microsoft.com/office/officeart/2005/8/layout/list1"/>
    <dgm:cxn modelId="{4E30266A-CB3B-42ED-801B-92F6C7216D28}" type="presOf" srcId="{58421C46-7D03-4C61-BEBA-063AAADBA351}" destId="{F9A05DC9-5FB0-472F-84A6-99A1BFF5ED9B}" srcOrd="0" destOrd="0" presId="urn:microsoft.com/office/officeart/2005/8/layout/list1"/>
    <dgm:cxn modelId="{04795639-AB61-495E-BDF2-284930703DF3}" srcId="{4944A3E7-954F-49B0-A67B-8337295BB03F}" destId="{51C6471E-36AC-49F1-B700-F1BE725240E7}" srcOrd="4" destOrd="0" parTransId="{E3C94E14-283A-4696-8633-2661BEC2F48C}" sibTransId="{14EB0FBD-96F3-4BC0-8C3B-36504EF52DE1}"/>
    <dgm:cxn modelId="{1F59A828-08FA-4D6C-9F6F-E9CCEAD67D73}" type="presOf" srcId="{51C6471E-36AC-49F1-B700-F1BE725240E7}" destId="{D1961CB1-0AFB-4D9E-B436-B1868CF4DC72}" srcOrd="0" destOrd="0" presId="urn:microsoft.com/office/officeart/2005/8/layout/list1"/>
    <dgm:cxn modelId="{C6CAA8F0-DBDB-497A-8B9A-8E4A50C5C096}" srcId="{4944A3E7-954F-49B0-A67B-8337295BB03F}" destId="{58421C46-7D03-4C61-BEBA-063AAADBA351}" srcOrd="1" destOrd="0" parTransId="{30417C71-3B1A-4A8E-8F70-1D49C656FD61}" sibTransId="{9A224B42-DFB6-4EF3-8AAA-4A5A3D07E51B}"/>
    <dgm:cxn modelId="{23EA7315-A7BA-4A59-AC09-F8F3C2221842}" type="presOf" srcId="{58421C46-7D03-4C61-BEBA-063AAADBA351}" destId="{1DECCCAD-F35E-44F6-883D-6A65AD6106EC}" srcOrd="1" destOrd="0" presId="urn:microsoft.com/office/officeart/2005/8/layout/list1"/>
    <dgm:cxn modelId="{B35B3678-AF8D-49AF-A00F-408755D75008}" type="presOf" srcId="{DA51C863-0C44-407D-A664-4E4C8489812C}" destId="{BC34AA4E-2D6A-46F4-BB8C-7A8696D4F258}" srcOrd="0" destOrd="0" presId="urn:microsoft.com/office/officeart/2005/8/layout/list1"/>
    <dgm:cxn modelId="{1A50E3F0-0554-47C9-BE80-BC686BC77E6F}" type="presOf" srcId="{4944A3E7-954F-49B0-A67B-8337295BB03F}" destId="{0850D4D6-DB57-4313-B639-934A2CFF8595}" srcOrd="0" destOrd="0" presId="urn:microsoft.com/office/officeart/2005/8/layout/list1"/>
    <dgm:cxn modelId="{A0408575-426F-4A42-B271-175EF036E2FE}" type="presOf" srcId="{DA276837-1168-41B3-8649-EBF03F412E02}" destId="{8C244086-7DF3-4844-9418-B26AE4904EE1}" srcOrd="0" destOrd="0" presId="urn:microsoft.com/office/officeart/2005/8/layout/list1"/>
    <dgm:cxn modelId="{3887AEC9-64A6-4034-961F-96C96565C844}" type="presOf" srcId="{6311B9DB-4D33-49C7-8C22-F7FD5C650FC5}" destId="{F147A270-D905-4503-AF33-F50D6A7F7E08}" srcOrd="0" destOrd="0" presId="urn:microsoft.com/office/officeart/2005/8/layout/list1"/>
    <dgm:cxn modelId="{5406921E-E0E1-4A68-A1C7-F8F91F3D7070}" type="presOf" srcId="{DA276837-1168-41B3-8649-EBF03F412E02}" destId="{EC445E6E-EA00-440C-BC42-05BC2948E2E0}" srcOrd="1" destOrd="0" presId="urn:microsoft.com/office/officeart/2005/8/layout/list1"/>
    <dgm:cxn modelId="{D7B5E423-6C6C-493B-872A-4108F96BA34D}" srcId="{4944A3E7-954F-49B0-A67B-8337295BB03F}" destId="{DA51C863-0C44-407D-A664-4E4C8489812C}" srcOrd="2" destOrd="0" parTransId="{06CA12BC-E35C-4261-86D2-61F3993086C4}" sibTransId="{A76F413F-674A-4F7E-974D-3B7BC09FFC8D}"/>
    <dgm:cxn modelId="{26FCDF09-24DA-455E-8362-0BC0B7883B62}" srcId="{4944A3E7-954F-49B0-A67B-8337295BB03F}" destId="{6311B9DB-4D33-49C7-8C22-F7FD5C650FC5}" srcOrd="0" destOrd="0" parTransId="{478BD2DA-90B0-4D8A-BF35-A646AAA568EB}" sibTransId="{74DF3D06-CA2B-4813-8A68-B7C7463183DE}"/>
    <dgm:cxn modelId="{DC21EF92-1CD1-40B0-A0DD-2D2C3A663EB4}" srcId="{4944A3E7-954F-49B0-A67B-8337295BB03F}" destId="{DA276837-1168-41B3-8649-EBF03F412E02}" srcOrd="3" destOrd="0" parTransId="{DD5FCBB9-155A-4E94-A03F-DD09B54A4436}" sibTransId="{38275B49-3091-43BE-B4F0-DEDCE048DD79}"/>
    <dgm:cxn modelId="{D9AD1C65-DA40-4923-BAFC-80FE6DEFD119}" type="presOf" srcId="{51C6471E-36AC-49F1-B700-F1BE725240E7}" destId="{F0B7E41C-A0AF-4A4C-8A98-2850B9E1D9EE}" srcOrd="1" destOrd="0" presId="urn:microsoft.com/office/officeart/2005/8/layout/list1"/>
    <dgm:cxn modelId="{1AFB1870-1E24-44BC-AFAD-49A66DA4A224}" type="presParOf" srcId="{0850D4D6-DB57-4313-B639-934A2CFF8595}" destId="{490C93EA-EC55-4EA5-8FF7-528E42062F01}" srcOrd="0" destOrd="0" presId="urn:microsoft.com/office/officeart/2005/8/layout/list1"/>
    <dgm:cxn modelId="{CC6E68C7-303B-4084-8108-8A39207004A9}" type="presParOf" srcId="{490C93EA-EC55-4EA5-8FF7-528E42062F01}" destId="{F147A270-D905-4503-AF33-F50D6A7F7E08}" srcOrd="0" destOrd="0" presId="urn:microsoft.com/office/officeart/2005/8/layout/list1"/>
    <dgm:cxn modelId="{70814ADB-1129-40D3-A567-B832543D9BB1}" type="presParOf" srcId="{490C93EA-EC55-4EA5-8FF7-528E42062F01}" destId="{6D7E5910-C741-4A04-B8DE-341830F7DDEA}" srcOrd="1" destOrd="0" presId="urn:microsoft.com/office/officeart/2005/8/layout/list1"/>
    <dgm:cxn modelId="{1B6AD0FB-E480-45BA-A74C-5EAA9EFB4BAD}" type="presParOf" srcId="{0850D4D6-DB57-4313-B639-934A2CFF8595}" destId="{72A5CE28-1362-4506-8E37-3E54AF0C8904}" srcOrd="1" destOrd="0" presId="urn:microsoft.com/office/officeart/2005/8/layout/list1"/>
    <dgm:cxn modelId="{3A19672C-093B-4C51-A9A2-A27BF4E882F0}" type="presParOf" srcId="{0850D4D6-DB57-4313-B639-934A2CFF8595}" destId="{7624EB85-02AA-405E-BA58-A4AF7DE3FE04}" srcOrd="2" destOrd="0" presId="urn:microsoft.com/office/officeart/2005/8/layout/list1"/>
    <dgm:cxn modelId="{DD045A74-7860-4746-97A7-AD976236B9DF}" type="presParOf" srcId="{0850D4D6-DB57-4313-B639-934A2CFF8595}" destId="{29F0C80B-A994-49CF-AEC4-4A58647A39E2}" srcOrd="3" destOrd="0" presId="urn:microsoft.com/office/officeart/2005/8/layout/list1"/>
    <dgm:cxn modelId="{A109138F-F484-4E2F-AFFA-D4D11FE06773}" type="presParOf" srcId="{0850D4D6-DB57-4313-B639-934A2CFF8595}" destId="{DCB86864-A669-4455-94C8-DFF524E822C5}" srcOrd="4" destOrd="0" presId="urn:microsoft.com/office/officeart/2005/8/layout/list1"/>
    <dgm:cxn modelId="{5B4EC7D7-4F01-4BDC-9B2B-DE31CFACEAB3}" type="presParOf" srcId="{DCB86864-A669-4455-94C8-DFF524E822C5}" destId="{F9A05DC9-5FB0-472F-84A6-99A1BFF5ED9B}" srcOrd="0" destOrd="0" presId="urn:microsoft.com/office/officeart/2005/8/layout/list1"/>
    <dgm:cxn modelId="{01575685-E117-405C-8E34-9BAAF53D2484}" type="presParOf" srcId="{DCB86864-A669-4455-94C8-DFF524E822C5}" destId="{1DECCCAD-F35E-44F6-883D-6A65AD6106EC}" srcOrd="1" destOrd="0" presId="urn:microsoft.com/office/officeart/2005/8/layout/list1"/>
    <dgm:cxn modelId="{7A6CE624-6EC6-44A2-99B4-D3AC2B8C6045}" type="presParOf" srcId="{0850D4D6-DB57-4313-B639-934A2CFF8595}" destId="{DCF80C48-CAD6-4F75-9939-F6A354BF688B}" srcOrd="5" destOrd="0" presId="urn:microsoft.com/office/officeart/2005/8/layout/list1"/>
    <dgm:cxn modelId="{29015112-84B4-4022-8863-D7C8996D0195}" type="presParOf" srcId="{0850D4D6-DB57-4313-B639-934A2CFF8595}" destId="{617EFF03-5CAC-49B6-9437-4C9A6DD5FEE8}" srcOrd="6" destOrd="0" presId="urn:microsoft.com/office/officeart/2005/8/layout/list1"/>
    <dgm:cxn modelId="{C7F700D8-2B36-4175-828B-50C59431DE42}" type="presParOf" srcId="{0850D4D6-DB57-4313-B639-934A2CFF8595}" destId="{F1CE4FB6-E2CB-4903-B2F7-497D422124B7}" srcOrd="7" destOrd="0" presId="urn:microsoft.com/office/officeart/2005/8/layout/list1"/>
    <dgm:cxn modelId="{51B1BA32-517E-4B7A-BEFA-8C3403D20D87}" type="presParOf" srcId="{0850D4D6-DB57-4313-B639-934A2CFF8595}" destId="{58DA3A3D-5FA2-4FE7-A2E8-C657026C4C3C}" srcOrd="8" destOrd="0" presId="urn:microsoft.com/office/officeart/2005/8/layout/list1"/>
    <dgm:cxn modelId="{2AB0D643-BE0E-49C2-B9BC-7C0B82DDEEE6}" type="presParOf" srcId="{58DA3A3D-5FA2-4FE7-A2E8-C657026C4C3C}" destId="{BC34AA4E-2D6A-46F4-BB8C-7A8696D4F258}" srcOrd="0" destOrd="0" presId="urn:microsoft.com/office/officeart/2005/8/layout/list1"/>
    <dgm:cxn modelId="{60FBB060-6988-4A6B-A489-BD068FCB92FF}" type="presParOf" srcId="{58DA3A3D-5FA2-4FE7-A2E8-C657026C4C3C}" destId="{F9CF0508-36FC-4ED5-80B1-A852C95E672B}" srcOrd="1" destOrd="0" presId="urn:microsoft.com/office/officeart/2005/8/layout/list1"/>
    <dgm:cxn modelId="{AB896516-FBEE-45FD-A751-8F8DABF3183E}" type="presParOf" srcId="{0850D4D6-DB57-4313-B639-934A2CFF8595}" destId="{84F92B84-9856-4863-8018-B6B9D28CA7D6}" srcOrd="9" destOrd="0" presId="urn:microsoft.com/office/officeart/2005/8/layout/list1"/>
    <dgm:cxn modelId="{B1D8B6D6-D059-4066-A5FD-70CB3C4B4BB8}" type="presParOf" srcId="{0850D4D6-DB57-4313-B639-934A2CFF8595}" destId="{0867620C-FD0F-4CEA-8859-583460AD16A3}" srcOrd="10" destOrd="0" presId="urn:microsoft.com/office/officeart/2005/8/layout/list1"/>
    <dgm:cxn modelId="{90B02A66-669A-4AB9-8A9B-0D99975AD100}" type="presParOf" srcId="{0850D4D6-DB57-4313-B639-934A2CFF8595}" destId="{C53EF35F-7C4E-42AB-9F29-C13F4447BBE7}" srcOrd="11" destOrd="0" presId="urn:microsoft.com/office/officeart/2005/8/layout/list1"/>
    <dgm:cxn modelId="{52B5BA11-1DFD-48C5-8D4B-62FAF2A48D9F}" type="presParOf" srcId="{0850D4D6-DB57-4313-B639-934A2CFF8595}" destId="{72BC7214-74A8-4B88-8524-FD53A673F07B}" srcOrd="12" destOrd="0" presId="urn:microsoft.com/office/officeart/2005/8/layout/list1"/>
    <dgm:cxn modelId="{8E2608FA-B236-4BDA-B7D5-8E5B71989D02}" type="presParOf" srcId="{72BC7214-74A8-4B88-8524-FD53A673F07B}" destId="{8C244086-7DF3-4844-9418-B26AE4904EE1}" srcOrd="0" destOrd="0" presId="urn:microsoft.com/office/officeart/2005/8/layout/list1"/>
    <dgm:cxn modelId="{EF129C08-D677-419A-85B6-A9C745498489}" type="presParOf" srcId="{72BC7214-74A8-4B88-8524-FD53A673F07B}" destId="{EC445E6E-EA00-440C-BC42-05BC2948E2E0}" srcOrd="1" destOrd="0" presId="urn:microsoft.com/office/officeart/2005/8/layout/list1"/>
    <dgm:cxn modelId="{7129C3F8-11A1-4EE6-9987-60710CABC5E3}" type="presParOf" srcId="{0850D4D6-DB57-4313-B639-934A2CFF8595}" destId="{6B9B78EB-3DE5-4959-A236-E2CFBFD4100E}" srcOrd="13" destOrd="0" presId="urn:microsoft.com/office/officeart/2005/8/layout/list1"/>
    <dgm:cxn modelId="{42CFA6F9-0291-4ECF-A1EE-2F4F2EC52FE7}" type="presParOf" srcId="{0850D4D6-DB57-4313-B639-934A2CFF8595}" destId="{5D7A06BB-FC09-47B5-A57A-D9715FA8EACD}" srcOrd="14" destOrd="0" presId="urn:microsoft.com/office/officeart/2005/8/layout/list1"/>
    <dgm:cxn modelId="{3E3C40D1-49A0-4F64-B29A-CA2DBD2AB20B}" type="presParOf" srcId="{0850D4D6-DB57-4313-B639-934A2CFF8595}" destId="{0757F7FC-9DDD-42CA-9C15-45B7C7A12022}" srcOrd="15" destOrd="0" presId="urn:microsoft.com/office/officeart/2005/8/layout/list1"/>
    <dgm:cxn modelId="{5B3A3150-A195-4C0A-8D62-04EC8A482831}" type="presParOf" srcId="{0850D4D6-DB57-4313-B639-934A2CFF8595}" destId="{5B701FB7-7CAF-4D57-8204-0DC4431CFF9A}" srcOrd="16" destOrd="0" presId="urn:microsoft.com/office/officeart/2005/8/layout/list1"/>
    <dgm:cxn modelId="{EEF68FF1-ECDB-4A98-9DC7-FEDE2F9AB910}" type="presParOf" srcId="{5B701FB7-7CAF-4D57-8204-0DC4431CFF9A}" destId="{D1961CB1-0AFB-4D9E-B436-B1868CF4DC72}" srcOrd="0" destOrd="0" presId="urn:microsoft.com/office/officeart/2005/8/layout/list1"/>
    <dgm:cxn modelId="{4C7C4D3F-6E18-4DC8-B8C5-2DCC4F26C18D}" type="presParOf" srcId="{5B701FB7-7CAF-4D57-8204-0DC4431CFF9A}" destId="{F0B7E41C-A0AF-4A4C-8A98-2850B9E1D9EE}" srcOrd="1" destOrd="0" presId="urn:microsoft.com/office/officeart/2005/8/layout/list1"/>
    <dgm:cxn modelId="{B580839A-74EB-4603-B3DC-7ACA073E62D7}" type="presParOf" srcId="{0850D4D6-DB57-4313-B639-934A2CFF8595}" destId="{00219A98-689B-4590-9B32-7A14AA21B5B5}" srcOrd="17" destOrd="0" presId="urn:microsoft.com/office/officeart/2005/8/layout/list1"/>
    <dgm:cxn modelId="{1CD37B27-E3CE-4D15-90A9-3CF552DE3007}" type="presParOf" srcId="{0850D4D6-DB57-4313-B639-934A2CFF8595}" destId="{66129B1F-98C6-4336-BB15-A4A46BFD00F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C14AF4-45D2-4C40-A474-5BACB9D95162}" type="doc">
      <dgm:prSet loTypeId="urn:microsoft.com/office/officeart/2005/8/layout/vList2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ru-RU"/>
        </a:p>
      </dgm:t>
    </dgm:pt>
    <dgm:pt modelId="{2C906278-7AAF-426F-B06A-BFFB1ACEDCD4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Развитие ребенка в домашних условиях является наилучшим.</a:t>
          </a:r>
          <a:endParaRPr lang="ru-RU" b="1" i="1" dirty="0">
            <a:solidFill>
              <a:schemeClr val="tx1"/>
            </a:solidFill>
          </a:endParaRPr>
        </a:p>
      </dgm:t>
    </dgm:pt>
    <dgm:pt modelId="{6F4FBA5A-9571-4094-9BC9-BD6ECC79620B}" type="parTrans" cxnId="{4C24CEA3-EF4D-4028-BFDB-A457D57B6CAF}">
      <dgm:prSet/>
      <dgm:spPr/>
      <dgm:t>
        <a:bodyPr/>
        <a:lstStyle/>
        <a:p>
          <a:endParaRPr lang="ru-RU"/>
        </a:p>
      </dgm:t>
    </dgm:pt>
    <dgm:pt modelId="{1FFE7D56-6652-4B2E-984D-568215AE67A0}" type="sibTrans" cxnId="{4C24CEA3-EF4D-4028-BFDB-A457D57B6CAF}">
      <dgm:prSet/>
      <dgm:spPr/>
      <dgm:t>
        <a:bodyPr/>
        <a:lstStyle/>
        <a:p>
          <a:endParaRPr lang="ru-RU"/>
        </a:p>
      </dgm:t>
    </dgm:pt>
    <dgm:pt modelId="{3AA0F431-88AD-4BE2-AA6B-F55617C74A19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Ребенок нуждается в стабильности отношений (любое перемещение для ребенка является стрессом).</a:t>
          </a:r>
          <a:endParaRPr lang="ru-RU" dirty="0">
            <a:solidFill>
              <a:schemeClr val="tx1"/>
            </a:solidFill>
          </a:endParaRPr>
        </a:p>
      </dgm:t>
    </dgm:pt>
    <dgm:pt modelId="{13F6AB9D-E405-443A-A1C7-E0A163B16287}" type="parTrans" cxnId="{2BC25519-BB21-4FBD-9BC2-001AE387EC6D}">
      <dgm:prSet/>
      <dgm:spPr/>
      <dgm:t>
        <a:bodyPr/>
        <a:lstStyle/>
        <a:p>
          <a:endParaRPr lang="ru-RU"/>
        </a:p>
      </dgm:t>
    </dgm:pt>
    <dgm:pt modelId="{875E8F52-6569-4FB9-94C3-F3620EC11062}" type="sibTrans" cxnId="{2BC25519-BB21-4FBD-9BC2-001AE387EC6D}">
      <dgm:prSet/>
      <dgm:spPr/>
      <dgm:t>
        <a:bodyPr/>
        <a:lstStyle/>
        <a:p>
          <a:endParaRPr lang="ru-RU"/>
        </a:p>
      </dgm:t>
    </dgm:pt>
    <dgm:pt modelId="{EBB40F98-E990-41F0-BE91-2E11B6AB9B16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Для ребенка важно наличие отношений «родитель - ребенок».	</a:t>
          </a:r>
          <a:endParaRPr lang="ru-RU" dirty="0">
            <a:solidFill>
              <a:schemeClr val="tx1"/>
            </a:solidFill>
          </a:endParaRPr>
        </a:p>
      </dgm:t>
    </dgm:pt>
    <dgm:pt modelId="{FDE0EC12-35C7-44A1-B6CD-72FE022B6890}" type="parTrans" cxnId="{244B9F2F-B940-4C30-AB19-B2301BBB3364}">
      <dgm:prSet/>
      <dgm:spPr/>
      <dgm:t>
        <a:bodyPr/>
        <a:lstStyle/>
        <a:p>
          <a:endParaRPr lang="ru-RU"/>
        </a:p>
      </dgm:t>
    </dgm:pt>
    <dgm:pt modelId="{93B69CFA-4C3B-4495-BE7B-7C0DA65E9E11}" type="sibTrans" cxnId="{244B9F2F-B940-4C30-AB19-B2301BBB3364}">
      <dgm:prSet/>
      <dgm:spPr/>
      <dgm:t>
        <a:bodyPr/>
        <a:lstStyle/>
        <a:p>
          <a:endParaRPr lang="ru-RU"/>
        </a:p>
      </dgm:t>
    </dgm:pt>
    <dgm:pt modelId="{2D561EB2-0BAF-4412-A89B-8B4CF2DF9B51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Каждая семья может и имеет право нуждаться в помощи.</a:t>
          </a:r>
          <a:endParaRPr lang="ru-RU" dirty="0">
            <a:solidFill>
              <a:schemeClr val="tx1"/>
            </a:solidFill>
          </a:endParaRPr>
        </a:p>
      </dgm:t>
    </dgm:pt>
    <dgm:pt modelId="{0617AB7F-29A1-4B2E-84B8-ED78BCDB8A86}" type="parTrans" cxnId="{24900475-D76F-47E8-8C86-D75CA940034D}">
      <dgm:prSet/>
      <dgm:spPr/>
      <dgm:t>
        <a:bodyPr/>
        <a:lstStyle/>
        <a:p>
          <a:endParaRPr lang="ru-RU"/>
        </a:p>
      </dgm:t>
    </dgm:pt>
    <dgm:pt modelId="{A64BD1F8-9E85-4205-9204-377E80243B0E}" type="sibTrans" cxnId="{24900475-D76F-47E8-8C86-D75CA940034D}">
      <dgm:prSet/>
      <dgm:spPr/>
      <dgm:t>
        <a:bodyPr/>
        <a:lstStyle/>
        <a:p>
          <a:endParaRPr lang="ru-RU"/>
        </a:p>
      </dgm:t>
    </dgm:pt>
    <dgm:pt modelId="{546B3A99-7DCC-4CF2-BB26-D2BAEB244A73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У семьи должна быть возможность выбора необходимой ей помощи.</a:t>
          </a:r>
          <a:endParaRPr lang="ru-RU" b="1" i="1" dirty="0">
            <a:solidFill>
              <a:schemeClr val="tx1"/>
            </a:solidFill>
          </a:endParaRPr>
        </a:p>
      </dgm:t>
    </dgm:pt>
    <dgm:pt modelId="{D7A8934B-BAE9-49A8-9A43-8AC24280420A}" type="parTrans" cxnId="{02E7BF1D-3CDD-410F-B715-DD43D1229870}">
      <dgm:prSet/>
      <dgm:spPr/>
      <dgm:t>
        <a:bodyPr/>
        <a:lstStyle/>
        <a:p>
          <a:endParaRPr lang="ru-RU"/>
        </a:p>
      </dgm:t>
    </dgm:pt>
    <dgm:pt modelId="{33D3FAB8-C122-4ED6-9EC0-D314DDA3BB00}" type="sibTrans" cxnId="{02E7BF1D-3CDD-410F-B715-DD43D1229870}">
      <dgm:prSet/>
      <dgm:spPr/>
      <dgm:t>
        <a:bodyPr/>
        <a:lstStyle/>
        <a:p>
          <a:endParaRPr lang="ru-RU"/>
        </a:p>
      </dgm:t>
    </dgm:pt>
    <dgm:pt modelId="{FD75CE0D-7FFC-4E5F-BD54-72724D99037E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Работа с семьей должна по возможности проводиться в домашних условиях.</a:t>
          </a:r>
          <a:endParaRPr lang="ru-RU" b="1" i="1" dirty="0">
            <a:solidFill>
              <a:schemeClr val="tx1"/>
            </a:solidFill>
          </a:endParaRPr>
        </a:p>
      </dgm:t>
    </dgm:pt>
    <dgm:pt modelId="{9CC8232A-8B64-4481-BBF2-D4DBE20FA4F5}" type="parTrans" cxnId="{D7D32607-41CE-4945-B141-89066CB761DB}">
      <dgm:prSet/>
      <dgm:spPr/>
      <dgm:t>
        <a:bodyPr/>
        <a:lstStyle/>
        <a:p>
          <a:endParaRPr lang="ru-RU"/>
        </a:p>
      </dgm:t>
    </dgm:pt>
    <dgm:pt modelId="{002F7CB9-6C0C-42CE-A48E-39CDAFA5CB07}" type="sibTrans" cxnId="{D7D32607-41CE-4945-B141-89066CB761DB}">
      <dgm:prSet/>
      <dgm:spPr/>
      <dgm:t>
        <a:bodyPr/>
        <a:lstStyle/>
        <a:p>
          <a:endParaRPr lang="ru-RU"/>
        </a:p>
      </dgm:t>
    </dgm:pt>
    <dgm:pt modelId="{3BF4FB98-028E-46EF-9395-5428D6603B84}">
      <dgm:prSet/>
      <dgm:spPr/>
      <dgm:t>
        <a:bodyPr/>
        <a:lstStyle/>
        <a:p>
          <a:pPr rtl="0"/>
          <a:r>
            <a:rPr lang="ru-RU" dirty="0" smtClean="0">
              <a:solidFill>
                <a:schemeClr val="tx1"/>
              </a:solidFill>
            </a:rPr>
            <a:t>Помещение ребенка в учреждение необходимо, если родители, несмотря на помощь, не в состоянии обеспечить безопасность ребенка в семье. </a:t>
          </a:r>
          <a:endParaRPr lang="ru-RU" dirty="0">
            <a:solidFill>
              <a:schemeClr val="tx1"/>
            </a:solidFill>
          </a:endParaRPr>
        </a:p>
      </dgm:t>
    </dgm:pt>
    <dgm:pt modelId="{40B4E36D-E688-403B-8F8C-24818A90A961}" type="parTrans" cxnId="{878599BD-4A38-4E4F-89F7-B3ED02A3AF87}">
      <dgm:prSet/>
      <dgm:spPr/>
      <dgm:t>
        <a:bodyPr/>
        <a:lstStyle/>
        <a:p>
          <a:endParaRPr lang="ru-RU"/>
        </a:p>
      </dgm:t>
    </dgm:pt>
    <dgm:pt modelId="{E587223E-F211-4F2F-B3B0-FB336B6D0536}" type="sibTrans" cxnId="{878599BD-4A38-4E4F-89F7-B3ED02A3AF87}">
      <dgm:prSet/>
      <dgm:spPr/>
      <dgm:t>
        <a:bodyPr/>
        <a:lstStyle/>
        <a:p>
          <a:endParaRPr lang="ru-RU"/>
        </a:p>
      </dgm:t>
    </dgm:pt>
    <dgm:pt modelId="{ABD3AA61-E01F-460E-B1CA-E0E3703A011B}" type="pres">
      <dgm:prSet presAssocID="{75C14AF4-45D2-4C40-A474-5BACB9D951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0781FF-C924-43F5-BD5A-B0809C52EDD4}" type="pres">
      <dgm:prSet presAssocID="{2C906278-7AAF-426F-B06A-BFFB1ACEDCD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C63B7-BCB9-424B-A8F3-AD7B2818ED44}" type="pres">
      <dgm:prSet presAssocID="{1FFE7D56-6652-4B2E-984D-568215AE67A0}" presName="spacer" presStyleCnt="0"/>
      <dgm:spPr/>
    </dgm:pt>
    <dgm:pt modelId="{328BFC9F-21F5-4593-BAF8-1007FECA3AFA}" type="pres">
      <dgm:prSet presAssocID="{3AA0F431-88AD-4BE2-AA6B-F55617C74A19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6D8CB-EC93-4A93-9539-D17A63D0E63E}" type="pres">
      <dgm:prSet presAssocID="{875E8F52-6569-4FB9-94C3-F3620EC11062}" presName="spacer" presStyleCnt="0"/>
      <dgm:spPr/>
    </dgm:pt>
    <dgm:pt modelId="{17216576-D32C-4111-959A-7AA6FE05065A}" type="pres">
      <dgm:prSet presAssocID="{EBB40F98-E990-41F0-BE91-2E11B6AB9B16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864E6-44D1-4B55-A8B0-AAF80BF060EA}" type="pres">
      <dgm:prSet presAssocID="{93B69CFA-4C3B-4495-BE7B-7C0DA65E9E11}" presName="spacer" presStyleCnt="0"/>
      <dgm:spPr/>
    </dgm:pt>
    <dgm:pt modelId="{D1D1966B-417A-482C-8022-1EF32FF05366}" type="pres">
      <dgm:prSet presAssocID="{2D561EB2-0BAF-4412-A89B-8B4CF2DF9B5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978E0-35C4-465F-8100-DE3A40456952}" type="pres">
      <dgm:prSet presAssocID="{A64BD1F8-9E85-4205-9204-377E80243B0E}" presName="spacer" presStyleCnt="0"/>
      <dgm:spPr/>
    </dgm:pt>
    <dgm:pt modelId="{E6B85426-ECB9-48A8-BF54-64FD0BAA9254}" type="pres">
      <dgm:prSet presAssocID="{546B3A99-7DCC-4CF2-BB26-D2BAEB244A7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362A6-BF4F-4208-84A5-5BF7FA4BD38F}" type="pres">
      <dgm:prSet presAssocID="{33D3FAB8-C122-4ED6-9EC0-D314DDA3BB00}" presName="spacer" presStyleCnt="0"/>
      <dgm:spPr/>
    </dgm:pt>
    <dgm:pt modelId="{C192ED6D-5419-4CF4-91FD-24717E268B12}" type="pres">
      <dgm:prSet presAssocID="{FD75CE0D-7FFC-4E5F-BD54-72724D99037E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F493B-2977-4D39-AEBB-F9583A25E728}" type="pres">
      <dgm:prSet presAssocID="{002F7CB9-6C0C-42CE-A48E-39CDAFA5CB07}" presName="spacer" presStyleCnt="0"/>
      <dgm:spPr/>
    </dgm:pt>
    <dgm:pt modelId="{8AEEC793-3CEF-4ABC-B73F-82F9F3136EFA}" type="pres">
      <dgm:prSet presAssocID="{3BF4FB98-028E-46EF-9395-5428D6603B84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17EB21-2211-48B4-B99D-AF8968619BE4}" type="presOf" srcId="{546B3A99-7DCC-4CF2-BB26-D2BAEB244A73}" destId="{E6B85426-ECB9-48A8-BF54-64FD0BAA9254}" srcOrd="0" destOrd="0" presId="urn:microsoft.com/office/officeart/2005/8/layout/vList2"/>
    <dgm:cxn modelId="{D7D32607-41CE-4945-B141-89066CB761DB}" srcId="{75C14AF4-45D2-4C40-A474-5BACB9D95162}" destId="{FD75CE0D-7FFC-4E5F-BD54-72724D99037E}" srcOrd="5" destOrd="0" parTransId="{9CC8232A-8B64-4481-BBF2-D4DBE20FA4F5}" sibTransId="{002F7CB9-6C0C-42CE-A48E-39CDAFA5CB07}"/>
    <dgm:cxn modelId="{ABB0C981-2C3C-429C-9702-3413422D15C9}" type="presOf" srcId="{75C14AF4-45D2-4C40-A474-5BACB9D95162}" destId="{ABD3AA61-E01F-460E-B1CA-E0E3703A011B}" srcOrd="0" destOrd="0" presId="urn:microsoft.com/office/officeart/2005/8/layout/vList2"/>
    <dgm:cxn modelId="{24900475-D76F-47E8-8C86-D75CA940034D}" srcId="{75C14AF4-45D2-4C40-A474-5BACB9D95162}" destId="{2D561EB2-0BAF-4412-A89B-8B4CF2DF9B51}" srcOrd="3" destOrd="0" parTransId="{0617AB7F-29A1-4B2E-84B8-ED78BCDB8A86}" sibTransId="{A64BD1F8-9E85-4205-9204-377E80243B0E}"/>
    <dgm:cxn modelId="{4C24CEA3-EF4D-4028-BFDB-A457D57B6CAF}" srcId="{75C14AF4-45D2-4C40-A474-5BACB9D95162}" destId="{2C906278-7AAF-426F-B06A-BFFB1ACEDCD4}" srcOrd="0" destOrd="0" parTransId="{6F4FBA5A-9571-4094-9BC9-BD6ECC79620B}" sibTransId="{1FFE7D56-6652-4B2E-984D-568215AE67A0}"/>
    <dgm:cxn modelId="{878599BD-4A38-4E4F-89F7-B3ED02A3AF87}" srcId="{75C14AF4-45D2-4C40-A474-5BACB9D95162}" destId="{3BF4FB98-028E-46EF-9395-5428D6603B84}" srcOrd="6" destOrd="0" parTransId="{40B4E36D-E688-403B-8F8C-24818A90A961}" sibTransId="{E587223E-F211-4F2F-B3B0-FB336B6D0536}"/>
    <dgm:cxn modelId="{187233FA-1AE2-4949-8A1C-BB6E9CF7DD34}" type="presOf" srcId="{3BF4FB98-028E-46EF-9395-5428D6603B84}" destId="{8AEEC793-3CEF-4ABC-B73F-82F9F3136EFA}" srcOrd="0" destOrd="0" presId="urn:microsoft.com/office/officeart/2005/8/layout/vList2"/>
    <dgm:cxn modelId="{737FC236-DAA7-4D76-AD7E-FE8968CB1B88}" type="presOf" srcId="{3AA0F431-88AD-4BE2-AA6B-F55617C74A19}" destId="{328BFC9F-21F5-4593-BAF8-1007FECA3AFA}" srcOrd="0" destOrd="0" presId="urn:microsoft.com/office/officeart/2005/8/layout/vList2"/>
    <dgm:cxn modelId="{2BC25519-BB21-4FBD-9BC2-001AE387EC6D}" srcId="{75C14AF4-45D2-4C40-A474-5BACB9D95162}" destId="{3AA0F431-88AD-4BE2-AA6B-F55617C74A19}" srcOrd="1" destOrd="0" parTransId="{13F6AB9D-E405-443A-A1C7-E0A163B16287}" sibTransId="{875E8F52-6569-4FB9-94C3-F3620EC11062}"/>
    <dgm:cxn modelId="{F1AB602F-9C12-45D0-B0CB-7658F3CD45A5}" type="presOf" srcId="{2D561EB2-0BAF-4412-A89B-8B4CF2DF9B51}" destId="{D1D1966B-417A-482C-8022-1EF32FF05366}" srcOrd="0" destOrd="0" presId="urn:microsoft.com/office/officeart/2005/8/layout/vList2"/>
    <dgm:cxn modelId="{E3BD60A5-B13F-41CE-A928-7FFB6014DBA1}" type="presOf" srcId="{FD75CE0D-7FFC-4E5F-BD54-72724D99037E}" destId="{C192ED6D-5419-4CF4-91FD-24717E268B12}" srcOrd="0" destOrd="0" presId="urn:microsoft.com/office/officeart/2005/8/layout/vList2"/>
    <dgm:cxn modelId="{2E46F304-6784-49EC-9513-88507C8F3110}" type="presOf" srcId="{2C906278-7AAF-426F-B06A-BFFB1ACEDCD4}" destId="{6D0781FF-C924-43F5-BD5A-B0809C52EDD4}" srcOrd="0" destOrd="0" presId="urn:microsoft.com/office/officeart/2005/8/layout/vList2"/>
    <dgm:cxn modelId="{BEB7F7EF-6FD5-41A6-BA51-2FEE66049604}" type="presOf" srcId="{EBB40F98-E990-41F0-BE91-2E11B6AB9B16}" destId="{17216576-D32C-4111-959A-7AA6FE05065A}" srcOrd="0" destOrd="0" presId="urn:microsoft.com/office/officeart/2005/8/layout/vList2"/>
    <dgm:cxn modelId="{02E7BF1D-3CDD-410F-B715-DD43D1229870}" srcId="{75C14AF4-45D2-4C40-A474-5BACB9D95162}" destId="{546B3A99-7DCC-4CF2-BB26-D2BAEB244A73}" srcOrd="4" destOrd="0" parTransId="{D7A8934B-BAE9-49A8-9A43-8AC24280420A}" sibTransId="{33D3FAB8-C122-4ED6-9EC0-D314DDA3BB00}"/>
    <dgm:cxn modelId="{244B9F2F-B940-4C30-AB19-B2301BBB3364}" srcId="{75C14AF4-45D2-4C40-A474-5BACB9D95162}" destId="{EBB40F98-E990-41F0-BE91-2E11B6AB9B16}" srcOrd="2" destOrd="0" parTransId="{FDE0EC12-35C7-44A1-B6CD-72FE022B6890}" sibTransId="{93B69CFA-4C3B-4495-BE7B-7C0DA65E9E11}"/>
    <dgm:cxn modelId="{052E29A3-F5DA-45E0-BE03-8E97B7885790}" type="presParOf" srcId="{ABD3AA61-E01F-460E-B1CA-E0E3703A011B}" destId="{6D0781FF-C924-43F5-BD5A-B0809C52EDD4}" srcOrd="0" destOrd="0" presId="urn:microsoft.com/office/officeart/2005/8/layout/vList2"/>
    <dgm:cxn modelId="{A2264A92-FEC4-4B40-90CF-41CCB10358B7}" type="presParOf" srcId="{ABD3AA61-E01F-460E-B1CA-E0E3703A011B}" destId="{06DC63B7-BCB9-424B-A8F3-AD7B2818ED44}" srcOrd="1" destOrd="0" presId="urn:microsoft.com/office/officeart/2005/8/layout/vList2"/>
    <dgm:cxn modelId="{C41DBA00-8BE7-4083-A112-6E07F38188CC}" type="presParOf" srcId="{ABD3AA61-E01F-460E-B1CA-E0E3703A011B}" destId="{328BFC9F-21F5-4593-BAF8-1007FECA3AFA}" srcOrd="2" destOrd="0" presId="urn:microsoft.com/office/officeart/2005/8/layout/vList2"/>
    <dgm:cxn modelId="{02CCDDFF-CC63-46E9-B1C9-51834DE45E75}" type="presParOf" srcId="{ABD3AA61-E01F-460E-B1CA-E0E3703A011B}" destId="{FDD6D8CB-EC93-4A93-9539-D17A63D0E63E}" srcOrd="3" destOrd="0" presId="urn:microsoft.com/office/officeart/2005/8/layout/vList2"/>
    <dgm:cxn modelId="{13875888-F38E-45BD-AD0A-A9CC51DCD8ED}" type="presParOf" srcId="{ABD3AA61-E01F-460E-B1CA-E0E3703A011B}" destId="{17216576-D32C-4111-959A-7AA6FE05065A}" srcOrd="4" destOrd="0" presId="urn:microsoft.com/office/officeart/2005/8/layout/vList2"/>
    <dgm:cxn modelId="{3ECFBFFC-136D-4C04-97E0-0C6F055B0EDE}" type="presParOf" srcId="{ABD3AA61-E01F-460E-B1CA-E0E3703A011B}" destId="{1A8864E6-44D1-4B55-A8B0-AAF80BF060EA}" srcOrd="5" destOrd="0" presId="urn:microsoft.com/office/officeart/2005/8/layout/vList2"/>
    <dgm:cxn modelId="{3191F327-C8C5-4DD7-AB6D-B6E790C9DE56}" type="presParOf" srcId="{ABD3AA61-E01F-460E-B1CA-E0E3703A011B}" destId="{D1D1966B-417A-482C-8022-1EF32FF05366}" srcOrd="6" destOrd="0" presId="urn:microsoft.com/office/officeart/2005/8/layout/vList2"/>
    <dgm:cxn modelId="{A76C1232-14B5-4CEF-B8DA-08FCCBCA81E6}" type="presParOf" srcId="{ABD3AA61-E01F-460E-B1CA-E0E3703A011B}" destId="{123978E0-35C4-465F-8100-DE3A40456952}" srcOrd="7" destOrd="0" presId="urn:microsoft.com/office/officeart/2005/8/layout/vList2"/>
    <dgm:cxn modelId="{2AFA5D1C-740E-4857-8C02-A6E6A31F782C}" type="presParOf" srcId="{ABD3AA61-E01F-460E-B1CA-E0E3703A011B}" destId="{E6B85426-ECB9-48A8-BF54-64FD0BAA9254}" srcOrd="8" destOrd="0" presId="urn:microsoft.com/office/officeart/2005/8/layout/vList2"/>
    <dgm:cxn modelId="{C341C8E2-B7E6-4242-8552-0FF8D2F2D331}" type="presParOf" srcId="{ABD3AA61-E01F-460E-B1CA-E0E3703A011B}" destId="{6EB362A6-BF4F-4208-84A5-5BF7FA4BD38F}" srcOrd="9" destOrd="0" presId="urn:microsoft.com/office/officeart/2005/8/layout/vList2"/>
    <dgm:cxn modelId="{E47D5C89-4B88-4B0A-9E05-8689AFE93E0C}" type="presParOf" srcId="{ABD3AA61-E01F-460E-B1CA-E0E3703A011B}" destId="{C192ED6D-5419-4CF4-91FD-24717E268B12}" srcOrd="10" destOrd="0" presId="urn:microsoft.com/office/officeart/2005/8/layout/vList2"/>
    <dgm:cxn modelId="{F889102A-B54F-4323-9FF9-4E98CF6DB2BD}" type="presParOf" srcId="{ABD3AA61-E01F-460E-B1CA-E0E3703A011B}" destId="{AB2F493B-2977-4D39-AEBB-F9583A25E728}" srcOrd="11" destOrd="0" presId="urn:microsoft.com/office/officeart/2005/8/layout/vList2"/>
    <dgm:cxn modelId="{5E1D6A33-636D-48FC-9F17-473FDACA78DD}" type="presParOf" srcId="{ABD3AA61-E01F-460E-B1CA-E0E3703A011B}" destId="{8AEEC793-3CEF-4ABC-B73F-82F9F3136EFA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097CCF-EA25-42AF-BB05-FE923F7AE450}" type="doc">
      <dgm:prSet loTypeId="urn:microsoft.com/office/officeart/2005/8/layout/radial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EA60665-D9CD-487B-BC61-B93085446EF1}">
      <dgm:prSet phldrT="[Текст]"/>
      <dgm:spPr/>
      <dgm:t>
        <a:bodyPr/>
        <a:lstStyle/>
        <a:p>
          <a:r>
            <a:rPr lang="ru-RU" dirty="0" smtClean="0"/>
            <a:t>Функции семьи</a:t>
          </a:r>
          <a:endParaRPr lang="ru-RU" dirty="0"/>
        </a:p>
      </dgm:t>
    </dgm:pt>
    <dgm:pt modelId="{A757EE53-FA6A-42CC-B370-BF6269101F9C}" type="parTrans" cxnId="{7C6DDEC3-FF2E-42B6-B9AD-1E14E1D640DA}">
      <dgm:prSet/>
      <dgm:spPr/>
      <dgm:t>
        <a:bodyPr/>
        <a:lstStyle/>
        <a:p>
          <a:endParaRPr lang="ru-RU"/>
        </a:p>
      </dgm:t>
    </dgm:pt>
    <dgm:pt modelId="{FB00D6C0-2191-41D7-BE64-18847FFC171B}" type="sibTrans" cxnId="{7C6DDEC3-FF2E-42B6-B9AD-1E14E1D640DA}">
      <dgm:prSet/>
      <dgm:spPr/>
      <dgm:t>
        <a:bodyPr/>
        <a:lstStyle/>
        <a:p>
          <a:endParaRPr lang="ru-RU"/>
        </a:p>
      </dgm:t>
    </dgm:pt>
    <dgm:pt modelId="{19D5E6D5-D201-4CC0-BA54-50B1B3D636E6}">
      <dgm:prSet phldrT="[Текст]" custT="1"/>
      <dgm:spPr/>
      <dgm:t>
        <a:bodyPr/>
        <a:lstStyle/>
        <a:p>
          <a:r>
            <a:rPr lang="ru-RU" sz="1800" dirty="0" smtClean="0"/>
            <a:t>Экономическая</a:t>
          </a:r>
          <a:endParaRPr lang="ru-RU" sz="1800" dirty="0"/>
        </a:p>
      </dgm:t>
    </dgm:pt>
    <dgm:pt modelId="{D5904D08-648C-4EAF-9CBC-B17B49FC2119}" type="parTrans" cxnId="{787004DD-B8F7-4073-AEC6-1706BEA1C740}">
      <dgm:prSet/>
      <dgm:spPr/>
      <dgm:t>
        <a:bodyPr/>
        <a:lstStyle/>
        <a:p>
          <a:endParaRPr lang="ru-RU"/>
        </a:p>
      </dgm:t>
    </dgm:pt>
    <dgm:pt modelId="{0CB115EE-46CB-41FB-8D64-27A207D5C772}" type="sibTrans" cxnId="{787004DD-B8F7-4073-AEC6-1706BEA1C740}">
      <dgm:prSet/>
      <dgm:spPr/>
      <dgm:t>
        <a:bodyPr/>
        <a:lstStyle/>
        <a:p>
          <a:endParaRPr lang="ru-RU"/>
        </a:p>
      </dgm:t>
    </dgm:pt>
    <dgm:pt modelId="{9CD75F18-F7F4-4D73-907F-989DF1382185}">
      <dgm:prSet phldrT="[Текст]" custT="1"/>
      <dgm:spPr/>
      <dgm:t>
        <a:bodyPr/>
        <a:lstStyle/>
        <a:p>
          <a:r>
            <a:rPr lang="ru-RU" sz="1800" dirty="0" smtClean="0"/>
            <a:t>Репродуктивная</a:t>
          </a:r>
          <a:endParaRPr lang="ru-RU" sz="1800" dirty="0"/>
        </a:p>
      </dgm:t>
    </dgm:pt>
    <dgm:pt modelId="{77439F16-3D0C-4C8C-87FA-7511A6094A89}" type="parTrans" cxnId="{66BEF5B2-91E5-4498-8E9E-0EFDC01C2735}">
      <dgm:prSet/>
      <dgm:spPr/>
      <dgm:t>
        <a:bodyPr/>
        <a:lstStyle/>
        <a:p>
          <a:endParaRPr lang="ru-RU"/>
        </a:p>
      </dgm:t>
    </dgm:pt>
    <dgm:pt modelId="{018227E5-300D-4A5A-AE70-A412C7CD0B40}" type="sibTrans" cxnId="{66BEF5B2-91E5-4498-8E9E-0EFDC01C2735}">
      <dgm:prSet/>
      <dgm:spPr/>
      <dgm:t>
        <a:bodyPr/>
        <a:lstStyle/>
        <a:p>
          <a:endParaRPr lang="ru-RU"/>
        </a:p>
      </dgm:t>
    </dgm:pt>
    <dgm:pt modelId="{34F63C83-38EA-4C1F-9A8A-8C1D0A360FD6}">
      <dgm:prSet phldrT="[Текст]" custT="1"/>
      <dgm:spPr/>
      <dgm:t>
        <a:bodyPr/>
        <a:lstStyle/>
        <a:p>
          <a:r>
            <a:rPr lang="ru-RU" sz="1800" dirty="0" smtClean="0"/>
            <a:t>Рекреативная</a:t>
          </a:r>
          <a:endParaRPr lang="ru-RU" sz="1800" dirty="0"/>
        </a:p>
      </dgm:t>
    </dgm:pt>
    <dgm:pt modelId="{F1FAE8A9-19E1-498F-AD16-8C5A9E26252A}" type="parTrans" cxnId="{623B890D-D045-404C-981A-5EF38250749A}">
      <dgm:prSet/>
      <dgm:spPr/>
      <dgm:t>
        <a:bodyPr/>
        <a:lstStyle/>
        <a:p>
          <a:endParaRPr lang="ru-RU"/>
        </a:p>
      </dgm:t>
    </dgm:pt>
    <dgm:pt modelId="{4ED8A82C-6428-4692-B1BF-EE0F092864BA}" type="sibTrans" cxnId="{623B890D-D045-404C-981A-5EF38250749A}">
      <dgm:prSet/>
      <dgm:spPr/>
      <dgm:t>
        <a:bodyPr/>
        <a:lstStyle/>
        <a:p>
          <a:endParaRPr lang="ru-RU"/>
        </a:p>
      </dgm:t>
    </dgm:pt>
    <dgm:pt modelId="{F67F570D-BF9E-44AA-A2D1-E31CF477C28D}">
      <dgm:prSet phldrT="[Текст]" custT="1"/>
      <dgm:spPr/>
      <dgm:t>
        <a:bodyPr/>
        <a:lstStyle/>
        <a:p>
          <a:r>
            <a:rPr lang="ru-RU" sz="1800" dirty="0" smtClean="0"/>
            <a:t>Забота о доме</a:t>
          </a:r>
          <a:endParaRPr lang="ru-RU" sz="1800" dirty="0"/>
        </a:p>
      </dgm:t>
    </dgm:pt>
    <dgm:pt modelId="{201A2B85-8FEE-4338-B923-C1EB0F8816BA}" type="parTrans" cxnId="{9C1B9625-DAF3-4678-81B1-2F0C7442BEA6}">
      <dgm:prSet/>
      <dgm:spPr/>
      <dgm:t>
        <a:bodyPr/>
        <a:lstStyle/>
        <a:p>
          <a:endParaRPr lang="ru-RU"/>
        </a:p>
      </dgm:t>
    </dgm:pt>
    <dgm:pt modelId="{0348E44C-F99D-4DD7-8B0F-7A8E815CE577}" type="sibTrans" cxnId="{9C1B9625-DAF3-4678-81B1-2F0C7442BEA6}">
      <dgm:prSet/>
      <dgm:spPr/>
      <dgm:t>
        <a:bodyPr/>
        <a:lstStyle/>
        <a:p>
          <a:endParaRPr lang="ru-RU"/>
        </a:p>
      </dgm:t>
    </dgm:pt>
    <dgm:pt modelId="{51AFBD6F-C040-4E30-B040-77323842AF69}">
      <dgm:prSet phldrT="[Текст]" custT="1"/>
      <dgm:spPr/>
      <dgm:t>
        <a:bodyPr/>
        <a:lstStyle/>
        <a:p>
          <a:r>
            <a:rPr lang="ru-RU" sz="1800" dirty="0" smtClean="0"/>
            <a:t>Социализирующая</a:t>
          </a:r>
          <a:endParaRPr lang="ru-RU" sz="1800" dirty="0"/>
        </a:p>
      </dgm:t>
    </dgm:pt>
    <dgm:pt modelId="{68C8F1C5-F8D3-41F8-8685-FA0E8CB39D32}" type="parTrans" cxnId="{7A0FC01B-806D-49C3-842D-05C57D986987}">
      <dgm:prSet/>
      <dgm:spPr/>
      <dgm:t>
        <a:bodyPr/>
        <a:lstStyle/>
        <a:p>
          <a:endParaRPr lang="ru-RU"/>
        </a:p>
      </dgm:t>
    </dgm:pt>
    <dgm:pt modelId="{CA3A90BE-2F4C-44D8-A419-48573115AE0F}" type="sibTrans" cxnId="{7A0FC01B-806D-49C3-842D-05C57D986987}">
      <dgm:prSet/>
      <dgm:spPr/>
      <dgm:t>
        <a:bodyPr/>
        <a:lstStyle/>
        <a:p>
          <a:endParaRPr lang="ru-RU"/>
        </a:p>
      </dgm:t>
    </dgm:pt>
    <dgm:pt modelId="{C42D2DD0-7C8F-4552-9DD6-F7EDC29FD21C}">
      <dgm:prSet phldrT="[Текст]" custT="1"/>
      <dgm:spPr/>
      <dgm:t>
        <a:bodyPr/>
        <a:lstStyle/>
        <a:p>
          <a:r>
            <a:rPr lang="ru-RU" sz="1800" dirty="0" smtClean="0"/>
            <a:t>Терапевтическая</a:t>
          </a:r>
          <a:endParaRPr lang="ru-RU" sz="1800" dirty="0"/>
        </a:p>
      </dgm:t>
    </dgm:pt>
    <dgm:pt modelId="{57626874-3A4E-4E10-B459-15D49D7A5F64}" type="parTrans" cxnId="{E6C644BA-9CA7-491F-9A36-6C426CC404D7}">
      <dgm:prSet/>
      <dgm:spPr/>
      <dgm:t>
        <a:bodyPr/>
        <a:lstStyle/>
        <a:p>
          <a:endParaRPr lang="ru-RU"/>
        </a:p>
      </dgm:t>
    </dgm:pt>
    <dgm:pt modelId="{FA2DA5FF-C085-4F99-8A16-84AE4AB30B67}" type="sibTrans" cxnId="{E6C644BA-9CA7-491F-9A36-6C426CC404D7}">
      <dgm:prSet/>
      <dgm:spPr/>
      <dgm:t>
        <a:bodyPr/>
        <a:lstStyle/>
        <a:p>
          <a:endParaRPr lang="ru-RU"/>
        </a:p>
      </dgm:t>
    </dgm:pt>
    <dgm:pt modelId="{8C1F6AB4-C75F-4D28-9235-6CD93DC11A68}" type="pres">
      <dgm:prSet presAssocID="{8F097CCF-EA25-42AF-BB05-FE923F7AE45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6AAAC4-C377-4377-82EE-50853A204009}" type="pres">
      <dgm:prSet presAssocID="{8F097CCF-EA25-42AF-BB05-FE923F7AE450}" presName="radial" presStyleCnt="0">
        <dgm:presLayoutVars>
          <dgm:animLvl val="ctr"/>
        </dgm:presLayoutVars>
      </dgm:prSet>
      <dgm:spPr/>
    </dgm:pt>
    <dgm:pt modelId="{4952744F-37E3-489B-87BF-F6DEC8EF347E}" type="pres">
      <dgm:prSet presAssocID="{3EA60665-D9CD-487B-BC61-B93085446EF1}" presName="centerShape" presStyleLbl="vennNode1" presStyleIdx="0" presStyleCnt="7"/>
      <dgm:spPr/>
      <dgm:t>
        <a:bodyPr/>
        <a:lstStyle/>
        <a:p>
          <a:endParaRPr lang="ru-RU"/>
        </a:p>
      </dgm:t>
    </dgm:pt>
    <dgm:pt modelId="{85224BCA-6453-44AB-84D8-7EDE869D8E35}" type="pres">
      <dgm:prSet presAssocID="{19D5E6D5-D201-4CC0-BA54-50B1B3D636E6}" presName="node" presStyleLbl="vennNode1" presStyleIdx="1" presStyleCnt="7" custScaleX="166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FC86B-A001-4B8D-B414-A07906860140}" type="pres">
      <dgm:prSet presAssocID="{9CD75F18-F7F4-4D73-907F-989DF1382185}" presName="node" presStyleLbl="vennNode1" presStyleIdx="2" presStyleCnt="7" custScaleX="166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6D461-20A0-4FB0-B272-E064642344DC}" type="pres">
      <dgm:prSet presAssocID="{34F63C83-38EA-4C1F-9A8A-8C1D0A360FD6}" presName="node" presStyleLbl="vennNode1" presStyleIdx="3" presStyleCnt="7" custScaleX="1661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8B6A84-EDED-4905-99F4-35737CC9C82E}" type="pres">
      <dgm:prSet presAssocID="{F67F570D-BF9E-44AA-A2D1-E31CF477C28D}" presName="node" presStyleLbl="vennNode1" presStyleIdx="4" presStyleCnt="7" custScaleX="166178" custRadScaleRad="100025" custRadScaleInc="2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62A0A4-9DAC-4062-81F5-6FB9A9A9E9D6}" type="pres">
      <dgm:prSet presAssocID="{51AFBD6F-C040-4E30-B040-77323842AF69}" presName="node" presStyleLbl="vennNode1" presStyleIdx="5" presStyleCnt="7" custScaleX="166178" custRadScaleRad="101950" custRadScaleInc="1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02581-9867-477C-A385-D3D3FCAAB344}" type="pres">
      <dgm:prSet presAssocID="{C42D2DD0-7C8F-4552-9DD6-F7EDC29FD21C}" presName="node" presStyleLbl="vennNode1" presStyleIdx="6" presStyleCnt="7" custScaleX="166178" custRadScaleRad="101950" custRadScaleInc="-10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7004DD-B8F7-4073-AEC6-1706BEA1C740}" srcId="{3EA60665-D9CD-487B-BC61-B93085446EF1}" destId="{19D5E6D5-D201-4CC0-BA54-50B1B3D636E6}" srcOrd="0" destOrd="0" parTransId="{D5904D08-648C-4EAF-9CBC-B17B49FC2119}" sibTransId="{0CB115EE-46CB-41FB-8D64-27A207D5C772}"/>
    <dgm:cxn modelId="{623B890D-D045-404C-981A-5EF38250749A}" srcId="{3EA60665-D9CD-487B-BC61-B93085446EF1}" destId="{34F63C83-38EA-4C1F-9A8A-8C1D0A360FD6}" srcOrd="2" destOrd="0" parTransId="{F1FAE8A9-19E1-498F-AD16-8C5A9E26252A}" sibTransId="{4ED8A82C-6428-4692-B1BF-EE0F092864BA}"/>
    <dgm:cxn modelId="{A01F0715-4358-44A4-A128-585ECE241442}" type="presOf" srcId="{51AFBD6F-C040-4E30-B040-77323842AF69}" destId="{A262A0A4-9DAC-4062-81F5-6FB9A9A9E9D6}" srcOrd="0" destOrd="0" presId="urn:microsoft.com/office/officeart/2005/8/layout/radial3"/>
    <dgm:cxn modelId="{7C6DDEC3-FF2E-42B6-B9AD-1E14E1D640DA}" srcId="{8F097CCF-EA25-42AF-BB05-FE923F7AE450}" destId="{3EA60665-D9CD-487B-BC61-B93085446EF1}" srcOrd="0" destOrd="0" parTransId="{A757EE53-FA6A-42CC-B370-BF6269101F9C}" sibTransId="{FB00D6C0-2191-41D7-BE64-18847FFC171B}"/>
    <dgm:cxn modelId="{9C1B9625-DAF3-4678-81B1-2F0C7442BEA6}" srcId="{3EA60665-D9CD-487B-BC61-B93085446EF1}" destId="{F67F570D-BF9E-44AA-A2D1-E31CF477C28D}" srcOrd="3" destOrd="0" parTransId="{201A2B85-8FEE-4338-B923-C1EB0F8816BA}" sibTransId="{0348E44C-F99D-4DD7-8B0F-7A8E815CE577}"/>
    <dgm:cxn modelId="{7A0FC01B-806D-49C3-842D-05C57D986987}" srcId="{3EA60665-D9CD-487B-BC61-B93085446EF1}" destId="{51AFBD6F-C040-4E30-B040-77323842AF69}" srcOrd="4" destOrd="0" parTransId="{68C8F1C5-F8D3-41F8-8685-FA0E8CB39D32}" sibTransId="{CA3A90BE-2F4C-44D8-A419-48573115AE0F}"/>
    <dgm:cxn modelId="{2BD9224E-A38B-449A-BD96-3678B6FFBF7B}" type="presOf" srcId="{19D5E6D5-D201-4CC0-BA54-50B1B3D636E6}" destId="{85224BCA-6453-44AB-84D8-7EDE869D8E35}" srcOrd="0" destOrd="0" presId="urn:microsoft.com/office/officeart/2005/8/layout/radial3"/>
    <dgm:cxn modelId="{66BEF5B2-91E5-4498-8E9E-0EFDC01C2735}" srcId="{3EA60665-D9CD-487B-BC61-B93085446EF1}" destId="{9CD75F18-F7F4-4D73-907F-989DF1382185}" srcOrd="1" destOrd="0" parTransId="{77439F16-3D0C-4C8C-87FA-7511A6094A89}" sibTransId="{018227E5-300D-4A5A-AE70-A412C7CD0B40}"/>
    <dgm:cxn modelId="{5920C509-B6D5-4A22-83D5-66EB6389F9DF}" type="presOf" srcId="{F67F570D-BF9E-44AA-A2D1-E31CF477C28D}" destId="{D48B6A84-EDED-4905-99F4-35737CC9C82E}" srcOrd="0" destOrd="0" presId="urn:microsoft.com/office/officeart/2005/8/layout/radial3"/>
    <dgm:cxn modelId="{6DD5BCA0-F4D7-41C0-A2BE-151BC80CF003}" type="presOf" srcId="{3EA60665-D9CD-487B-BC61-B93085446EF1}" destId="{4952744F-37E3-489B-87BF-F6DEC8EF347E}" srcOrd="0" destOrd="0" presId="urn:microsoft.com/office/officeart/2005/8/layout/radial3"/>
    <dgm:cxn modelId="{2480329F-A73A-4FAE-92FF-BC37F109A527}" type="presOf" srcId="{C42D2DD0-7C8F-4552-9DD6-F7EDC29FD21C}" destId="{C4F02581-9867-477C-A385-D3D3FCAAB344}" srcOrd="0" destOrd="0" presId="urn:microsoft.com/office/officeart/2005/8/layout/radial3"/>
    <dgm:cxn modelId="{7AAE9B95-D323-4791-A65C-FF54074B2C57}" type="presOf" srcId="{8F097CCF-EA25-42AF-BB05-FE923F7AE450}" destId="{8C1F6AB4-C75F-4D28-9235-6CD93DC11A68}" srcOrd="0" destOrd="0" presId="urn:microsoft.com/office/officeart/2005/8/layout/radial3"/>
    <dgm:cxn modelId="{E976AE0A-985F-44D7-85B3-37DB046501F1}" type="presOf" srcId="{9CD75F18-F7F4-4D73-907F-989DF1382185}" destId="{464FC86B-A001-4B8D-B414-A07906860140}" srcOrd="0" destOrd="0" presId="urn:microsoft.com/office/officeart/2005/8/layout/radial3"/>
    <dgm:cxn modelId="{E6C644BA-9CA7-491F-9A36-6C426CC404D7}" srcId="{3EA60665-D9CD-487B-BC61-B93085446EF1}" destId="{C42D2DD0-7C8F-4552-9DD6-F7EDC29FD21C}" srcOrd="5" destOrd="0" parTransId="{57626874-3A4E-4E10-B459-15D49D7A5F64}" sibTransId="{FA2DA5FF-C085-4F99-8A16-84AE4AB30B67}"/>
    <dgm:cxn modelId="{73228E74-7BF9-4F14-9827-98907A9CD442}" type="presOf" srcId="{34F63C83-38EA-4C1F-9A8A-8C1D0A360FD6}" destId="{5C36D461-20A0-4FB0-B272-E064642344DC}" srcOrd="0" destOrd="0" presId="urn:microsoft.com/office/officeart/2005/8/layout/radial3"/>
    <dgm:cxn modelId="{DF91310F-AE77-4AB4-8983-269D4A0FF8BA}" type="presParOf" srcId="{8C1F6AB4-C75F-4D28-9235-6CD93DC11A68}" destId="{9A6AAAC4-C377-4377-82EE-50853A204009}" srcOrd="0" destOrd="0" presId="urn:microsoft.com/office/officeart/2005/8/layout/radial3"/>
    <dgm:cxn modelId="{19FDDB03-33AF-4416-8C7F-2E25597E117B}" type="presParOf" srcId="{9A6AAAC4-C377-4377-82EE-50853A204009}" destId="{4952744F-37E3-489B-87BF-F6DEC8EF347E}" srcOrd="0" destOrd="0" presId="urn:microsoft.com/office/officeart/2005/8/layout/radial3"/>
    <dgm:cxn modelId="{B44B2710-7794-4C72-9C08-00DD2EF54361}" type="presParOf" srcId="{9A6AAAC4-C377-4377-82EE-50853A204009}" destId="{85224BCA-6453-44AB-84D8-7EDE869D8E35}" srcOrd="1" destOrd="0" presId="urn:microsoft.com/office/officeart/2005/8/layout/radial3"/>
    <dgm:cxn modelId="{E6E8B437-ACDF-4A73-A4B0-6C6E8A2D56C6}" type="presParOf" srcId="{9A6AAAC4-C377-4377-82EE-50853A204009}" destId="{464FC86B-A001-4B8D-B414-A07906860140}" srcOrd="2" destOrd="0" presId="urn:microsoft.com/office/officeart/2005/8/layout/radial3"/>
    <dgm:cxn modelId="{9451A1E4-AD51-41BC-8DC8-E7BD40EC51AA}" type="presParOf" srcId="{9A6AAAC4-C377-4377-82EE-50853A204009}" destId="{5C36D461-20A0-4FB0-B272-E064642344DC}" srcOrd="3" destOrd="0" presId="urn:microsoft.com/office/officeart/2005/8/layout/radial3"/>
    <dgm:cxn modelId="{A3659570-62FD-4D55-99CE-88309F2B92ED}" type="presParOf" srcId="{9A6AAAC4-C377-4377-82EE-50853A204009}" destId="{D48B6A84-EDED-4905-99F4-35737CC9C82E}" srcOrd="4" destOrd="0" presId="urn:microsoft.com/office/officeart/2005/8/layout/radial3"/>
    <dgm:cxn modelId="{CC57CCC7-00C5-4D87-BCBD-4ACE9B16167C}" type="presParOf" srcId="{9A6AAAC4-C377-4377-82EE-50853A204009}" destId="{A262A0A4-9DAC-4062-81F5-6FB9A9A9E9D6}" srcOrd="5" destOrd="0" presId="urn:microsoft.com/office/officeart/2005/8/layout/radial3"/>
    <dgm:cxn modelId="{A7798D58-DD13-4F74-898F-20357F15F53F}" type="presParOf" srcId="{9A6AAAC4-C377-4377-82EE-50853A204009}" destId="{C4F02581-9867-477C-A385-D3D3FCAAB344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7E1169-EFF4-4C3A-A48A-31A6AD7BC82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85AC77-01CF-4952-97E2-67DDE701D035}">
      <dgm:prSet/>
      <dgm:spPr/>
      <dgm:t>
        <a:bodyPr/>
        <a:lstStyle/>
        <a:p>
          <a:pPr rtl="0"/>
          <a:r>
            <a:rPr lang="ru-RU" dirty="0" smtClean="0"/>
            <a:t>Пассивное слушание</a:t>
          </a:r>
          <a:endParaRPr lang="ru-RU" dirty="0"/>
        </a:p>
      </dgm:t>
    </dgm:pt>
    <dgm:pt modelId="{8DBAB914-742A-4A03-BEE7-E466153495A9}" type="parTrans" cxnId="{74097A85-15F3-4030-817B-C392402946FF}">
      <dgm:prSet/>
      <dgm:spPr/>
      <dgm:t>
        <a:bodyPr/>
        <a:lstStyle/>
        <a:p>
          <a:endParaRPr lang="ru-RU"/>
        </a:p>
      </dgm:t>
    </dgm:pt>
    <dgm:pt modelId="{D90668A2-6BD5-40BB-ADE2-A33567B00BB4}" type="sibTrans" cxnId="{74097A85-15F3-4030-817B-C392402946FF}">
      <dgm:prSet/>
      <dgm:spPr/>
      <dgm:t>
        <a:bodyPr/>
        <a:lstStyle/>
        <a:p>
          <a:endParaRPr lang="ru-RU"/>
        </a:p>
      </dgm:t>
    </dgm:pt>
    <dgm:pt modelId="{37FCFC3D-E000-450F-82E0-D7733EC3200B}">
      <dgm:prSet/>
      <dgm:spPr/>
      <dgm:t>
        <a:bodyPr/>
        <a:lstStyle/>
        <a:p>
          <a:pPr rtl="0"/>
          <a:r>
            <a:rPr lang="ru-RU" dirty="0" smtClean="0"/>
            <a:t>«Отмычки»</a:t>
          </a:r>
          <a:endParaRPr lang="ru-RU" dirty="0"/>
        </a:p>
      </dgm:t>
    </dgm:pt>
    <dgm:pt modelId="{4E4677AB-AA60-48EC-B08B-2D8EAD64E2ED}" type="parTrans" cxnId="{52B6A0F8-006D-46C8-BB33-B091174F0A71}">
      <dgm:prSet/>
      <dgm:spPr/>
    </dgm:pt>
    <dgm:pt modelId="{E9415955-6565-4F86-9E35-6DA200E7B388}" type="sibTrans" cxnId="{52B6A0F8-006D-46C8-BB33-B091174F0A71}">
      <dgm:prSet/>
      <dgm:spPr/>
    </dgm:pt>
    <dgm:pt modelId="{53D63E3D-E4B2-465D-9EC6-A650B9B7AF6B}">
      <dgm:prSet/>
      <dgm:spPr/>
      <dgm:t>
        <a:bodyPr/>
        <a:lstStyle/>
        <a:p>
          <a:pPr rtl="0"/>
          <a:r>
            <a:rPr lang="ru-RU" dirty="0" smtClean="0"/>
            <a:t>Выражение подтверждения </a:t>
          </a:r>
          <a:endParaRPr lang="ru-RU" dirty="0"/>
        </a:p>
      </dgm:t>
    </dgm:pt>
    <dgm:pt modelId="{A4C2DDDB-2CA8-4B94-B993-D99F089F924F}" type="parTrans" cxnId="{F7F3BB93-A711-474D-A330-CE0EB09F3BC7}">
      <dgm:prSet/>
      <dgm:spPr/>
    </dgm:pt>
    <dgm:pt modelId="{E172011D-53EB-43B5-84D5-2BED78D6ADC6}" type="sibTrans" cxnId="{F7F3BB93-A711-474D-A330-CE0EB09F3BC7}">
      <dgm:prSet/>
      <dgm:spPr/>
    </dgm:pt>
    <dgm:pt modelId="{7D9CABB4-38A5-476A-8EB1-7F6017345950}">
      <dgm:prSet/>
      <dgm:spPr/>
      <dgm:t>
        <a:bodyPr/>
        <a:lstStyle/>
        <a:p>
          <a:pPr rtl="0"/>
          <a:r>
            <a:rPr lang="ru-RU" dirty="0" smtClean="0"/>
            <a:t>Полное внимание, поза и жесты, визуальный контакт</a:t>
          </a:r>
          <a:endParaRPr lang="ru-RU" dirty="0"/>
        </a:p>
      </dgm:t>
    </dgm:pt>
    <dgm:pt modelId="{8F38CF53-D95A-463C-A298-912E342B10FC}" type="parTrans" cxnId="{F3D0333F-BB08-41E6-A526-55271459018B}">
      <dgm:prSet/>
      <dgm:spPr/>
    </dgm:pt>
    <dgm:pt modelId="{A6A0D732-DC8B-416A-81FF-170C17536D6F}" type="sibTrans" cxnId="{F3D0333F-BB08-41E6-A526-55271459018B}">
      <dgm:prSet/>
      <dgm:spPr/>
    </dgm:pt>
    <dgm:pt modelId="{E27E2146-1A0E-49AE-9D88-020DA1932ED4}">
      <dgm:prSet/>
      <dgm:spPr/>
      <dgm:t>
        <a:bodyPr/>
        <a:lstStyle/>
        <a:p>
          <a:pPr rtl="0"/>
          <a:r>
            <a:rPr lang="ru-RU" dirty="0" smtClean="0"/>
            <a:t>Кивание головой, наклон вперед, вербальные реплики</a:t>
          </a:r>
          <a:endParaRPr lang="ru-RU" dirty="0"/>
        </a:p>
      </dgm:t>
    </dgm:pt>
    <dgm:pt modelId="{39885315-BD4A-4BAB-86B4-B4BAF6C5D392}" type="parTrans" cxnId="{06C70FEA-7BE1-465D-B36D-05DB3EDECFC3}">
      <dgm:prSet/>
      <dgm:spPr/>
    </dgm:pt>
    <dgm:pt modelId="{438740BD-67F7-4361-8E12-E072BE5F9552}" type="sibTrans" cxnId="{06C70FEA-7BE1-465D-B36D-05DB3EDECFC3}">
      <dgm:prSet/>
      <dgm:spPr/>
    </dgm:pt>
    <dgm:pt modelId="{154B2113-D9CD-4793-B13D-B561E863CE57}">
      <dgm:prSet/>
      <dgm:spPr/>
      <dgm:t>
        <a:bodyPr/>
        <a:lstStyle/>
        <a:p>
          <a:pPr rtl="0"/>
          <a:r>
            <a:rPr lang="ru-RU" dirty="0" smtClean="0"/>
            <a:t>Использование дополнительных поощрений  или открытых вопросов</a:t>
          </a:r>
          <a:endParaRPr lang="ru-RU" dirty="0"/>
        </a:p>
      </dgm:t>
    </dgm:pt>
    <dgm:pt modelId="{D572572E-2C0C-4310-AB93-8589FDD09A1A}" type="parTrans" cxnId="{9EDC97F5-2DE7-4E18-BCE3-4896EF57751A}">
      <dgm:prSet/>
      <dgm:spPr/>
    </dgm:pt>
    <dgm:pt modelId="{2F25BE01-B527-4343-ABD9-0CF0ADED1AE3}" type="sibTrans" cxnId="{9EDC97F5-2DE7-4E18-BCE3-4896EF57751A}">
      <dgm:prSet/>
      <dgm:spPr/>
    </dgm:pt>
    <dgm:pt modelId="{83CC7D76-FB3F-4995-B891-C8FAE17CE35E}">
      <dgm:prSet/>
      <dgm:spPr/>
      <dgm:t>
        <a:bodyPr/>
        <a:lstStyle/>
        <a:p>
          <a:pPr rtl="0"/>
          <a:r>
            <a:rPr lang="ru-RU" dirty="0" smtClean="0"/>
            <a:t>Активное слушание</a:t>
          </a:r>
          <a:endParaRPr lang="ru-RU" dirty="0"/>
        </a:p>
      </dgm:t>
    </dgm:pt>
    <dgm:pt modelId="{6030C55D-A159-4B4C-A71C-6A2A4192F200}" type="parTrans" cxnId="{C275D6CA-CF6D-477B-89A4-1B86095D463C}">
      <dgm:prSet/>
      <dgm:spPr/>
    </dgm:pt>
    <dgm:pt modelId="{133C21C4-9575-40E9-868A-110BD63EC900}" type="sibTrans" cxnId="{C275D6CA-CF6D-477B-89A4-1B86095D463C}">
      <dgm:prSet/>
      <dgm:spPr/>
    </dgm:pt>
    <dgm:pt modelId="{396F528C-B38F-4E8F-A87A-B3B296F92CDF}">
      <dgm:prSet/>
      <dgm:spPr/>
      <dgm:t>
        <a:bodyPr/>
        <a:lstStyle/>
        <a:p>
          <a:pPr rtl="0"/>
          <a:r>
            <a:rPr lang="ru-RU" dirty="0" err="1" smtClean="0"/>
            <a:t>Эмпатия+отражение</a:t>
          </a:r>
          <a:r>
            <a:rPr lang="ru-RU" dirty="0" smtClean="0"/>
            <a:t>:  уточнение, </a:t>
          </a:r>
          <a:r>
            <a:rPr lang="ru-RU" dirty="0" err="1" smtClean="0"/>
            <a:t>переформулирование</a:t>
          </a:r>
          <a:r>
            <a:rPr lang="ru-RU" dirty="0" smtClean="0"/>
            <a:t>, слушание и понимание</a:t>
          </a:r>
          <a:endParaRPr lang="ru-RU" dirty="0"/>
        </a:p>
      </dgm:t>
    </dgm:pt>
    <dgm:pt modelId="{64A9FAC3-ADFE-45AB-95F9-99A82F63E25F}" type="parTrans" cxnId="{6AC72877-95CB-4268-B3F7-729193D87CA2}">
      <dgm:prSet/>
      <dgm:spPr/>
    </dgm:pt>
    <dgm:pt modelId="{9B3FC12C-B758-4787-A5E2-821FCB87E6DB}" type="sibTrans" cxnId="{6AC72877-95CB-4268-B3F7-729193D87CA2}">
      <dgm:prSet/>
      <dgm:spPr/>
    </dgm:pt>
    <dgm:pt modelId="{2849C869-36A8-4A45-AF8C-CC9C50B1F09D}" type="pres">
      <dgm:prSet presAssocID="{CB7E1169-EFF4-4C3A-A48A-31A6AD7BC82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F3479F-E7AC-48F9-A10B-027BBDD2BB73}" type="pres">
      <dgm:prSet presAssocID="{0785AC77-01CF-4952-97E2-67DDE701D035}" presName="linNode" presStyleCnt="0"/>
      <dgm:spPr/>
    </dgm:pt>
    <dgm:pt modelId="{22B5EBE6-F4DB-4683-870A-4EFC526A6DAF}" type="pres">
      <dgm:prSet presAssocID="{0785AC77-01CF-4952-97E2-67DDE701D03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64F1FE-43E0-4C0F-8CA7-C8FA32C0AC31}" type="pres">
      <dgm:prSet presAssocID="{0785AC77-01CF-4952-97E2-67DDE701D03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B17090-B29B-4636-AFE3-986EEBD65D1F}" type="pres">
      <dgm:prSet presAssocID="{D90668A2-6BD5-40BB-ADE2-A33567B00BB4}" presName="sp" presStyleCnt="0"/>
      <dgm:spPr/>
    </dgm:pt>
    <dgm:pt modelId="{CF2263D0-5F7B-48FC-A623-F0AC2BB0AC1F}" type="pres">
      <dgm:prSet presAssocID="{53D63E3D-E4B2-465D-9EC6-A650B9B7AF6B}" presName="linNode" presStyleCnt="0"/>
      <dgm:spPr/>
    </dgm:pt>
    <dgm:pt modelId="{90E53C80-C55D-46E5-A1FA-7900D3317256}" type="pres">
      <dgm:prSet presAssocID="{53D63E3D-E4B2-465D-9EC6-A650B9B7AF6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D50F0D-FD62-4BAB-9E73-DE67F7F74F6E}" type="pres">
      <dgm:prSet presAssocID="{53D63E3D-E4B2-465D-9EC6-A650B9B7AF6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BD31DE-9CE2-455F-9B2A-DA69C5034DB6}" type="pres">
      <dgm:prSet presAssocID="{E172011D-53EB-43B5-84D5-2BED78D6ADC6}" presName="sp" presStyleCnt="0"/>
      <dgm:spPr/>
    </dgm:pt>
    <dgm:pt modelId="{0A1C5AE5-B363-4C90-AA92-9869CA1473A2}" type="pres">
      <dgm:prSet presAssocID="{37FCFC3D-E000-450F-82E0-D7733EC3200B}" presName="linNode" presStyleCnt="0"/>
      <dgm:spPr/>
    </dgm:pt>
    <dgm:pt modelId="{4F8D3C85-4B96-49DD-8354-878F267318FE}" type="pres">
      <dgm:prSet presAssocID="{37FCFC3D-E000-450F-82E0-D7733EC3200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A55064-6584-4B1A-A3D1-584747F3E942}" type="pres">
      <dgm:prSet presAssocID="{37FCFC3D-E000-450F-82E0-D7733EC3200B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3FCB2-BE25-44E8-A63A-48257B38E819}" type="pres">
      <dgm:prSet presAssocID="{E9415955-6565-4F86-9E35-6DA200E7B388}" presName="sp" presStyleCnt="0"/>
      <dgm:spPr/>
    </dgm:pt>
    <dgm:pt modelId="{1535D976-667C-471F-931D-639B3F5E39FF}" type="pres">
      <dgm:prSet presAssocID="{83CC7D76-FB3F-4995-B891-C8FAE17CE35E}" presName="linNode" presStyleCnt="0"/>
      <dgm:spPr/>
    </dgm:pt>
    <dgm:pt modelId="{5C8762F0-1CE5-4995-9D02-7AF92E27FFF6}" type="pres">
      <dgm:prSet presAssocID="{83CC7D76-FB3F-4995-B891-C8FAE17CE35E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E3BECC-5906-490F-A070-AF55A2B2891E}" type="pres">
      <dgm:prSet presAssocID="{83CC7D76-FB3F-4995-B891-C8FAE17CE35E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B6A0F8-006D-46C8-BB33-B091174F0A71}" srcId="{CB7E1169-EFF4-4C3A-A48A-31A6AD7BC826}" destId="{37FCFC3D-E000-450F-82E0-D7733EC3200B}" srcOrd="2" destOrd="0" parTransId="{4E4677AB-AA60-48EC-B08B-2D8EAD64E2ED}" sibTransId="{E9415955-6565-4F86-9E35-6DA200E7B388}"/>
    <dgm:cxn modelId="{C321E429-4062-4CA1-96E8-EE88537DCC05}" type="presOf" srcId="{7D9CABB4-38A5-476A-8EB1-7F6017345950}" destId="{B764F1FE-43E0-4C0F-8CA7-C8FA32C0AC31}" srcOrd="0" destOrd="0" presId="urn:microsoft.com/office/officeart/2005/8/layout/vList5"/>
    <dgm:cxn modelId="{06C70FEA-7BE1-465D-B36D-05DB3EDECFC3}" srcId="{53D63E3D-E4B2-465D-9EC6-A650B9B7AF6B}" destId="{E27E2146-1A0E-49AE-9D88-020DA1932ED4}" srcOrd="0" destOrd="0" parTransId="{39885315-BD4A-4BAB-86B4-B4BAF6C5D392}" sibTransId="{438740BD-67F7-4361-8E12-E072BE5F9552}"/>
    <dgm:cxn modelId="{9037D16F-F745-45D9-A51E-23B7E2D56703}" type="presOf" srcId="{83CC7D76-FB3F-4995-B891-C8FAE17CE35E}" destId="{5C8762F0-1CE5-4995-9D02-7AF92E27FFF6}" srcOrd="0" destOrd="0" presId="urn:microsoft.com/office/officeart/2005/8/layout/vList5"/>
    <dgm:cxn modelId="{B8580C22-8E13-45F1-9F62-E0E56B9E650B}" type="presOf" srcId="{154B2113-D9CD-4793-B13D-B561E863CE57}" destId="{65A55064-6584-4B1A-A3D1-584747F3E942}" srcOrd="0" destOrd="0" presId="urn:microsoft.com/office/officeart/2005/8/layout/vList5"/>
    <dgm:cxn modelId="{F3D0333F-BB08-41E6-A526-55271459018B}" srcId="{0785AC77-01CF-4952-97E2-67DDE701D035}" destId="{7D9CABB4-38A5-476A-8EB1-7F6017345950}" srcOrd="0" destOrd="0" parTransId="{8F38CF53-D95A-463C-A298-912E342B10FC}" sibTransId="{A6A0D732-DC8B-416A-81FF-170C17536D6F}"/>
    <dgm:cxn modelId="{9B552DE5-61D5-41BC-B31D-BB22235BDD96}" type="presOf" srcId="{396F528C-B38F-4E8F-A87A-B3B296F92CDF}" destId="{8AE3BECC-5906-490F-A070-AF55A2B2891E}" srcOrd="0" destOrd="0" presId="urn:microsoft.com/office/officeart/2005/8/layout/vList5"/>
    <dgm:cxn modelId="{F7F3BB93-A711-474D-A330-CE0EB09F3BC7}" srcId="{CB7E1169-EFF4-4C3A-A48A-31A6AD7BC826}" destId="{53D63E3D-E4B2-465D-9EC6-A650B9B7AF6B}" srcOrd="1" destOrd="0" parTransId="{A4C2DDDB-2CA8-4B94-B993-D99F089F924F}" sibTransId="{E172011D-53EB-43B5-84D5-2BED78D6ADC6}"/>
    <dgm:cxn modelId="{645360FA-EE4A-4542-9BCB-64D554EFDCF1}" type="presOf" srcId="{37FCFC3D-E000-450F-82E0-D7733EC3200B}" destId="{4F8D3C85-4B96-49DD-8354-878F267318FE}" srcOrd="0" destOrd="0" presId="urn:microsoft.com/office/officeart/2005/8/layout/vList5"/>
    <dgm:cxn modelId="{C275D6CA-CF6D-477B-89A4-1B86095D463C}" srcId="{CB7E1169-EFF4-4C3A-A48A-31A6AD7BC826}" destId="{83CC7D76-FB3F-4995-B891-C8FAE17CE35E}" srcOrd="3" destOrd="0" parTransId="{6030C55D-A159-4B4C-A71C-6A2A4192F200}" sibTransId="{133C21C4-9575-40E9-868A-110BD63EC900}"/>
    <dgm:cxn modelId="{3DC54628-8EAD-4B82-8D9F-B74558346CCC}" type="presOf" srcId="{E27E2146-1A0E-49AE-9D88-020DA1932ED4}" destId="{A7D50F0D-FD62-4BAB-9E73-DE67F7F74F6E}" srcOrd="0" destOrd="0" presId="urn:microsoft.com/office/officeart/2005/8/layout/vList5"/>
    <dgm:cxn modelId="{74097A85-15F3-4030-817B-C392402946FF}" srcId="{CB7E1169-EFF4-4C3A-A48A-31A6AD7BC826}" destId="{0785AC77-01CF-4952-97E2-67DDE701D035}" srcOrd="0" destOrd="0" parTransId="{8DBAB914-742A-4A03-BEE7-E466153495A9}" sibTransId="{D90668A2-6BD5-40BB-ADE2-A33567B00BB4}"/>
    <dgm:cxn modelId="{6AC72877-95CB-4268-B3F7-729193D87CA2}" srcId="{83CC7D76-FB3F-4995-B891-C8FAE17CE35E}" destId="{396F528C-B38F-4E8F-A87A-B3B296F92CDF}" srcOrd="0" destOrd="0" parTransId="{64A9FAC3-ADFE-45AB-95F9-99A82F63E25F}" sibTransId="{9B3FC12C-B758-4787-A5E2-821FCB87E6DB}"/>
    <dgm:cxn modelId="{9EDC97F5-2DE7-4E18-BCE3-4896EF57751A}" srcId="{37FCFC3D-E000-450F-82E0-D7733EC3200B}" destId="{154B2113-D9CD-4793-B13D-B561E863CE57}" srcOrd="0" destOrd="0" parTransId="{D572572E-2C0C-4310-AB93-8589FDD09A1A}" sibTransId="{2F25BE01-B527-4343-ABD9-0CF0ADED1AE3}"/>
    <dgm:cxn modelId="{061A5971-2952-4AE5-80C1-B3157F9142C9}" type="presOf" srcId="{0785AC77-01CF-4952-97E2-67DDE701D035}" destId="{22B5EBE6-F4DB-4683-870A-4EFC526A6DAF}" srcOrd="0" destOrd="0" presId="urn:microsoft.com/office/officeart/2005/8/layout/vList5"/>
    <dgm:cxn modelId="{106CA33A-B9AA-42FC-A235-CA2C1FCE56AD}" type="presOf" srcId="{CB7E1169-EFF4-4C3A-A48A-31A6AD7BC826}" destId="{2849C869-36A8-4A45-AF8C-CC9C50B1F09D}" srcOrd="0" destOrd="0" presId="urn:microsoft.com/office/officeart/2005/8/layout/vList5"/>
    <dgm:cxn modelId="{71C78297-4545-43E6-A246-A1691B04435A}" type="presOf" srcId="{53D63E3D-E4B2-465D-9EC6-A650B9B7AF6B}" destId="{90E53C80-C55D-46E5-A1FA-7900D3317256}" srcOrd="0" destOrd="0" presId="urn:microsoft.com/office/officeart/2005/8/layout/vList5"/>
    <dgm:cxn modelId="{28DEDA29-3D49-4E7F-9E3C-9F6E2556726D}" type="presParOf" srcId="{2849C869-36A8-4A45-AF8C-CC9C50B1F09D}" destId="{83F3479F-E7AC-48F9-A10B-027BBDD2BB73}" srcOrd="0" destOrd="0" presId="urn:microsoft.com/office/officeart/2005/8/layout/vList5"/>
    <dgm:cxn modelId="{E9503B06-8895-405C-9081-65F0CF5BD99B}" type="presParOf" srcId="{83F3479F-E7AC-48F9-A10B-027BBDD2BB73}" destId="{22B5EBE6-F4DB-4683-870A-4EFC526A6DAF}" srcOrd="0" destOrd="0" presId="urn:microsoft.com/office/officeart/2005/8/layout/vList5"/>
    <dgm:cxn modelId="{B91E9AEC-D9AA-4CA9-A934-5C9D1FBDF81E}" type="presParOf" srcId="{83F3479F-E7AC-48F9-A10B-027BBDD2BB73}" destId="{B764F1FE-43E0-4C0F-8CA7-C8FA32C0AC31}" srcOrd="1" destOrd="0" presId="urn:microsoft.com/office/officeart/2005/8/layout/vList5"/>
    <dgm:cxn modelId="{C3748F42-4613-4379-BCCD-A9B27FEB9138}" type="presParOf" srcId="{2849C869-36A8-4A45-AF8C-CC9C50B1F09D}" destId="{1DB17090-B29B-4636-AFE3-986EEBD65D1F}" srcOrd="1" destOrd="0" presId="urn:microsoft.com/office/officeart/2005/8/layout/vList5"/>
    <dgm:cxn modelId="{D01455AD-78A3-47AE-8C78-EC093F979800}" type="presParOf" srcId="{2849C869-36A8-4A45-AF8C-CC9C50B1F09D}" destId="{CF2263D0-5F7B-48FC-A623-F0AC2BB0AC1F}" srcOrd="2" destOrd="0" presId="urn:microsoft.com/office/officeart/2005/8/layout/vList5"/>
    <dgm:cxn modelId="{D5BDEF66-6A55-4186-A08B-3117D973B935}" type="presParOf" srcId="{CF2263D0-5F7B-48FC-A623-F0AC2BB0AC1F}" destId="{90E53C80-C55D-46E5-A1FA-7900D3317256}" srcOrd="0" destOrd="0" presId="urn:microsoft.com/office/officeart/2005/8/layout/vList5"/>
    <dgm:cxn modelId="{4F11D5E9-FE01-42A3-B416-904D8F5463F4}" type="presParOf" srcId="{CF2263D0-5F7B-48FC-A623-F0AC2BB0AC1F}" destId="{A7D50F0D-FD62-4BAB-9E73-DE67F7F74F6E}" srcOrd="1" destOrd="0" presId="urn:microsoft.com/office/officeart/2005/8/layout/vList5"/>
    <dgm:cxn modelId="{52B4D851-E4DD-438B-BF01-E6E87F1DD99A}" type="presParOf" srcId="{2849C869-36A8-4A45-AF8C-CC9C50B1F09D}" destId="{59BD31DE-9CE2-455F-9B2A-DA69C5034DB6}" srcOrd="3" destOrd="0" presId="urn:microsoft.com/office/officeart/2005/8/layout/vList5"/>
    <dgm:cxn modelId="{B8AA3BBA-3492-4E29-983D-B5F8329E04CA}" type="presParOf" srcId="{2849C869-36A8-4A45-AF8C-CC9C50B1F09D}" destId="{0A1C5AE5-B363-4C90-AA92-9869CA1473A2}" srcOrd="4" destOrd="0" presId="urn:microsoft.com/office/officeart/2005/8/layout/vList5"/>
    <dgm:cxn modelId="{30A03F52-26DF-4777-A99D-1F3FE6EB826F}" type="presParOf" srcId="{0A1C5AE5-B363-4C90-AA92-9869CA1473A2}" destId="{4F8D3C85-4B96-49DD-8354-878F267318FE}" srcOrd="0" destOrd="0" presId="urn:microsoft.com/office/officeart/2005/8/layout/vList5"/>
    <dgm:cxn modelId="{A392A000-EF52-44F7-915B-68EA6FB7F34D}" type="presParOf" srcId="{0A1C5AE5-B363-4C90-AA92-9869CA1473A2}" destId="{65A55064-6584-4B1A-A3D1-584747F3E942}" srcOrd="1" destOrd="0" presId="urn:microsoft.com/office/officeart/2005/8/layout/vList5"/>
    <dgm:cxn modelId="{2993BB71-7B95-4440-A0EF-3CF8D5750B74}" type="presParOf" srcId="{2849C869-36A8-4A45-AF8C-CC9C50B1F09D}" destId="{AE23FCB2-BE25-44E8-A63A-48257B38E819}" srcOrd="5" destOrd="0" presId="urn:microsoft.com/office/officeart/2005/8/layout/vList5"/>
    <dgm:cxn modelId="{524C76E4-51F2-4E5F-837C-B20FF0B719DA}" type="presParOf" srcId="{2849C869-36A8-4A45-AF8C-CC9C50B1F09D}" destId="{1535D976-667C-471F-931D-639B3F5E39FF}" srcOrd="6" destOrd="0" presId="urn:microsoft.com/office/officeart/2005/8/layout/vList5"/>
    <dgm:cxn modelId="{2175980C-61EC-4630-87A5-C397B1935BE0}" type="presParOf" srcId="{1535D976-667C-471F-931D-639B3F5E39FF}" destId="{5C8762F0-1CE5-4995-9D02-7AF92E27FFF6}" srcOrd="0" destOrd="0" presId="urn:microsoft.com/office/officeart/2005/8/layout/vList5"/>
    <dgm:cxn modelId="{05C8D573-210D-4893-A7A7-1DD11C5802B5}" type="presParOf" srcId="{1535D976-667C-471F-931D-639B3F5E39FF}" destId="{8AE3BECC-5906-490F-A070-AF55A2B2891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3BF66E-F8FB-4D87-8B5A-2330DA9149B0}" type="doc">
      <dgm:prSet loTypeId="urn:microsoft.com/office/officeart/2005/8/layout/cycle2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0DE12A7-A119-42EA-A762-ECFBF269FA59}">
      <dgm:prSet phldrT="[Текст]"/>
      <dgm:spPr/>
      <dgm:t>
        <a:bodyPr/>
        <a:lstStyle/>
        <a:p>
          <a:r>
            <a:rPr lang="ru-RU" dirty="0" smtClean="0"/>
            <a:t>Проблема 1</a:t>
          </a:r>
          <a:endParaRPr lang="ru-RU" dirty="0"/>
        </a:p>
      </dgm:t>
    </dgm:pt>
    <dgm:pt modelId="{C9CC7FCC-0B0B-4A25-8839-A3757B821307}" type="parTrans" cxnId="{8655134F-9BFB-4132-B3A8-8C322CD6E236}">
      <dgm:prSet/>
      <dgm:spPr/>
      <dgm:t>
        <a:bodyPr/>
        <a:lstStyle/>
        <a:p>
          <a:endParaRPr lang="ru-RU"/>
        </a:p>
      </dgm:t>
    </dgm:pt>
    <dgm:pt modelId="{38DA5688-1D05-42B1-AAB4-D349F3C66B65}" type="sibTrans" cxnId="{8655134F-9BFB-4132-B3A8-8C322CD6E236}">
      <dgm:prSet/>
      <dgm:spPr/>
      <dgm:t>
        <a:bodyPr/>
        <a:lstStyle/>
        <a:p>
          <a:endParaRPr lang="ru-RU"/>
        </a:p>
      </dgm:t>
    </dgm:pt>
    <dgm:pt modelId="{E8D1C4B9-4C78-4807-86BC-5C96D3B6B786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/>
            <a:t>Проблема 2</a:t>
          </a:r>
          <a:endParaRPr lang="ru-RU" dirty="0"/>
        </a:p>
      </dgm:t>
    </dgm:pt>
    <dgm:pt modelId="{B9F14348-3894-4F10-9231-DE5CD58AEE12}" type="parTrans" cxnId="{3584E8F1-0809-498F-A767-17D9E67007E2}">
      <dgm:prSet/>
      <dgm:spPr/>
      <dgm:t>
        <a:bodyPr/>
        <a:lstStyle/>
        <a:p>
          <a:endParaRPr lang="ru-RU"/>
        </a:p>
      </dgm:t>
    </dgm:pt>
    <dgm:pt modelId="{DE21FB6C-4E1A-4754-BE8E-1AB5F3E1C0DE}" type="sibTrans" cxnId="{3584E8F1-0809-498F-A767-17D9E67007E2}">
      <dgm:prSet/>
      <dgm:spPr/>
      <dgm:t>
        <a:bodyPr/>
        <a:lstStyle/>
        <a:p>
          <a:endParaRPr lang="ru-RU"/>
        </a:p>
      </dgm:t>
    </dgm:pt>
    <dgm:pt modelId="{81FB19C8-E869-49D1-84C4-E0A967BF5B5C}">
      <dgm:prSet phldrT="[Текст]"/>
      <dgm:spPr/>
      <dgm:t>
        <a:bodyPr/>
        <a:lstStyle/>
        <a:p>
          <a:r>
            <a:rPr lang="ru-RU" dirty="0" smtClean="0"/>
            <a:t>Проблема 3</a:t>
          </a:r>
          <a:endParaRPr lang="ru-RU" dirty="0"/>
        </a:p>
      </dgm:t>
    </dgm:pt>
    <dgm:pt modelId="{68304F6E-064E-4973-B180-5BD43157464B}" type="parTrans" cxnId="{B92CDB39-605C-44A9-B7AE-DB608C27D57C}">
      <dgm:prSet/>
      <dgm:spPr/>
      <dgm:t>
        <a:bodyPr/>
        <a:lstStyle/>
        <a:p>
          <a:endParaRPr lang="ru-RU"/>
        </a:p>
      </dgm:t>
    </dgm:pt>
    <dgm:pt modelId="{3DB3D9A4-6DE3-4470-A7FA-7F82DC1103AB}" type="sibTrans" cxnId="{B92CDB39-605C-44A9-B7AE-DB608C27D57C}">
      <dgm:prSet/>
      <dgm:spPr/>
      <dgm:t>
        <a:bodyPr/>
        <a:lstStyle/>
        <a:p>
          <a:endParaRPr lang="ru-RU"/>
        </a:p>
      </dgm:t>
    </dgm:pt>
    <dgm:pt modelId="{401C0898-BD81-4BAD-BF4F-EA0762A85043}">
      <dgm:prSet phldrT="[Текст]"/>
      <dgm:spPr/>
      <dgm:t>
        <a:bodyPr/>
        <a:lstStyle/>
        <a:p>
          <a:r>
            <a:rPr lang="ru-RU" dirty="0" smtClean="0"/>
            <a:t>Проблема 4</a:t>
          </a:r>
          <a:endParaRPr lang="ru-RU" dirty="0"/>
        </a:p>
      </dgm:t>
    </dgm:pt>
    <dgm:pt modelId="{80557039-2A1D-446B-9E4C-4C46DA0B745F}" type="parTrans" cxnId="{F9441787-5A98-4AE5-9387-E78E0D23D311}">
      <dgm:prSet/>
      <dgm:spPr/>
      <dgm:t>
        <a:bodyPr/>
        <a:lstStyle/>
        <a:p>
          <a:endParaRPr lang="ru-RU"/>
        </a:p>
      </dgm:t>
    </dgm:pt>
    <dgm:pt modelId="{3E30369F-71CC-4422-97F4-901B456FF890}" type="sibTrans" cxnId="{F9441787-5A98-4AE5-9387-E78E0D23D311}">
      <dgm:prSet/>
      <dgm:spPr/>
      <dgm:t>
        <a:bodyPr/>
        <a:lstStyle/>
        <a:p>
          <a:endParaRPr lang="ru-RU"/>
        </a:p>
      </dgm:t>
    </dgm:pt>
    <dgm:pt modelId="{5E4B8205-64CD-4918-B029-A5737132DE1D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Проблема 5</a:t>
          </a:r>
          <a:endParaRPr lang="ru-RU" dirty="0"/>
        </a:p>
      </dgm:t>
    </dgm:pt>
    <dgm:pt modelId="{50185FF9-70E5-4D06-8755-4206A2B3FD88}" type="parTrans" cxnId="{13A3E89B-6418-4A95-9E61-5109544EDD30}">
      <dgm:prSet/>
      <dgm:spPr/>
      <dgm:t>
        <a:bodyPr/>
        <a:lstStyle/>
        <a:p>
          <a:endParaRPr lang="ru-RU"/>
        </a:p>
      </dgm:t>
    </dgm:pt>
    <dgm:pt modelId="{030CF25B-D3E6-4099-A17E-ACAB4F2CD487}" type="sibTrans" cxnId="{13A3E89B-6418-4A95-9E61-5109544EDD30}">
      <dgm:prSet/>
      <dgm:spPr/>
      <dgm:t>
        <a:bodyPr/>
        <a:lstStyle/>
        <a:p>
          <a:endParaRPr lang="ru-RU"/>
        </a:p>
      </dgm:t>
    </dgm:pt>
    <dgm:pt modelId="{37F8CF95-91DA-451B-8E64-2172DCBAB1AA}">
      <dgm:prSet phldrT="[Текст]"/>
      <dgm:spPr/>
      <dgm:t>
        <a:bodyPr/>
        <a:lstStyle/>
        <a:p>
          <a:r>
            <a:rPr lang="ru-RU" dirty="0" smtClean="0"/>
            <a:t>Проблема …</a:t>
          </a:r>
          <a:endParaRPr lang="ru-RU" dirty="0"/>
        </a:p>
      </dgm:t>
    </dgm:pt>
    <dgm:pt modelId="{B669177E-6FDD-4F21-8529-42ED1A8E6430}" type="parTrans" cxnId="{E548E837-29CB-40BC-B474-C800746FB591}">
      <dgm:prSet/>
      <dgm:spPr/>
      <dgm:t>
        <a:bodyPr/>
        <a:lstStyle/>
        <a:p>
          <a:endParaRPr lang="ru-RU"/>
        </a:p>
      </dgm:t>
    </dgm:pt>
    <dgm:pt modelId="{B021A20E-8E6C-4BB0-B762-50C959CF35B9}" type="sibTrans" cxnId="{E548E837-29CB-40BC-B474-C800746FB591}">
      <dgm:prSet/>
      <dgm:spPr/>
      <dgm:t>
        <a:bodyPr/>
        <a:lstStyle/>
        <a:p>
          <a:endParaRPr lang="ru-RU"/>
        </a:p>
      </dgm:t>
    </dgm:pt>
    <dgm:pt modelId="{7D149F2E-EFFF-4BD1-AA17-8F0CCF410FB8}" type="pres">
      <dgm:prSet presAssocID="{443BF66E-F8FB-4D87-8B5A-2330DA9149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4EE7A9-7B13-4B3A-909F-AE92B95924AD}" type="pres">
      <dgm:prSet presAssocID="{60DE12A7-A119-42EA-A762-ECFBF269FA5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E2BA7C-5929-4926-9D8A-B5C12591EDB5}" type="pres">
      <dgm:prSet presAssocID="{38DA5688-1D05-42B1-AAB4-D349F3C66B65}" presName="sibTrans" presStyleLbl="sibTrans2D1" presStyleIdx="0" presStyleCnt="6"/>
      <dgm:spPr/>
      <dgm:t>
        <a:bodyPr/>
        <a:lstStyle/>
        <a:p>
          <a:endParaRPr lang="ru-RU"/>
        </a:p>
      </dgm:t>
    </dgm:pt>
    <dgm:pt modelId="{E869E85E-DE30-429A-A7B2-DAC1BAFF2459}" type="pres">
      <dgm:prSet presAssocID="{38DA5688-1D05-42B1-AAB4-D349F3C66B65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2A66E4D4-1BC5-49B3-AA7C-786A175572A3}" type="pres">
      <dgm:prSet presAssocID="{E8D1C4B9-4C78-4807-86BC-5C96D3B6B786}" presName="node" presStyleLbl="node1" presStyleIdx="1" presStyleCnt="6" custRadScaleRad="98750" custRadScaleInc="2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BF66A-39FF-4CBF-A0A1-90EF84C551C6}" type="pres">
      <dgm:prSet presAssocID="{DE21FB6C-4E1A-4754-BE8E-1AB5F3E1C0DE}" presName="sibTrans" presStyleLbl="sibTrans2D1" presStyleIdx="1" presStyleCnt="6"/>
      <dgm:spPr/>
      <dgm:t>
        <a:bodyPr/>
        <a:lstStyle/>
        <a:p>
          <a:endParaRPr lang="ru-RU"/>
        </a:p>
      </dgm:t>
    </dgm:pt>
    <dgm:pt modelId="{905C05C9-4BF1-4F68-88C5-D48685BBAA94}" type="pres">
      <dgm:prSet presAssocID="{DE21FB6C-4E1A-4754-BE8E-1AB5F3E1C0DE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92D952EC-0B6A-43EE-B138-46E81A0B4D86}" type="pres">
      <dgm:prSet presAssocID="{81FB19C8-E869-49D1-84C4-E0A967BF5B5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40A0F-FDF0-4472-9D92-FE8CDD60F553}" type="pres">
      <dgm:prSet presAssocID="{3DB3D9A4-6DE3-4470-A7FA-7F82DC1103AB}" presName="sibTrans" presStyleLbl="sibTrans2D1" presStyleIdx="2" presStyleCnt="6"/>
      <dgm:spPr/>
      <dgm:t>
        <a:bodyPr/>
        <a:lstStyle/>
        <a:p>
          <a:endParaRPr lang="ru-RU"/>
        </a:p>
      </dgm:t>
    </dgm:pt>
    <dgm:pt modelId="{975DA124-3A54-488A-81C1-15191DB79649}" type="pres">
      <dgm:prSet presAssocID="{3DB3D9A4-6DE3-4470-A7FA-7F82DC1103AB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41345A66-9502-49FF-9B3D-D232DE0C2292}" type="pres">
      <dgm:prSet presAssocID="{401C0898-BD81-4BAD-BF4F-EA0762A8504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B55945-229A-42D8-9DE3-E7BE60E48602}" type="pres">
      <dgm:prSet presAssocID="{3E30369F-71CC-4422-97F4-901B456FF890}" presName="sibTrans" presStyleLbl="sibTrans2D1" presStyleIdx="3" presStyleCnt="6"/>
      <dgm:spPr/>
      <dgm:t>
        <a:bodyPr/>
        <a:lstStyle/>
        <a:p>
          <a:endParaRPr lang="ru-RU"/>
        </a:p>
      </dgm:t>
    </dgm:pt>
    <dgm:pt modelId="{0B7AB132-E151-47A6-8DB9-6C66310ACBAF}" type="pres">
      <dgm:prSet presAssocID="{3E30369F-71CC-4422-97F4-901B456FF89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44577BB-B062-476F-988A-D26D7CD9825B}" type="pres">
      <dgm:prSet presAssocID="{5E4B8205-64CD-4918-B029-A5737132DE1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AB9A8-C7EB-4E64-B4CD-1415291E007F}" type="pres">
      <dgm:prSet presAssocID="{030CF25B-D3E6-4099-A17E-ACAB4F2CD487}" presName="sibTrans" presStyleLbl="sibTrans2D1" presStyleIdx="4" presStyleCnt="6"/>
      <dgm:spPr/>
      <dgm:t>
        <a:bodyPr/>
        <a:lstStyle/>
        <a:p>
          <a:endParaRPr lang="ru-RU"/>
        </a:p>
      </dgm:t>
    </dgm:pt>
    <dgm:pt modelId="{A05EB129-75EF-4474-A55C-F8C1016CAB0F}" type="pres">
      <dgm:prSet presAssocID="{030CF25B-D3E6-4099-A17E-ACAB4F2CD487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D4FD37C6-B4B3-4593-94B3-9391E9B70406}" type="pres">
      <dgm:prSet presAssocID="{37F8CF95-91DA-451B-8E64-2172DCBAB1A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A1C943-D43A-4346-84EC-593D432DF2AC}" type="pres">
      <dgm:prSet presAssocID="{B021A20E-8E6C-4BB0-B762-50C959CF35B9}" presName="sibTrans" presStyleLbl="sibTrans2D1" presStyleIdx="5" presStyleCnt="6"/>
      <dgm:spPr/>
      <dgm:t>
        <a:bodyPr/>
        <a:lstStyle/>
        <a:p>
          <a:endParaRPr lang="ru-RU"/>
        </a:p>
      </dgm:t>
    </dgm:pt>
    <dgm:pt modelId="{347D14BD-1313-47F6-9334-76C85D9074B8}" type="pres">
      <dgm:prSet presAssocID="{B021A20E-8E6C-4BB0-B762-50C959CF35B9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6A4B5581-22C0-4B88-82B9-5DBB49E471B1}" type="presOf" srcId="{37F8CF95-91DA-451B-8E64-2172DCBAB1AA}" destId="{D4FD37C6-B4B3-4593-94B3-9391E9B70406}" srcOrd="0" destOrd="0" presId="urn:microsoft.com/office/officeart/2005/8/layout/cycle2"/>
    <dgm:cxn modelId="{F9F297F2-D939-45E8-AEB4-2A694B74DB1A}" type="presOf" srcId="{3E30369F-71CC-4422-97F4-901B456FF890}" destId="{45B55945-229A-42D8-9DE3-E7BE60E48602}" srcOrd="0" destOrd="0" presId="urn:microsoft.com/office/officeart/2005/8/layout/cycle2"/>
    <dgm:cxn modelId="{633B3395-9B68-4DE5-8975-777D8C3B62FC}" type="presOf" srcId="{38DA5688-1D05-42B1-AAB4-D349F3C66B65}" destId="{E869E85E-DE30-429A-A7B2-DAC1BAFF2459}" srcOrd="1" destOrd="0" presId="urn:microsoft.com/office/officeart/2005/8/layout/cycle2"/>
    <dgm:cxn modelId="{8655134F-9BFB-4132-B3A8-8C322CD6E236}" srcId="{443BF66E-F8FB-4D87-8B5A-2330DA9149B0}" destId="{60DE12A7-A119-42EA-A762-ECFBF269FA59}" srcOrd="0" destOrd="0" parTransId="{C9CC7FCC-0B0B-4A25-8839-A3757B821307}" sibTransId="{38DA5688-1D05-42B1-AAB4-D349F3C66B65}"/>
    <dgm:cxn modelId="{13A3E89B-6418-4A95-9E61-5109544EDD30}" srcId="{443BF66E-F8FB-4D87-8B5A-2330DA9149B0}" destId="{5E4B8205-64CD-4918-B029-A5737132DE1D}" srcOrd="4" destOrd="0" parTransId="{50185FF9-70E5-4D06-8755-4206A2B3FD88}" sibTransId="{030CF25B-D3E6-4099-A17E-ACAB4F2CD487}"/>
    <dgm:cxn modelId="{19DD63A0-398E-4421-A11E-6962CB51462A}" type="presOf" srcId="{443BF66E-F8FB-4D87-8B5A-2330DA9149B0}" destId="{7D149F2E-EFFF-4BD1-AA17-8F0CCF410FB8}" srcOrd="0" destOrd="0" presId="urn:microsoft.com/office/officeart/2005/8/layout/cycle2"/>
    <dgm:cxn modelId="{1E3D1415-0620-4ABA-A1BC-228A67D1689A}" type="presOf" srcId="{E8D1C4B9-4C78-4807-86BC-5C96D3B6B786}" destId="{2A66E4D4-1BC5-49B3-AA7C-786A175572A3}" srcOrd="0" destOrd="0" presId="urn:microsoft.com/office/officeart/2005/8/layout/cycle2"/>
    <dgm:cxn modelId="{4042C546-F58D-492B-82D6-9B068310FBA4}" type="presOf" srcId="{5E4B8205-64CD-4918-B029-A5737132DE1D}" destId="{044577BB-B062-476F-988A-D26D7CD9825B}" srcOrd="0" destOrd="0" presId="urn:microsoft.com/office/officeart/2005/8/layout/cycle2"/>
    <dgm:cxn modelId="{C59095CB-B0E7-45CB-8C62-B530B69D9BCD}" type="presOf" srcId="{030CF25B-D3E6-4099-A17E-ACAB4F2CD487}" destId="{6A8AB9A8-C7EB-4E64-B4CD-1415291E007F}" srcOrd="0" destOrd="0" presId="urn:microsoft.com/office/officeart/2005/8/layout/cycle2"/>
    <dgm:cxn modelId="{FBC68519-DE60-4F4B-8D64-157921F217DE}" type="presOf" srcId="{38DA5688-1D05-42B1-AAB4-D349F3C66B65}" destId="{80E2BA7C-5929-4926-9D8A-B5C12591EDB5}" srcOrd="0" destOrd="0" presId="urn:microsoft.com/office/officeart/2005/8/layout/cycle2"/>
    <dgm:cxn modelId="{3584E8F1-0809-498F-A767-17D9E67007E2}" srcId="{443BF66E-F8FB-4D87-8B5A-2330DA9149B0}" destId="{E8D1C4B9-4C78-4807-86BC-5C96D3B6B786}" srcOrd="1" destOrd="0" parTransId="{B9F14348-3894-4F10-9231-DE5CD58AEE12}" sibTransId="{DE21FB6C-4E1A-4754-BE8E-1AB5F3E1C0DE}"/>
    <dgm:cxn modelId="{B92CDB39-605C-44A9-B7AE-DB608C27D57C}" srcId="{443BF66E-F8FB-4D87-8B5A-2330DA9149B0}" destId="{81FB19C8-E869-49D1-84C4-E0A967BF5B5C}" srcOrd="2" destOrd="0" parTransId="{68304F6E-064E-4973-B180-5BD43157464B}" sibTransId="{3DB3D9A4-6DE3-4470-A7FA-7F82DC1103AB}"/>
    <dgm:cxn modelId="{14B1EDBD-CA9F-4688-99E1-17CADF32BA90}" type="presOf" srcId="{DE21FB6C-4E1A-4754-BE8E-1AB5F3E1C0DE}" destId="{905C05C9-4BF1-4F68-88C5-D48685BBAA94}" srcOrd="1" destOrd="0" presId="urn:microsoft.com/office/officeart/2005/8/layout/cycle2"/>
    <dgm:cxn modelId="{B90B0CB7-847A-4CE3-A666-EC32D07FBBE7}" type="presOf" srcId="{DE21FB6C-4E1A-4754-BE8E-1AB5F3E1C0DE}" destId="{EB7BF66A-39FF-4CBF-A0A1-90EF84C551C6}" srcOrd="0" destOrd="0" presId="urn:microsoft.com/office/officeart/2005/8/layout/cycle2"/>
    <dgm:cxn modelId="{6BEE19F3-D29E-4457-AD8E-35F68B4D42ED}" type="presOf" srcId="{3DB3D9A4-6DE3-4470-A7FA-7F82DC1103AB}" destId="{21840A0F-FDF0-4472-9D92-FE8CDD60F553}" srcOrd="0" destOrd="0" presId="urn:microsoft.com/office/officeart/2005/8/layout/cycle2"/>
    <dgm:cxn modelId="{DFE858EC-5DBF-40DA-9D8D-0DC7138B77C2}" type="presOf" srcId="{401C0898-BD81-4BAD-BF4F-EA0762A85043}" destId="{41345A66-9502-49FF-9B3D-D232DE0C2292}" srcOrd="0" destOrd="0" presId="urn:microsoft.com/office/officeart/2005/8/layout/cycle2"/>
    <dgm:cxn modelId="{FCE20DCC-2E42-4E89-8B1E-7969B750D235}" type="presOf" srcId="{3DB3D9A4-6DE3-4470-A7FA-7F82DC1103AB}" destId="{975DA124-3A54-488A-81C1-15191DB79649}" srcOrd="1" destOrd="0" presId="urn:microsoft.com/office/officeart/2005/8/layout/cycle2"/>
    <dgm:cxn modelId="{239822B1-0831-4863-A1E6-32A5DACAD0B0}" type="presOf" srcId="{81FB19C8-E869-49D1-84C4-E0A967BF5B5C}" destId="{92D952EC-0B6A-43EE-B138-46E81A0B4D86}" srcOrd="0" destOrd="0" presId="urn:microsoft.com/office/officeart/2005/8/layout/cycle2"/>
    <dgm:cxn modelId="{2E20441F-A014-4986-970A-B3B14F2281A6}" type="presOf" srcId="{030CF25B-D3E6-4099-A17E-ACAB4F2CD487}" destId="{A05EB129-75EF-4474-A55C-F8C1016CAB0F}" srcOrd="1" destOrd="0" presId="urn:microsoft.com/office/officeart/2005/8/layout/cycle2"/>
    <dgm:cxn modelId="{F9441787-5A98-4AE5-9387-E78E0D23D311}" srcId="{443BF66E-F8FB-4D87-8B5A-2330DA9149B0}" destId="{401C0898-BD81-4BAD-BF4F-EA0762A85043}" srcOrd="3" destOrd="0" parTransId="{80557039-2A1D-446B-9E4C-4C46DA0B745F}" sibTransId="{3E30369F-71CC-4422-97F4-901B456FF890}"/>
    <dgm:cxn modelId="{1D834ED2-7D7F-46FB-B230-428A609DE297}" type="presOf" srcId="{B021A20E-8E6C-4BB0-B762-50C959CF35B9}" destId="{347D14BD-1313-47F6-9334-76C85D9074B8}" srcOrd="1" destOrd="0" presId="urn:microsoft.com/office/officeart/2005/8/layout/cycle2"/>
    <dgm:cxn modelId="{79B05A74-756B-41CC-A81F-7833AC494397}" type="presOf" srcId="{3E30369F-71CC-4422-97F4-901B456FF890}" destId="{0B7AB132-E151-47A6-8DB9-6C66310ACBAF}" srcOrd="1" destOrd="0" presId="urn:microsoft.com/office/officeart/2005/8/layout/cycle2"/>
    <dgm:cxn modelId="{E548E837-29CB-40BC-B474-C800746FB591}" srcId="{443BF66E-F8FB-4D87-8B5A-2330DA9149B0}" destId="{37F8CF95-91DA-451B-8E64-2172DCBAB1AA}" srcOrd="5" destOrd="0" parTransId="{B669177E-6FDD-4F21-8529-42ED1A8E6430}" sibTransId="{B021A20E-8E6C-4BB0-B762-50C959CF35B9}"/>
    <dgm:cxn modelId="{7C4EB59A-062C-41D4-B576-3183EE7C3483}" type="presOf" srcId="{60DE12A7-A119-42EA-A762-ECFBF269FA59}" destId="{FA4EE7A9-7B13-4B3A-909F-AE92B95924AD}" srcOrd="0" destOrd="0" presId="urn:microsoft.com/office/officeart/2005/8/layout/cycle2"/>
    <dgm:cxn modelId="{8AE331B6-2653-40C0-BB1A-BC254E554CC8}" type="presOf" srcId="{B021A20E-8E6C-4BB0-B762-50C959CF35B9}" destId="{D3A1C943-D43A-4346-84EC-593D432DF2AC}" srcOrd="0" destOrd="0" presId="urn:microsoft.com/office/officeart/2005/8/layout/cycle2"/>
    <dgm:cxn modelId="{6D9A5445-F7D5-41F0-BBD8-B9A28363D8C0}" type="presParOf" srcId="{7D149F2E-EFFF-4BD1-AA17-8F0CCF410FB8}" destId="{FA4EE7A9-7B13-4B3A-909F-AE92B95924AD}" srcOrd="0" destOrd="0" presId="urn:microsoft.com/office/officeart/2005/8/layout/cycle2"/>
    <dgm:cxn modelId="{A0A1AFF1-55DE-4E5F-90CB-F292276CE160}" type="presParOf" srcId="{7D149F2E-EFFF-4BD1-AA17-8F0CCF410FB8}" destId="{80E2BA7C-5929-4926-9D8A-B5C12591EDB5}" srcOrd="1" destOrd="0" presId="urn:microsoft.com/office/officeart/2005/8/layout/cycle2"/>
    <dgm:cxn modelId="{B32D12D0-0FB8-4F7C-8BF3-B1E8F2D21715}" type="presParOf" srcId="{80E2BA7C-5929-4926-9D8A-B5C12591EDB5}" destId="{E869E85E-DE30-429A-A7B2-DAC1BAFF2459}" srcOrd="0" destOrd="0" presId="urn:microsoft.com/office/officeart/2005/8/layout/cycle2"/>
    <dgm:cxn modelId="{64109AE6-6CBE-4D9E-A4EC-187DF63B5085}" type="presParOf" srcId="{7D149F2E-EFFF-4BD1-AA17-8F0CCF410FB8}" destId="{2A66E4D4-1BC5-49B3-AA7C-786A175572A3}" srcOrd="2" destOrd="0" presId="urn:microsoft.com/office/officeart/2005/8/layout/cycle2"/>
    <dgm:cxn modelId="{E5C960AD-08DC-4448-8C04-A0C7D626B8E0}" type="presParOf" srcId="{7D149F2E-EFFF-4BD1-AA17-8F0CCF410FB8}" destId="{EB7BF66A-39FF-4CBF-A0A1-90EF84C551C6}" srcOrd="3" destOrd="0" presId="urn:microsoft.com/office/officeart/2005/8/layout/cycle2"/>
    <dgm:cxn modelId="{513E863B-7BF5-497F-8BF8-AF8405AEBED2}" type="presParOf" srcId="{EB7BF66A-39FF-4CBF-A0A1-90EF84C551C6}" destId="{905C05C9-4BF1-4F68-88C5-D48685BBAA94}" srcOrd="0" destOrd="0" presId="urn:microsoft.com/office/officeart/2005/8/layout/cycle2"/>
    <dgm:cxn modelId="{8169022A-79DD-483A-BD15-016D456C73EA}" type="presParOf" srcId="{7D149F2E-EFFF-4BD1-AA17-8F0CCF410FB8}" destId="{92D952EC-0B6A-43EE-B138-46E81A0B4D86}" srcOrd="4" destOrd="0" presId="urn:microsoft.com/office/officeart/2005/8/layout/cycle2"/>
    <dgm:cxn modelId="{4EADC622-EC87-4218-815E-E89E864CBEFD}" type="presParOf" srcId="{7D149F2E-EFFF-4BD1-AA17-8F0CCF410FB8}" destId="{21840A0F-FDF0-4472-9D92-FE8CDD60F553}" srcOrd="5" destOrd="0" presId="urn:microsoft.com/office/officeart/2005/8/layout/cycle2"/>
    <dgm:cxn modelId="{D059E317-C531-4D8B-8B03-70AABA0098E0}" type="presParOf" srcId="{21840A0F-FDF0-4472-9D92-FE8CDD60F553}" destId="{975DA124-3A54-488A-81C1-15191DB79649}" srcOrd="0" destOrd="0" presId="urn:microsoft.com/office/officeart/2005/8/layout/cycle2"/>
    <dgm:cxn modelId="{EB08F7F7-A570-4369-AD99-81E537E04235}" type="presParOf" srcId="{7D149F2E-EFFF-4BD1-AA17-8F0CCF410FB8}" destId="{41345A66-9502-49FF-9B3D-D232DE0C2292}" srcOrd="6" destOrd="0" presId="urn:microsoft.com/office/officeart/2005/8/layout/cycle2"/>
    <dgm:cxn modelId="{7D6F356E-24F6-4563-B758-A2D1B52E7B7C}" type="presParOf" srcId="{7D149F2E-EFFF-4BD1-AA17-8F0CCF410FB8}" destId="{45B55945-229A-42D8-9DE3-E7BE60E48602}" srcOrd="7" destOrd="0" presId="urn:microsoft.com/office/officeart/2005/8/layout/cycle2"/>
    <dgm:cxn modelId="{D90598AC-737D-4934-B01E-93CD7E491843}" type="presParOf" srcId="{45B55945-229A-42D8-9DE3-E7BE60E48602}" destId="{0B7AB132-E151-47A6-8DB9-6C66310ACBAF}" srcOrd="0" destOrd="0" presId="urn:microsoft.com/office/officeart/2005/8/layout/cycle2"/>
    <dgm:cxn modelId="{C6385E0F-025F-4CC2-8439-E07CB1CE5E7F}" type="presParOf" srcId="{7D149F2E-EFFF-4BD1-AA17-8F0CCF410FB8}" destId="{044577BB-B062-476F-988A-D26D7CD9825B}" srcOrd="8" destOrd="0" presId="urn:microsoft.com/office/officeart/2005/8/layout/cycle2"/>
    <dgm:cxn modelId="{5677E9F4-D8C8-4EC4-A27B-2E9267576330}" type="presParOf" srcId="{7D149F2E-EFFF-4BD1-AA17-8F0CCF410FB8}" destId="{6A8AB9A8-C7EB-4E64-B4CD-1415291E007F}" srcOrd="9" destOrd="0" presId="urn:microsoft.com/office/officeart/2005/8/layout/cycle2"/>
    <dgm:cxn modelId="{3E506ED1-57F4-4BF5-A666-20E9D943870C}" type="presParOf" srcId="{6A8AB9A8-C7EB-4E64-B4CD-1415291E007F}" destId="{A05EB129-75EF-4474-A55C-F8C1016CAB0F}" srcOrd="0" destOrd="0" presId="urn:microsoft.com/office/officeart/2005/8/layout/cycle2"/>
    <dgm:cxn modelId="{9A033871-9DC5-47FB-9B4D-6B28200BB90D}" type="presParOf" srcId="{7D149F2E-EFFF-4BD1-AA17-8F0CCF410FB8}" destId="{D4FD37C6-B4B3-4593-94B3-9391E9B70406}" srcOrd="10" destOrd="0" presId="urn:microsoft.com/office/officeart/2005/8/layout/cycle2"/>
    <dgm:cxn modelId="{0A8131FA-403D-4DF9-AB6C-FE2E728CCE18}" type="presParOf" srcId="{7D149F2E-EFFF-4BD1-AA17-8F0CCF410FB8}" destId="{D3A1C943-D43A-4346-84EC-593D432DF2AC}" srcOrd="11" destOrd="0" presId="urn:microsoft.com/office/officeart/2005/8/layout/cycle2"/>
    <dgm:cxn modelId="{E386329B-53E8-4030-9065-902FE339BB36}" type="presParOf" srcId="{D3A1C943-D43A-4346-84EC-593D432DF2AC}" destId="{347D14BD-1313-47F6-9334-76C85D9074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0EBCFE-508E-44E3-AB60-247F4C7A4819}">
      <dsp:nvSpPr>
        <dsp:cNvPr id="0" name=""/>
        <dsp:cNvSpPr/>
      </dsp:nvSpPr>
      <dsp:spPr>
        <a:xfrm>
          <a:off x="0" y="7470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Сбор информации</a:t>
          </a:r>
          <a:endParaRPr lang="ru-RU" sz="2400" kern="1200" dirty="0"/>
        </a:p>
      </dsp:txBody>
      <dsp:txXfrm>
        <a:off x="28215" y="35685"/>
        <a:ext cx="8173170" cy="521550"/>
      </dsp:txXfrm>
    </dsp:sp>
    <dsp:sp modelId="{F64ACA61-51F7-41D6-B9C6-2C61F437F4D5}">
      <dsp:nvSpPr>
        <dsp:cNvPr id="0" name=""/>
        <dsp:cNvSpPr/>
      </dsp:nvSpPr>
      <dsp:spPr>
        <a:xfrm>
          <a:off x="0" y="640170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Исследование функционирования семьи</a:t>
          </a:r>
          <a:endParaRPr lang="ru-RU" sz="2400" kern="1200" dirty="0"/>
        </a:p>
      </dsp:txBody>
      <dsp:txXfrm>
        <a:off x="28215" y="668385"/>
        <a:ext cx="8173170" cy="521550"/>
      </dsp:txXfrm>
    </dsp:sp>
    <dsp:sp modelId="{26DF4AEE-E8FF-4FD4-A2A2-D602215EB3FE}">
      <dsp:nvSpPr>
        <dsp:cNvPr id="0" name=""/>
        <dsp:cNvSpPr/>
      </dsp:nvSpPr>
      <dsp:spPr>
        <a:xfrm>
          <a:off x="0" y="1272870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Определение целей и задач случая</a:t>
          </a:r>
          <a:endParaRPr lang="ru-RU" sz="2400" kern="1200" dirty="0"/>
        </a:p>
      </dsp:txBody>
      <dsp:txXfrm>
        <a:off x="28215" y="1301085"/>
        <a:ext cx="8173170" cy="521550"/>
      </dsp:txXfrm>
    </dsp:sp>
    <dsp:sp modelId="{38D50D2A-BBBE-47B1-A129-EC638FC0BF50}">
      <dsp:nvSpPr>
        <dsp:cNvPr id="0" name=""/>
        <dsp:cNvSpPr/>
      </dsp:nvSpPr>
      <dsp:spPr>
        <a:xfrm>
          <a:off x="0" y="1973496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Ведение случая</a:t>
          </a:r>
          <a:endParaRPr lang="ru-RU" sz="2400" kern="1200" dirty="0"/>
        </a:p>
      </dsp:txBody>
      <dsp:txXfrm>
        <a:off x="28215" y="2001711"/>
        <a:ext cx="8173170" cy="521550"/>
      </dsp:txXfrm>
    </dsp:sp>
    <dsp:sp modelId="{97068F64-8188-45E8-8CD7-BEBA2311FCC6}">
      <dsp:nvSpPr>
        <dsp:cNvPr id="0" name=""/>
        <dsp:cNvSpPr/>
      </dsp:nvSpPr>
      <dsp:spPr>
        <a:xfrm>
          <a:off x="0" y="2568845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Действия: план действий</a:t>
          </a:r>
          <a:endParaRPr lang="ru-RU" sz="2400" kern="1200" dirty="0"/>
        </a:p>
      </dsp:txBody>
      <dsp:txXfrm>
        <a:off x="28215" y="2597060"/>
        <a:ext cx="8173170" cy="521550"/>
      </dsp:txXfrm>
    </dsp:sp>
    <dsp:sp modelId="{C08E1A0C-758A-4A68-8068-F05167E73847}">
      <dsp:nvSpPr>
        <dsp:cNvPr id="0" name=""/>
        <dsp:cNvSpPr/>
      </dsp:nvSpPr>
      <dsp:spPr>
        <a:xfrm>
          <a:off x="0" y="3170970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Временные рамки случая</a:t>
          </a:r>
          <a:endParaRPr lang="ru-RU" sz="2400" kern="1200" dirty="0"/>
        </a:p>
      </dsp:txBody>
      <dsp:txXfrm>
        <a:off x="28215" y="3199185"/>
        <a:ext cx="8173170" cy="521550"/>
      </dsp:txXfrm>
    </dsp:sp>
    <dsp:sp modelId="{FE2D4294-996B-4001-B469-600B1C7E5A26}">
      <dsp:nvSpPr>
        <dsp:cNvPr id="0" name=""/>
        <dsp:cNvSpPr/>
      </dsp:nvSpPr>
      <dsp:spPr>
        <a:xfrm>
          <a:off x="0" y="3803670"/>
          <a:ext cx="8229600" cy="577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Процесс или процедура закрытия случая</a:t>
          </a:r>
          <a:endParaRPr lang="ru-RU" sz="2400" kern="1200" dirty="0"/>
        </a:p>
      </dsp:txBody>
      <dsp:txXfrm>
        <a:off x="28215" y="3831885"/>
        <a:ext cx="8173170" cy="5215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24EB85-02AA-405E-BA58-A4AF7DE3FE04}">
      <dsp:nvSpPr>
        <dsp:cNvPr id="0" name=""/>
        <dsp:cNvSpPr/>
      </dsp:nvSpPr>
      <dsp:spPr>
        <a:xfrm>
          <a:off x="0" y="371858"/>
          <a:ext cx="82296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7E5910-C741-4A04-B8DE-341830F7DDEA}">
      <dsp:nvSpPr>
        <dsp:cNvPr id="0" name=""/>
        <dsp:cNvSpPr/>
      </dsp:nvSpPr>
      <dsp:spPr>
        <a:xfrm>
          <a:off x="411480" y="91418"/>
          <a:ext cx="57607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Установление контакта</a:t>
          </a:r>
          <a:endParaRPr lang="ru-RU" sz="2400" kern="1200" dirty="0"/>
        </a:p>
      </dsp:txBody>
      <dsp:txXfrm>
        <a:off x="438860" y="118798"/>
        <a:ext cx="5705960" cy="506120"/>
      </dsp:txXfrm>
    </dsp:sp>
    <dsp:sp modelId="{617EFF03-5CAC-49B6-9437-4C9A6DD5FEE8}">
      <dsp:nvSpPr>
        <dsp:cNvPr id="0" name=""/>
        <dsp:cNvSpPr/>
      </dsp:nvSpPr>
      <dsp:spPr>
        <a:xfrm>
          <a:off x="0" y="1233698"/>
          <a:ext cx="82296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CCCAD-F35E-44F6-883D-6A65AD6106EC}">
      <dsp:nvSpPr>
        <dsp:cNvPr id="0" name=""/>
        <dsp:cNvSpPr/>
      </dsp:nvSpPr>
      <dsp:spPr>
        <a:xfrm>
          <a:off x="411480" y="953258"/>
          <a:ext cx="57607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Изучение, оценка</a:t>
          </a:r>
          <a:endParaRPr lang="ru-RU" sz="2400" kern="1200" dirty="0"/>
        </a:p>
      </dsp:txBody>
      <dsp:txXfrm>
        <a:off x="438860" y="980638"/>
        <a:ext cx="5705960" cy="506120"/>
      </dsp:txXfrm>
    </dsp:sp>
    <dsp:sp modelId="{0867620C-FD0F-4CEA-8859-583460AD16A3}">
      <dsp:nvSpPr>
        <dsp:cNvPr id="0" name=""/>
        <dsp:cNvSpPr/>
      </dsp:nvSpPr>
      <dsp:spPr>
        <a:xfrm>
          <a:off x="0" y="2095538"/>
          <a:ext cx="82296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F0508-36FC-4ED5-80B1-A852C95E672B}">
      <dsp:nvSpPr>
        <dsp:cNvPr id="0" name=""/>
        <dsp:cNvSpPr/>
      </dsp:nvSpPr>
      <dsp:spPr>
        <a:xfrm>
          <a:off x="411480" y="1815098"/>
          <a:ext cx="57607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Планирование</a:t>
          </a:r>
          <a:endParaRPr lang="ru-RU" sz="2400" kern="1200" dirty="0"/>
        </a:p>
      </dsp:txBody>
      <dsp:txXfrm>
        <a:off x="438860" y="1842478"/>
        <a:ext cx="5705960" cy="506120"/>
      </dsp:txXfrm>
    </dsp:sp>
    <dsp:sp modelId="{5D7A06BB-FC09-47B5-A57A-D9715FA8EACD}">
      <dsp:nvSpPr>
        <dsp:cNvPr id="0" name=""/>
        <dsp:cNvSpPr/>
      </dsp:nvSpPr>
      <dsp:spPr>
        <a:xfrm>
          <a:off x="0" y="2957378"/>
          <a:ext cx="82296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445E6E-EA00-440C-BC42-05BC2948E2E0}">
      <dsp:nvSpPr>
        <dsp:cNvPr id="0" name=""/>
        <dsp:cNvSpPr/>
      </dsp:nvSpPr>
      <dsp:spPr>
        <a:xfrm>
          <a:off x="411480" y="2676938"/>
          <a:ext cx="57607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Внедрение, достижение цели</a:t>
          </a:r>
          <a:endParaRPr lang="ru-RU" sz="2400" kern="1200" dirty="0"/>
        </a:p>
      </dsp:txBody>
      <dsp:txXfrm>
        <a:off x="438860" y="2704318"/>
        <a:ext cx="5705960" cy="506120"/>
      </dsp:txXfrm>
    </dsp:sp>
    <dsp:sp modelId="{66129B1F-98C6-4336-BB15-A4A46BFD00FD}">
      <dsp:nvSpPr>
        <dsp:cNvPr id="0" name=""/>
        <dsp:cNvSpPr/>
      </dsp:nvSpPr>
      <dsp:spPr>
        <a:xfrm>
          <a:off x="0" y="3819218"/>
          <a:ext cx="82296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7E41C-A0AF-4A4C-8A98-2850B9E1D9EE}">
      <dsp:nvSpPr>
        <dsp:cNvPr id="0" name=""/>
        <dsp:cNvSpPr/>
      </dsp:nvSpPr>
      <dsp:spPr>
        <a:xfrm>
          <a:off x="411480" y="3538778"/>
          <a:ext cx="576072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Завершение </a:t>
          </a:r>
          <a:endParaRPr lang="ru-RU" sz="2400" kern="1200" dirty="0"/>
        </a:p>
      </dsp:txBody>
      <dsp:txXfrm>
        <a:off x="438860" y="3566158"/>
        <a:ext cx="5705960" cy="506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0781FF-C924-43F5-BD5A-B0809C52EDD4}">
      <dsp:nvSpPr>
        <dsp:cNvPr id="0" name=""/>
        <dsp:cNvSpPr/>
      </dsp:nvSpPr>
      <dsp:spPr>
        <a:xfrm>
          <a:off x="0" y="121427"/>
          <a:ext cx="8229600" cy="6356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Развитие ребенка в домашних условиях является наилучшим.</a:t>
          </a:r>
          <a:endParaRPr lang="ru-RU" sz="1600" b="1" i="1" kern="1200" dirty="0">
            <a:solidFill>
              <a:schemeClr val="tx1"/>
            </a:solidFill>
          </a:endParaRPr>
        </a:p>
      </dsp:txBody>
      <dsp:txXfrm>
        <a:off x="31028" y="152455"/>
        <a:ext cx="8167544" cy="573546"/>
      </dsp:txXfrm>
    </dsp:sp>
    <dsp:sp modelId="{328BFC9F-21F5-4593-BAF8-1007FECA3AFA}">
      <dsp:nvSpPr>
        <dsp:cNvPr id="0" name=""/>
        <dsp:cNvSpPr/>
      </dsp:nvSpPr>
      <dsp:spPr>
        <a:xfrm>
          <a:off x="0" y="803109"/>
          <a:ext cx="8229600" cy="6356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Ребенок нуждается в стабильности отношений (любое перемещение для ребенка является стрессом).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028" y="834137"/>
        <a:ext cx="8167544" cy="573546"/>
      </dsp:txXfrm>
    </dsp:sp>
    <dsp:sp modelId="{17216576-D32C-4111-959A-7AA6FE05065A}">
      <dsp:nvSpPr>
        <dsp:cNvPr id="0" name=""/>
        <dsp:cNvSpPr/>
      </dsp:nvSpPr>
      <dsp:spPr>
        <a:xfrm>
          <a:off x="0" y="1484792"/>
          <a:ext cx="8229600" cy="63560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Для ребенка важно наличие отношений «родитель - ребенок».	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028" y="1515820"/>
        <a:ext cx="8167544" cy="573546"/>
      </dsp:txXfrm>
    </dsp:sp>
    <dsp:sp modelId="{D1D1966B-417A-482C-8022-1EF32FF05366}">
      <dsp:nvSpPr>
        <dsp:cNvPr id="0" name=""/>
        <dsp:cNvSpPr/>
      </dsp:nvSpPr>
      <dsp:spPr>
        <a:xfrm>
          <a:off x="0" y="2166474"/>
          <a:ext cx="8229600" cy="6356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Каждая семья может и имеет право нуждаться в помощи.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028" y="2197502"/>
        <a:ext cx="8167544" cy="573546"/>
      </dsp:txXfrm>
    </dsp:sp>
    <dsp:sp modelId="{E6B85426-ECB9-48A8-BF54-64FD0BAA9254}">
      <dsp:nvSpPr>
        <dsp:cNvPr id="0" name=""/>
        <dsp:cNvSpPr/>
      </dsp:nvSpPr>
      <dsp:spPr>
        <a:xfrm>
          <a:off x="0" y="2848157"/>
          <a:ext cx="8229600" cy="63560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У семьи должна быть возможность выбора необходимой ей помощи.</a:t>
          </a:r>
          <a:endParaRPr lang="ru-RU" sz="1600" b="1" i="1" kern="1200" dirty="0">
            <a:solidFill>
              <a:schemeClr val="tx1"/>
            </a:solidFill>
          </a:endParaRPr>
        </a:p>
      </dsp:txBody>
      <dsp:txXfrm>
        <a:off x="31028" y="2879185"/>
        <a:ext cx="8167544" cy="573546"/>
      </dsp:txXfrm>
    </dsp:sp>
    <dsp:sp modelId="{C192ED6D-5419-4CF4-91FD-24717E268B12}">
      <dsp:nvSpPr>
        <dsp:cNvPr id="0" name=""/>
        <dsp:cNvSpPr/>
      </dsp:nvSpPr>
      <dsp:spPr>
        <a:xfrm>
          <a:off x="0" y="3529839"/>
          <a:ext cx="8229600" cy="63560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Работа с семьей должна по возможности проводиться в домашних условиях.</a:t>
          </a:r>
          <a:endParaRPr lang="ru-RU" sz="1600" b="1" i="1" kern="1200" dirty="0">
            <a:solidFill>
              <a:schemeClr val="tx1"/>
            </a:solidFill>
          </a:endParaRPr>
        </a:p>
      </dsp:txBody>
      <dsp:txXfrm>
        <a:off x="31028" y="3560867"/>
        <a:ext cx="8167544" cy="573546"/>
      </dsp:txXfrm>
    </dsp:sp>
    <dsp:sp modelId="{8AEEC793-3CEF-4ABC-B73F-82F9F3136EFA}">
      <dsp:nvSpPr>
        <dsp:cNvPr id="0" name=""/>
        <dsp:cNvSpPr/>
      </dsp:nvSpPr>
      <dsp:spPr>
        <a:xfrm>
          <a:off x="0" y="4211522"/>
          <a:ext cx="8229600" cy="63560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Помещение ребенка в учреждение необходимо, если родители, несмотря на помощь, не в состоянии обеспечить безопасность ребенка в семье.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31028" y="4242550"/>
        <a:ext cx="8167544" cy="573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2744F-37E3-489B-87BF-F6DEC8EF347E}">
      <dsp:nvSpPr>
        <dsp:cNvPr id="0" name=""/>
        <dsp:cNvSpPr/>
      </dsp:nvSpPr>
      <dsp:spPr>
        <a:xfrm>
          <a:off x="2987297" y="1045549"/>
          <a:ext cx="2604701" cy="26047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Функции семьи</a:t>
          </a:r>
          <a:endParaRPr lang="ru-RU" sz="3300" kern="1200" dirty="0"/>
        </a:p>
      </dsp:txBody>
      <dsp:txXfrm>
        <a:off x="3368747" y="1426999"/>
        <a:ext cx="1841801" cy="1841801"/>
      </dsp:txXfrm>
    </dsp:sp>
    <dsp:sp modelId="{85224BCA-6453-44AB-84D8-7EDE869D8E35}">
      <dsp:nvSpPr>
        <dsp:cNvPr id="0" name=""/>
        <dsp:cNvSpPr/>
      </dsp:nvSpPr>
      <dsp:spPr>
        <a:xfrm>
          <a:off x="3207537" y="464"/>
          <a:ext cx="2164220" cy="1302350"/>
        </a:xfrm>
        <a:prstGeom prst="ellipse">
          <a:avLst/>
        </a:prstGeom>
        <a:solidFill>
          <a:schemeClr val="accent3">
            <a:alpha val="50000"/>
            <a:hueOff val="-189559"/>
            <a:satOff val="-781"/>
            <a:lumOff val="-1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Экономическая</a:t>
          </a:r>
          <a:endParaRPr lang="ru-RU" sz="1800" kern="1200" dirty="0"/>
        </a:p>
      </dsp:txBody>
      <dsp:txXfrm>
        <a:off x="3524480" y="191189"/>
        <a:ext cx="1530334" cy="920900"/>
      </dsp:txXfrm>
    </dsp:sp>
    <dsp:sp modelId="{464FC86B-A001-4B8D-B414-A07906860140}">
      <dsp:nvSpPr>
        <dsp:cNvPr id="0" name=""/>
        <dsp:cNvSpPr/>
      </dsp:nvSpPr>
      <dsp:spPr>
        <a:xfrm>
          <a:off x="4676541" y="848594"/>
          <a:ext cx="2164220" cy="1302350"/>
        </a:xfrm>
        <a:prstGeom prst="ellipse">
          <a:avLst/>
        </a:prstGeom>
        <a:solidFill>
          <a:schemeClr val="accent3">
            <a:alpha val="50000"/>
            <a:hueOff val="-379119"/>
            <a:satOff val="-1563"/>
            <a:lumOff val="-3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Репродуктивная</a:t>
          </a:r>
          <a:endParaRPr lang="ru-RU" sz="1800" kern="1200" dirty="0"/>
        </a:p>
      </dsp:txBody>
      <dsp:txXfrm>
        <a:off x="4993484" y="1039319"/>
        <a:ext cx="1530334" cy="920900"/>
      </dsp:txXfrm>
    </dsp:sp>
    <dsp:sp modelId="{5C36D461-20A0-4FB0-B272-E064642344DC}">
      <dsp:nvSpPr>
        <dsp:cNvPr id="0" name=""/>
        <dsp:cNvSpPr/>
      </dsp:nvSpPr>
      <dsp:spPr>
        <a:xfrm>
          <a:off x="4676541" y="2544854"/>
          <a:ext cx="2164220" cy="1302350"/>
        </a:xfrm>
        <a:prstGeom prst="ellipse">
          <a:avLst/>
        </a:prstGeom>
        <a:solidFill>
          <a:schemeClr val="accent3">
            <a:alpha val="50000"/>
            <a:hueOff val="-568678"/>
            <a:satOff val="-2344"/>
            <a:lumOff val="-49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Рекреативная</a:t>
          </a:r>
          <a:endParaRPr lang="ru-RU" sz="1800" kern="1200" dirty="0"/>
        </a:p>
      </dsp:txBody>
      <dsp:txXfrm>
        <a:off x="4993484" y="2735579"/>
        <a:ext cx="1530334" cy="920900"/>
      </dsp:txXfrm>
    </dsp:sp>
    <dsp:sp modelId="{D48B6A84-EDED-4905-99F4-35737CC9C82E}">
      <dsp:nvSpPr>
        <dsp:cNvPr id="0" name=""/>
        <dsp:cNvSpPr/>
      </dsp:nvSpPr>
      <dsp:spPr>
        <a:xfrm>
          <a:off x="3169464" y="3392981"/>
          <a:ext cx="2164220" cy="1302350"/>
        </a:xfrm>
        <a:prstGeom prst="ellipse">
          <a:avLst/>
        </a:prstGeom>
        <a:solidFill>
          <a:schemeClr val="accent3">
            <a:alpha val="50000"/>
            <a:hueOff val="-758238"/>
            <a:satOff val="-3126"/>
            <a:lumOff val="-6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Забота о доме</a:t>
          </a:r>
          <a:endParaRPr lang="ru-RU" sz="1800" kern="1200" dirty="0"/>
        </a:p>
      </dsp:txBody>
      <dsp:txXfrm>
        <a:off x="3486407" y="3583706"/>
        <a:ext cx="1530334" cy="920900"/>
      </dsp:txXfrm>
    </dsp:sp>
    <dsp:sp modelId="{A262A0A4-9DAC-4062-81F5-6FB9A9A9E9D6}">
      <dsp:nvSpPr>
        <dsp:cNvPr id="0" name=""/>
        <dsp:cNvSpPr/>
      </dsp:nvSpPr>
      <dsp:spPr>
        <a:xfrm>
          <a:off x="1700462" y="2544857"/>
          <a:ext cx="2164220" cy="1302350"/>
        </a:xfrm>
        <a:prstGeom prst="ellipse">
          <a:avLst/>
        </a:prstGeom>
        <a:solidFill>
          <a:schemeClr val="accent3">
            <a:alpha val="50000"/>
            <a:hueOff val="-947797"/>
            <a:satOff val="-3907"/>
            <a:lumOff val="-8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Социализирующая</a:t>
          </a:r>
          <a:endParaRPr lang="ru-RU" sz="1800" kern="1200" dirty="0"/>
        </a:p>
      </dsp:txBody>
      <dsp:txXfrm>
        <a:off x="2017405" y="2735582"/>
        <a:ext cx="1530334" cy="920900"/>
      </dsp:txXfrm>
    </dsp:sp>
    <dsp:sp modelId="{C4F02581-9867-477C-A385-D3D3FCAAB344}">
      <dsp:nvSpPr>
        <dsp:cNvPr id="0" name=""/>
        <dsp:cNvSpPr/>
      </dsp:nvSpPr>
      <dsp:spPr>
        <a:xfrm>
          <a:off x="1700462" y="848591"/>
          <a:ext cx="2164220" cy="1302350"/>
        </a:xfrm>
        <a:prstGeom prst="ellipse">
          <a:avLst/>
        </a:prstGeom>
        <a:solidFill>
          <a:schemeClr val="accent3">
            <a:alpha val="50000"/>
            <a:hueOff val="-1137357"/>
            <a:satOff val="-4689"/>
            <a:lumOff val="-9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Терапевтическая</a:t>
          </a:r>
          <a:endParaRPr lang="ru-RU" sz="1800" kern="1200" dirty="0"/>
        </a:p>
      </dsp:txBody>
      <dsp:txXfrm>
        <a:off x="2017405" y="1039316"/>
        <a:ext cx="1530334" cy="9209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4F1FE-43E0-4C0F-8CA7-C8FA32C0AC31}">
      <dsp:nvSpPr>
        <dsp:cNvPr id="0" name=""/>
        <dsp:cNvSpPr/>
      </dsp:nvSpPr>
      <dsp:spPr>
        <a:xfrm rot="5400000">
          <a:off x="5173503" y="-2102994"/>
          <a:ext cx="84524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Полное внимание, поза и жесты, визуальный контакт</a:t>
          </a:r>
          <a:endParaRPr lang="ru-RU" sz="1800" kern="1200" dirty="0"/>
        </a:p>
      </dsp:txBody>
      <dsp:txXfrm rot="-5400000">
        <a:off x="2962655" y="149116"/>
        <a:ext cx="5225682" cy="762724"/>
      </dsp:txXfrm>
    </dsp:sp>
    <dsp:sp modelId="{22B5EBE6-F4DB-4683-870A-4EFC526A6DAF}">
      <dsp:nvSpPr>
        <dsp:cNvPr id="0" name=""/>
        <dsp:cNvSpPr/>
      </dsp:nvSpPr>
      <dsp:spPr>
        <a:xfrm>
          <a:off x="0" y="2196"/>
          <a:ext cx="2962656" cy="105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Пассивное слушание</a:t>
          </a:r>
          <a:endParaRPr lang="ru-RU" sz="2700" kern="1200" dirty="0"/>
        </a:p>
      </dsp:txBody>
      <dsp:txXfrm>
        <a:off x="51577" y="53773"/>
        <a:ext cx="2859502" cy="953406"/>
      </dsp:txXfrm>
    </dsp:sp>
    <dsp:sp modelId="{A7D50F0D-FD62-4BAB-9E73-DE67F7F74F6E}">
      <dsp:nvSpPr>
        <dsp:cNvPr id="0" name=""/>
        <dsp:cNvSpPr/>
      </dsp:nvSpPr>
      <dsp:spPr>
        <a:xfrm rot="5400000">
          <a:off x="5173503" y="-993606"/>
          <a:ext cx="84524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Кивание головой, наклон вперед, вербальные реплики</a:t>
          </a:r>
          <a:endParaRPr lang="ru-RU" sz="1800" kern="1200" dirty="0"/>
        </a:p>
      </dsp:txBody>
      <dsp:txXfrm rot="-5400000">
        <a:off x="2962655" y="1258504"/>
        <a:ext cx="5225682" cy="762724"/>
      </dsp:txXfrm>
    </dsp:sp>
    <dsp:sp modelId="{90E53C80-C55D-46E5-A1FA-7900D3317256}">
      <dsp:nvSpPr>
        <dsp:cNvPr id="0" name=""/>
        <dsp:cNvSpPr/>
      </dsp:nvSpPr>
      <dsp:spPr>
        <a:xfrm>
          <a:off x="0" y="1111585"/>
          <a:ext cx="2962656" cy="105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Выражение подтверждения </a:t>
          </a:r>
          <a:endParaRPr lang="ru-RU" sz="2700" kern="1200" dirty="0"/>
        </a:p>
      </dsp:txBody>
      <dsp:txXfrm>
        <a:off x="51577" y="1163162"/>
        <a:ext cx="2859502" cy="953406"/>
      </dsp:txXfrm>
    </dsp:sp>
    <dsp:sp modelId="{65A55064-6584-4B1A-A3D1-584747F3E942}">
      <dsp:nvSpPr>
        <dsp:cNvPr id="0" name=""/>
        <dsp:cNvSpPr/>
      </dsp:nvSpPr>
      <dsp:spPr>
        <a:xfrm rot="5400000">
          <a:off x="5173503" y="115782"/>
          <a:ext cx="84524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Использование дополнительных поощрений  или открытых вопросов</a:t>
          </a:r>
          <a:endParaRPr lang="ru-RU" sz="1800" kern="1200" dirty="0"/>
        </a:p>
      </dsp:txBody>
      <dsp:txXfrm rot="-5400000">
        <a:off x="2962655" y="2367892"/>
        <a:ext cx="5225682" cy="762724"/>
      </dsp:txXfrm>
    </dsp:sp>
    <dsp:sp modelId="{4F8D3C85-4B96-49DD-8354-878F267318FE}">
      <dsp:nvSpPr>
        <dsp:cNvPr id="0" name=""/>
        <dsp:cNvSpPr/>
      </dsp:nvSpPr>
      <dsp:spPr>
        <a:xfrm>
          <a:off x="0" y="2220974"/>
          <a:ext cx="2962656" cy="105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«Отмычки»</a:t>
          </a:r>
          <a:endParaRPr lang="ru-RU" sz="2700" kern="1200" dirty="0"/>
        </a:p>
      </dsp:txBody>
      <dsp:txXfrm>
        <a:off x="51577" y="2272551"/>
        <a:ext cx="2859502" cy="953406"/>
      </dsp:txXfrm>
    </dsp:sp>
    <dsp:sp modelId="{8AE3BECC-5906-490F-A070-AF55A2B2891E}">
      <dsp:nvSpPr>
        <dsp:cNvPr id="0" name=""/>
        <dsp:cNvSpPr/>
      </dsp:nvSpPr>
      <dsp:spPr>
        <a:xfrm rot="5400000">
          <a:off x="5173503" y="1225170"/>
          <a:ext cx="84524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err="1" smtClean="0"/>
            <a:t>Эмпатия+отражение</a:t>
          </a:r>
          <a:r>
            <a:rPr lang="ru-RU" sz="1800" kern="1200" dirty="0" smtClean="0"/>
            <a:t>:  уточнение, </a:t>
          </a:r>
          <a:r>
            <a:rPr lang="ru-RU" sz="1800" kern="1200" dirty="0" err="1" smtClean="0"/>
            <a:t>переформулирование</a:t>
          </a:r>
          <a:r>
            <a:rPr lang="ru-RU" sz="1800" kern="1200" dirty="0" smtClean="0"/>
            <a:t>, слушание и понимание</a:t>
          </a:r>
          <a:endParaRPr lang="ru-RU" sz="1800" kern="1200" dirty="0"/>
        </a:p>
      </dsp:txBody>
      <dsp:txXfrm rot="-5400000">
        <a:off x="2962655" y="3477280"/>
        <a:ext cx="5225682" cy="762724"/>
      </dsp:txXfrm>
    </dsp:sp>
    <dsp:sp modelId="{5C8762F0-1CE5-4995-9D02-7AF92E27FFF6}">
      <dsp:nvSpPr>
        <dsp:cNvPr id="0" name=""/>
        <dsp:cNvSpPr/>
      </dsp:nvSpPr>
      <dsp:spPr>
        <a:xfrm>
          <a:off x="0" y="3330362"/>
          <a:ext cx="2962656" cy="105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Активное слушание</a:t>
          </a:r>
          <a:endParaRPr lang="ru-RU" sz="2700" kern="1200" dirty="0"/>
        </a:p>
      </dsp:txBody>
      <dsp:txXfrm>
        <a:off x="51577" y="3381939"/>
        <a:ext cx="2859502" cy="95340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E7A9-7B13-4B3A-909F-AE92B95924AD}">
      <dsp:nvSpPr>
        <dsp:cNvPr id="0" name=""/>
        <dsp:cNvSpPr/>
      </dsp:nvSpPr>
      <dsp:spPr>
        <a:xfrm>
          <a:off x="3566293" y="308"/>
          <a:ext cx="1097012" cy="10970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1</a:t>
          </a:r>
          <a:endParaRPr lang="ru-RU" sz="1200" kern="1200" dirty="0"/>
        </a:p>
      </dsp:txBody>
      <dsp:txXfrm>
        <a:off x="3726947" y="160962"/>
        <a:ext cx="775704" cy="775704"/>
      </dsp:txXfrm>
    </dsp:sp>
    <dsp:sp modelId="{80E2BA7C-5929-4926-9D8A-B5C12591EDB5}">
      <dsp:nvSpPr>
        <dsp:cNvPr id="0" name=""/>
        <dsp:cNvSpPr/>
      </dsp:nvSpPr>
      <dsp:spPr>
        <a:xfrm rot="1862908">
          <a:off x="4669035" y="786716"/>
          <a:ext cx="296888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675415" y="837796"/>
        <a:ext cx="207822" cy="222145"/>
      </dsp:txXfrm>
    </dsp:sp>
    <dsp:sp modelId="{2A66E4D4-1BC5-49B3-AA7C-786A175572A3}">
      <dsp:nvSpPr>
        <dsp:cNvPr id="0" name=""/>
        <dsp:cNvSpPr/>
      </dsp:nvSpPr>
      <dsp:spPr>
        <a:xfrm>
          <a:off x="4986051" y="855021"/>
          <a:ext cx="1097012" cy="109701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2</a:t>
          </a:r>
          <a:endParaRPr lang="ru-RU" sz="1200" kern="1200" dirty="0"/>
        </a:p>
      </dsp:txBody>
      <dsp:txXfrm>
        <a:off x="5146705" y="1015675"/>
        <a:ext cx="775704" cy="775704"/>
      </dsp:txXfrm>
    </dsp:sp>
    <dsp:sp modelId="{EB7BF66A-39FF-4CBF-A0A1-90EF84C551C6}">
      <dsp:nvSpPr>
        <dsp:cNvPr id="0" name=""/>
        <dsp:cNvSpPr/>
      </dsp:nvSpPr>
      <dsp:spPr>
        <a:xfrm rot="5387996">
          <a:off x="5400306" y="2017720"/>
          <a:ext cx="274084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441275" y="2050656"/>
        <a:ext cx="191859" cy="222145"/>
      </dsp:txXfrm>
    </dsp:sp>
    <dsp:sp modelId="{92D952EC-0B6A-43EE-B138-46E81A0B4D86}">
      <dsp:nvSpPr>
        <dsp:cNvPr id="0" name=""/>
        <dsp:cNvSpPr/>
      </dsp:nvSpPr>
      <dsp:spPr>
        <a:xfrm>
          <a:off x="4991688" y="2469164"/>
          <a:ext cx="1097012" cy="10970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3</a:t>
          </a:r>
          <a:endParaRPr lang="ru-RU" sz="1200" kern="1200" dirty="0"/>
        </a:p>
      </dsp:txBody>
      <dsp:txXfrm>
        <a:off x="5152342" y="2629818"/>
        <a:ext cx="775704" cy="775704"/>
      </dsp:txXfrm>
    </dsp:sp>
    <dsp:sp modelId="{21840A0F-FDF0-4472-9D92-FE8CDD60F553}">
      <dsp:nvSpPr>
        <dsp:cNvPr id="0" name=""/>
        <dsp:cNvSpPr/>
      </dsp:nvSpPr>
      <dsp:spPr>
        <a:xfrm rot="9000000">
          <a:off x="4689171" y="3239908"/>
          <a:ext cx="290912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770599" y="3292138"/>
        <a:ext cx="203638" cy="222145"/>
      </dsp:txXfrm>
    </dsp:sp>
    <dsp:sp modelId="{41345A66-9502-49FF-9B3D-D232DE0C2292}">
      <dsp:nvSpPr>
        <dsp:cNvPr id="0" name=""/>
        <dsp:cNvSpPr/>
      </dsp:nvSpPr>
      <dsp:spPr>
        <a:xfrm>
          <a:off x="3566293" y="3292115"/>
          <a:ext cx="1097012" cy="10970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4</a:t>
          </a:r>
          <a:endParaRPr lang="ru-RU" sz="1200" kern="1200" dirty="0"/>
        </a:p>
      </dsp:txBody>
      <dsp:txXfrm>
        <a:off x="3726947" y="3452769"/>
        <a:ext cx="775704" cy="775704"/>
      </dsp:txXfrm>
    </dsp:sp>
    <dsp:sp modelId="{45B55945-229A-42D8-9DE3-E7BE60E48602}">
      <dsp:nvSpPr>
        <dsp:cNvPr id="0" name=""/>
        <dsp:cNvSpPr/>
      </dsp:nvSpPr>
      <dsp:spPr>
        <a:xfrm rot="12600000">
          <a:off x="3263776" y="3248142"/>
          <a:ext cx="290912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3345204" y="3344009"/>
        <a:ext cx="203638" cy="222145"/>
      </dsp:txXfrm>
    </dsp:sp>
    <dsp:sp modelId="{044577BB-B062-476F-988A-D26D7CD9825B}">
      <dsp:nvSpPr>
        <dsp:cNvPr id="0" name=""/>
        <dsp:cNvSpPr/>
      </dsp:nvSpPr>
      <dsp:spPr>
        <a:xfrm>
          <a:off x="2140899" y="2469164"/>
          <a:ext cx="1097012" cy="1097012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5</a:t>
          </a:r>
          <a:endParaRPr lang="ru-RU" sz="1200" kern="1200" dirty="0"/>
        </a:p>
      </dsp:txBody>
      <dsp:txXfrm>
        <a:off x="2301553" y="2629818"/>
        <a:ext cx="775704" cy="775704"/>
      </dsp:txXfrm>
    </dsp:sp>
    <dsp:sp modelId="{6A8AB9A8-C7EB-4E64-B4CD-1415291E007F}">
      <dsp:nvSpPr>
        <dsp:cNvPr id="0" name=""/>
        <dsp:cNvSpPr/>
      </dsp:nvSpPr>
      <dsp:spPr>
        <a:xfrm rot="16200000">
          <a:off x="2543949" y="2017831"/>
          <a:ext cx="290912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587586" y="2135516"/>
        <a:ext cx="203638" cy="222145"/>
      </dsp:txXfrm>
    </dsp:sp>
    <dsp:sp modelId="{D4FD37C6-B4B3-4593-94B3-9391E9B70406}">
      <dsp:nvSpPr>
        <dsp:cNvPr id="0" name=""/>
        <dsp:cNvSpPr/>
      </dsp:nvSpPr>
      <dsp:spPr>
        <a:xfrm>
          <a:off x="2140899" y="823260"/>
          <a:ext cx="1097012" cy="109701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Проблема …</a:t>
          </a:r>
          <a:endParaRPr lang="ru-RU" sz="1200" kern="1200" dirty="0"/>
        </a:p>
      </dsp:txBody>
      <dsp:txXfrm>
        <a:off x="2301553" y="983914"/>
        <a:ext cx="775704" cy="775704"/>
      </dsp:txXfrm>
    </dsp:sp>
    <dsp:sp modelId="{D3A1C943-D43A-4346-84EC-593D432DF2AC}">
      <dsp:nvSpPr>
        <dsp:cNvPr id="0" name=""/>
        <dsp:cNvSpPr/>
      </dsp:nvSpPr>
      <dsp:spPr>
        <a:xfrm rot="19800000">
          <a:off x="3249516" y="779286"/>
          <a:ext cx="290912" cy="37024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255362" y="875153"/>
        <a:ext cx="203638" cy="22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9A91B-3D78-4EEC-8399-BCDF948AB0C3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29E7C-3BD8-4379-BE09-B666883E4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874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C2650-40FE-4E97-A9CC-C884FED6E74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5A8B1-1DDD-42A6-9E5C-3FE07EF6AC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89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5A8B1-1DDD-42A6-9E5C-3FE07EF6AC89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772400" cy="1470025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 семьями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err="1"/>
              <a:t>к</a:t>
            </a:r>
            <a:r>
              <a:rPr lang="uk-UA" dirty="0" err="1" smtClean="0"/>
              <a:t>.психол.н</a:t>
            </a:r>
            <a:r>
              <a:rPr lang="uk-UA" dirty="0" smtClean="0"/>
              <a:t>. </a:t>
            </a:r>
            <a:r>
              <a:rPr lang="uk-UA" dirty="0" err="1" smtClean="0"/>
              <a:t>Мосол</a:t>
            </a:r>
            <a:r>
              <a:rPr lang="uk-UA" dirty="0" smtClean="0"/>
              <a:t> Н.А.</a:t>
            </a:r>
          </a:p>
          <a:p>
            <a:pPr algn="ctr"/>
            <a:r>
              <a:rPr lang="uk-UA" dirty="0" smtClean="0"/>
              <a:t>кафедра </a:t>
            </a:r>
            <a:r>
              <a:rPr lang="uk-UA" dirty="0" err="1" smtClean="0"/>
              <a:t>психологии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семей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09120"/>
          </a:xfrm>
        </p:spPr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/>
              <a:t>ПРОБЛЕМНЫЕ СЕМЬИ И СЕМЬИ ГРУППЫ РИСКА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/>
              <a:t>СЕМЬИ С НЕЭФФЕКТИВНЫМ ПРОЦЕССОМ (ВСТРЕЧАЮЩИЕСЯ В ПРОЦЕССЕ РАБОТЫ)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семьи с трудностью налаживания контакта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 семьи, избегающие контакта, или «меня нет дома»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 семьи, избегающие признания проблем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 семьи, которые «сами справятся»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СЕМЬИ, ТЕРЯЮЩИЕСЯ В ПРОЦЕССЕ РАБОТЫ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/>
              <a:t>семьи, которые не в состоянии быть последовательными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семей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b="1" dirty="0" smtClean="0"/>
              <a:t>СЕМЬИ, ТЕРЯЮЩИЕСЯ В ПРОЦЕССЕ РАБОТЫ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 семьи, которые не в состоянии быть последовательными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семьи, которые время от времени срываются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семьи, которые не хотят расставаться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семьи с отсутствием социальной сетки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семьи с «темой» специалиста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600" dirty="0" smtClean="0"/>
              <a:t>семьи безнадежные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семей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СЕМЬИ ФУНКЦИОНАЛЬНЫЕ И ДИСФУНКЦИОНАЛЬНЫЕ</a:t>
            </a:r>
          </a:p>
          <a:p>
            <a:r>
              <a:rPr lang="ru-RU" dirty="0" smtClean="0"/>
              <a:t>сценарий «Экономические трудности» </a:t>
            </a:r>
          </a:p>
          <a:p>
            <a:r>
              <a:rPr lang="ru-RU" dirty="0" smtClean="0"/>
              <a:t>сценарий «Игра в общежитие»</a:t>
            </a:r>
          </a:p>
          <a:p>
            <a:r>
              <a:rPr lang="ru-RU" dirty="0" smtClean="0"/>
              <a:t> сценарий «Репродуктивные сложности» </a:t>
            </a:r>
          </a:p>
          <a:p>
            <a:r>
              <a:rPr lang="ru-RU" dirty="0" smtClean="0"/>
              <a:t>сценарий «Нарушенная социализация»</a:t>
            </a:r>
          </a:p>
          <a:p>
            <a:r>
              <a:rPr lang="ru-RU" dirty="0" smtClean="0"/>
              <a:t> сценарий «Вера в...» </a:t>
            </a:r>
          </a:p>
          <a:p>
            <a:r>
              <a:rPr lang="ru-RU" dirty="0" smtClean="0"/>
              <a:t>сценарий «Любовь-морковь» </a:t>
            </a:r>
          </a:p>
          <a:p>
            <a:r>
              <a:rPr lang="ru-RU" dirty="0" smtClean="0"/>
              <a:t>сценарий «Детям нужна здоровая мать» </a:t>
            </a:r>
          </a:p>
          <a:p>
            <a:r>
              <a:rPr lang="ru-RU" dirty="0" smtClean="0"/>
              <a:t>сценарий «</a:t>
            </a:r>
            <a:r>
              <a:rPr lang="ru-RU" dirty="0" err="1" smtClean="0"/>
              <a:t>Разноцельный</a:t>
            </a:r>
            <a:r>
              <a:rPr lang="ru-RU" dirty="0" smtClean="0"/>
              <a:t> брак»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1440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семей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363272" cy="639762"/>
          </a:xfrm>
        </p:spPr>
        <p:txBody>
          <a:bodyPr>
            <a:no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600" smtClean="0">
                <a:solidFill>
                  <a:schemeClr val="tx1"/>
                </a:solidFill>
              </a:rPr>
              <a:t>СЕМЬЯ С «ТЕМОЙ» ИЛИ СИМПТОМОМ (АЛКОГОЛЬ, НАСИЛИЕ И ДР.)</a:t>
            </a:r>
            <a:endParaRPr lang="ru-RU" sz="2600" dirty="0" smtClean="0">
              <a:solidFill>
                <a:schemeClr val="tx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воровство</a:t>
            </a:r>
          </a:p>
          <a:p>
            <a:pPr lvl="0"/>
            <a:r>
              <a:rPr lang="ru-RU" sz="2400" dirty="0" smtClean="0"/>
              <a:t>злоупотребление алкоголем </a:t>
            </a:r>
          </a:p>
          <a:p>
            <a:pPr lvl="0"/>
            <a:r>
              <a:rPr lang="ru-RU" sz="2400" dirty="0" smtClean="0"/>
              <a:t>насилие в семье по отношению к детям</a:t>
            </a:r>
          </a:p>
          <a:p>
            <a:pPr lvl="0"/>
            <a:r>
              <a:rPr lang="ru-RU" sz="2400" dirty="0" smtClean="0"/>
              <a:t> насилие в отношении друг друга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427984" y="2420888"/>
            <a:ext cx="4258816" cy="3951288"/>
          </a:xfrm>
        </p:spPr>
        <p:txBody>
          <a:bodyPr/>
          <a:lstStyle/>
          <a:p>
            <a:r>
              <a:rPr lang="ru-RU" sz="2400" dirty="0" smtClean="0"/>
              <a:t>суициды </a:t>
            </a:r>
          </a:p>
          <a:p>
            <a:pPr lvl="0"/>
            <a:r>
              <a:rPr lang="ru-RU" sz="2400" dirty="0" smtClean="0"/>
              <a:t>обман, или «вранье» </a:t>
            </a:r>
          </a:p>
          <a:p>
            <a:pPr lvl="0"/>
            <a:r>
              <a:rPr lang="ru-RU" sz="2400" dirty="0" smtClean="0"/>
              <a:t>рецидивы</a:t>
            </a:r>
          </a:p>
          <a:p>
            <a:pPr lvl="0"/>
            <a:r>
              <a:rPr lang="ru-RU" sz="2400" dirty="0" smtClean="0"/>
              <a:t>страх или неконтактность </a:t>
            </a:r>
          </a:p>
          <a:p>
            <a:pPr lvl="0"/>
            <a:r>
              <a:rPr lang="ru-RU" sz="2400" dirty="0" smtClean="0"/>
              <a:t>неопрятность/</a:t>
            </a:r>
            <a:r>
              <a:rPr lang="ru-RU" sz="2400" dirty="0" err="1" smtClean="0"/>
              <a:t>бомжевание</a:t>
            </a:r>
            <a:endParaRPr lang="ru-RU" sz="2400" dirty="0" smtClean="0"/>
          </a:p>
          <a:p>
            <a:pPr lvl="0"/>
            <a:r>
              <a:rPr lang="ru-RU" sz="2400" dirty="0" smtClean="0"/>
              <a:t>тунеядство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семей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8363272" cy="762099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СЕМЬИ С «ОЧЕНЬ РАСПРОСТРАНЕННЫМИ УБЕЖДЕНИЯМИ» (МИФЫ ПРОБЛЕМНЫХ СЕМЕЙ)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23528" y="2174874"/>
            <a:ext cx="4392488" cy="427846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«</a:t>
            </a:r>
            <a:r>
              <a:rPr lang="ru-RU" sz="2600" dirty="0" smtClean="0"/>
              <a:t>Мы можем легко со всем разобраться... Но нам нравится такая свободная жизнь»</a:t>
            </a:r>
          </a:p>
          <a:p>
            <a:pPr lvl="0"/>
            <a:r>
              <a:rPr lang="ru-RU" sz="2600" dirty="0" smtClean="0"/>
              <a:t>«У меня (нас) ничего нет, и поэтому нечего терять» </a:t>
            </a:r>
          </a:p>
          <a:p>
            <a:pPr lvl="0"/>
            <a:r>
              <a:rPr lang="ru-RU" sz="2600" dirty="0" smtClean="0"/>
              <a:t>«Дети обязаны отблагодарить нас уже только за то, что мы “их на свет произвели”»</a:t>
            </a:r>
          </a:p>
          <a:p>
            <a:pPr lvl="0"/>
            <a:r>
              <a:rPr lang="ru-RU" sz="2600" dirty="0" smtClean="0"/>
              <a:t>«На свалке можно разбогатеть»</a:t>
            </a:r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176464" cy="4464495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«У нас есть где-то богатый родственник»</a:t>
            </a:r>
          </a:p>
          <a:p>
            <a:pPr lvl="0"/>
            <a:r>
              <a:rPr lang="ru-RU" dirty="0" smtClean="0"/>
              <a:t>«Мы уже никогда не выкарабкаемся»</a:t>
            </a:r>
          </a:p>
          <a:p>
            <a:pPr lvl="0"/>
            <a:r>
              <a:rPr lang="ru-RU" dirty="0" smtClean="0"/>
              <a:t>«Мы обречены так жить (на нашей семье сглаз, наш род проклят...)»</a:t>
            </a:r>
          </a:p>
          <a:p>
            <a:pPr lvl="0"/>
            <a:r>
              <a:rPr lang="ru-RU" dirty="0" smtClean="0"/>
              <a:t>«Другие обязаны нам помогать»</a:t>
            </a:r>
          </a:p>
          <a:p>
            <a:pPr lvl="0"/>
            <a:r>
              <a:rPr lang="ru-RU" dirty="0" smtClean="0"/>
              <a:t>«Другие виноваты»</a:t>
            </a:r>
          </a:p>
          <a:p>
            <a:pPr lvl="0"/>
            <a:r>
              <a:rPr lang="ru-RU" dirty="0" smtClean="0"/>
              <a:t> «Во всем виноват ребенок»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аленитн Маг\Мои документы\Мои рисунки\Организатор клипов (Microsoft)\j04331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Проблемность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семьи»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Проблемная семья</a:t>
            </a:r>
            <a:endParaRPr lang="ru-RU" u="sng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Проблемы в семье</a:t>
            </a:r>
            <a:endParaRPr lang="ru-RU" u="sng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just"/>
            <a:r>
              <a:rPr lang="ru-RU" dirty="0" smtClean="0"/>
              <a:t>Семья самостоятельно не справляется со своими проблемами и нуждается в поддержке, помощи.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У многих семей есть проблемы. Семья способна справляться с возникающими проблемами</a:t>
            </a:r>
          </a:p>
          <a:p>
            <a:endParaRPr lang="ru-RU" dirty="0"/>
          </a:p>
        </p:txBody>
      </p:sp>
      <p:pic>
        <p:nvPicPr>
          <p:cNvPr id="13" name="Рисунок 12" descr="7я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221088"/>
            <a:ext cx="2970330" cy="1584176"/>
          </a:xfrm>
          <a:prstGeom prst="rect">
            <a:avLst/>
          </a:prstGeom>
        </p:spPr>
      </p:pic>
      <p:pic>
        <p:nvPicPr>
          <p:cNvPr id="14" name="Рисунок 13" descr="7я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4293096"/>
            <a:ext cx="2727303" cy="145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аленитн Маг\Мои документы\Мои рисунки\Организатор клипов (Microsoft)\j04331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7041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Разные типы семей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Проблемная семья</a:t>
            </a:r>
            <a:endParaRPr lang="ru-RU" u="sng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Семья группы риска</a:t>
            </a:r>
            <a:endParaRPr lang="ru-RU" u="sng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Сама не справляется со своими трудностями;</a:t>
            </a:r>
          </a:p>
          <a:p>
            <a:r>
              <a:rPr lang="ru-RU" dirty="0" smtClean="0"/>
              <a:t>Ребенок находится под угрозой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Сама не может справиться с трудностями;</a:t>
            </a:r>
          </a:p>
          <a:p>
            <a:r>
              <a:rPr lang="ru-RU" dirty="0" smtClean="0"/>
              <a:t>При неблагоприятном развитии событий может перейти в разряд проблемных</a:t>
            </a:r>
          </a:p>
          <a:p>
            <a:endParaRPr lang="ru-RU" dirty="0"/>
          </a:p>
        </p:txBody>
      </p:sp>
      <p:pic>
        <p:nvPicPr>
          <p:cNvPr id="13" name="Рисунок 12" descr="7я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99592" y="4293096"/>
            <a:ext cx="2970330" cy="1584176"/>
          </a:xfrm>
          <a:prstGeom prst="rect">
            <a:avLst/>
          </a:prstGeom>
        </p:spPr>
      </p:pic>
      <p:pic>
        <p:nvPicPr>
          <p:cNvPr id="14" name="Рисунок 13" descr="7я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4653136"/>
            <a:ext cx="2727303" cy="145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/>
              <a:t>Разные типы семей</a:t>
            </a:r>
            <a:endParaRPr lang="ru-RU" b="1" dirty="0"/>
          </a:p>
        </p:txBody>
      </p:sp>
      <p:sp>
        <p:nvSpPr>
          <p:cNvPr id="14" name="Текст 13"/>
          <p:cNvSpPr>
            <a:spLocks noGrp="1"/>
          </p:cNvSpPr>
          <p:nvPr>
            <p:ph type="body" idx="1"/>
          </p:nvPr>
        </p:nvSpPr>
        <p:spPr>
          <a:xfrm>
            <a:off x="467544" y="1196752"/>
            <a:ext cx="4040188" cy="639762"/>
          </a:xfrm>
        </p:spPr>
        <p:txBody>
          <a:bodyPr/>
          <a:lstStyle/>
          <a:p>
            <a:r>
              <a:rPr lang="ru-RU" dirty="0" smtClean="0"/>
              <a:t>Семьи «группа риска»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3"/>
          </p:nvPr>
        </p:nvSpPr>
        <p:spPr>
          <a:xfrm>
            <a:off x="4716016" y="1196752"/>
            <a:ext cx="4041775" cy="639762"/>
          </a:xfrm>
        </p:spPr>
        <p:txBody>
          <a:bodyPr/>
          <a:lstStyle/>
          <a:p>
            <a:r>
              <a:rPr lang="ru-RU" dirty="0" smtClean="0"/>
              <a:t>«Проблемная семья»</a:t>
            </a:r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2"/>
          </p:nvPr>
        </p:nvSpPr>
        <p:spPr>
          <a:xfrm>
            <a:off x="323528" y="1772816"/>
            <a:ext cx="8280920" cy="489654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2900" dirty="0" smtClean="0"/>
              <a:t>неполные семьи;</a:t>
            </a:r>
          </a:p>
          <a:p>
            <a:pPr lvl="0"/>
            <a:r>
              <a:rPr lang="ru-RU" sz="2900" dirty="0" smtClean="0"/>
              <a:t>многодетные семьи;</a:t>
            </a:r>
          </a:p>
          <a:p>
            <a:pPr lvl="0"/>
            <a:r>
              <a:rPr lang="ru-RU" sz="2900" dirty="0" smtClean="0"/>
              <a:t>семьи, где один из родителей или оба алкоголики;</a:t>
            </a:r>
          </a:p>
          <a:p>
            <a:pPr lvl="0"/>
            <a:r>
              <a:rPr lang="ru-RU" sz="2900" dirty="0" smtClean="0"/>
              <a:t>семьи, где один из родителей или оба наркоманы;</a:t>
            </a:r>
          </a:p>
          <a:p>
            <a:pPr lvl="0"/>
            <a:r>
              <a:rPr lang="ru-RU" sz="2900" dirty="0" smtClean="0"/>
              <a:t>семьи, где один из родителей находится (находился) в местах лишения свободы;</a:t>
            </a:r>
          </a:p>
          <a:p>
            <a:pPr lvl="0"/>
            <a:r>
              <a:rPr lang="ru-RU" sz="2900" dirty="0" smtClean="0"/>
              <a:t>малообеспеченные семьи; </a:t>
            </a:r>
          </a:p>
          <a:p>
            <a:pPr lvl="0"/>
            <a:r>
              <a:rPr lang="ru-RU" sz="2900" dirty="0" smtClean="0"/>
              <a:t>безработные семьи;</a:t>
            </a:r>
          </a:p>
          <a:p>
            <a:pPr lvl="0"/>
            <a:r>
              <a:rPr lang="ru-RU" sz="2900" dirty="0" smtClean="0"/>
              <a:t>семьи с детьми, которые являются физическими (психическими) инвалидами;</a:t>
            </a:r>
          </a:p>
          <a:p>
            <a:pPr lvl="0"/>
            <a:r>
              <a:rPr lang="ru-RU" sz="2900" dirty="0" smtClean="0"/>
              <a:t>семьи, где имеется утрата;</a:t>
            </a:r>
          </a:p>
          <a:p>
            <a:pPr lvl="0"/>
            <a:r>
              <a:rPr lang="ru-RU" sz="2900" dirty="0" smtClean="0"/>
              <a:t>семьи, где имеется утрата;</a:t>
            </a:r>
          </a:p>
          <a:p>
            <a:pPr lvl="0"/>
            <a:r>
              <a:rPr lang="ru-RU" sz="2900" dirty="0" smtClean="0"/>
              <a:t>семьи, где детей воспитывает отчим или мачеха;</a:t>
            </a:r>
          </a:p>
          <a:p>
            <a:pPr lvl="0"/>
            <a:r>
              <a:rPr lang="ru-RU" sz="2900" dirty="0" smtClean="0"/>
              <a:t>семьи, где ребенок взят из детского дома;</a:t>
            </a:r>
          </a:p>
          <a:p>
            <a:pPr lvl="0"/>
            <a:r>
              <a:rPr lang="ru-RU" sz="2900" dirty="0" smtClean="0"/>
              <a:t>в семье имеет место физическое (психическое) наси­лие;</a:t>
            </a:r>
          </a:p>
          <a:p>
            <a:pPr lvl="0"/>
            <a:r>
              <a:rPr lang="ru-RU" sz="2900" dirty="0" smtClean="0"/>
              <a:t>семьи на грани или после развода супругов.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аленитн Маг\Мои документы\Мои рисунки\Организатор клипов (Microsoft)\j04331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0" name="Рисунок 9"/>
          <p:cNvGraphicFramePr>
            <a:graphicFrameLocks noGrp="1"/>
          </p:cNvGraphicFramePr>
          <p:nvPr>
            <p:ph type="pic" idx="1"/>
          </p:nvPr>
        </p:nvGraphicFramePr>
        <p:xfrm>
          <a:off x="971600" y="666995"/>
          <a:ext cx="7416824" cy="5327176"/>
        </p:xfrm>
        <a:graphic>
          <a:graphicData uri="http://schemas.openxmlformats.org/drawingml/2006/table">
            <a:tbl>
              <a:tblPr/>
              <a:tblGrid>
                <a:gridCol w="5976664"/>
                <a:gridCol w="1440160"/>
              </a:tblGrid>
              <a:tr h="817789">
                <a:tc>
                  <a:txBody>
                    <a:bodyPr/>
                    <a:lstStyle/>
                    <a:p>
                      <a:pPr indent="-254000" algn="ctr">
                        <a:lnSpc>
                          <a:spcPts val="1190"/>
                        </a:lnSpc>
                        <a:spcAft>
                          <a:spcPts val="0"/>
                        </a:spcAft>
                      </a:pPr>
                      <a:r>
                        <a:rPr lang="ru-RU" sz="1300" b="1" i="0" u="none" strike="noStrike" spc="0" dirty="0">
                          <a:solidFill>
                            <a:srgbClr val="000000"/>
                          </a:solidFill>
                          <a:latin typeface="Arial Unicode MS"/>
                          <a:ea typeface="Arial Unicode MS"/>
                          <a:cs typeface="Arial Unicode MS"/>
                        </a:rPr>
                        <a:t>Информация</a:t>
                      </a:r>
                      <a:endParaRPr lang="ru-RU" sz="1000" b="1" dirty="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0" algn="ctr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ru-RU" sz="1300" b="1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Значение(я) информации и ваша оценка семьи</a:t>
                      </a:r>
                      <a:endParaRPr lang="ru-RU" sz="1000" b="1" dirty="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4952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Ребенок 9-10 лет потерял интерес к учебе, снизилась успеваемость</a:t>
                      </a:r>
                      <a:endParaRPr lang="ru-RU" sz="1800" dirty="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136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 По вечерам в семье слышны крики и плач ребенка</a:t>
                      </a:r>
                      <a:endParaRPr lang="ru-RU" sz="180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713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Отец навеселе идет домой с ребенком, несет с собой бутылку водки</a:t>
                      </a:r>
                      <a:endParaRPr lang="ru-RU" sz="180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9479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Ребенок подходит к вам на улице и говорит, что он голодный</a:t>
                      </a:r>
                      <a:endParaRPr lang="ru-RU" sz="180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3713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Дети 4-5 лет играют на улице летом, время 23.30</a:t>
                      </a:r>
                      <a:endParaRPr lang="ru-RU" sz="180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7944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Ребенок на улице увлеченно кидает камнями в дворовую кошку</a:t>
                      </a:r>
                      <a:endParaRPr lang="ru-RU" sz="180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5431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Мальчик с удовольствием ловит </a:t>
                      </a:r>
                      <a:r>
                        <a:rPr lang="ru-RU" sz="1800" b="0" i="1" u="none" strike="noStrike" spc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голубей</a:t>
                      </a: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отламывает им лапки и от­пускает</a:t>
                      </a:r>
                      <a:endParaRPr lang="ru-RU" sz="1800" dirty="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4251">
                <a:tc>
                  <a:txBody>
                    <a:bodyPr/>
                    <a:lstStyle/>
                    <a:p>
                      <a:pPr marL="0" lvl="0" indent="-342900" algn="l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/>
                        <a:buChar char=""/>
                      </a:pP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Ребенок приходит в школу с </a:t>
                      </a:r>
                      <a:r>
                        <a:rPr lang="ru-RU" sz="1800" b="0" i="1" u="none" strike="noStrike" spc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большими </a:t>
                      </a: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суммами денег и угощает своих одноклассников в буфете, покупая им все</a:t>
                      </a:r>
                      <a:r>
                        <a:rPr lang="ru-RU" sz="1800" b="0" i="1" u="none" strike="noStrike" spc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, что </a:t>
                      </a:r>
                      <a:r>
                        <a:rPr lang="ru-RU" sz="1800" b="0" i="1" u="none" strike="noStrike" spc="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</a:rPr>
                        <a:t>вздумается</a:t>
                      </a:r>
                      <a:endParaRPr lang="ru-RU" sz="1800" dirty="0">
                        <a:latin typeface="Arial Unicode MS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62" marR="586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image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33475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 descr="image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01008"/>
            <a:ext cx="7602971" cy="1321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71600" y="3861048"/>
            <a:ext cx="7056784" cy="237626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Если вы сумеете создать свою грамотную внутреннюю систему, то вся последующая работа с семьями станет гораздо более профессиональной и эффективной</a:t>
            </a:r>
            <a:endParaRPr lang="ru-RU" sz="2800" dirty="0"/>
          </a:p>
        </p:txBody>
      </p:sp>
      <p:pic>
        <p:nvPicPr>
          <p:cNvPr id="8" name="Рисунок 7" descr="7я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rcRect l="8222" r="8222"/>
          <a:stretch>
            <a:fillRect/>
          </a:stretch>
        </p:blipFill>
        <p:spPr>
          <a:xfrm>
            <a:off x="2483768" y="1772816"/>
            <a:ext cx="3786808" cy="2840106"/>
          </a:xfr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45720" tIns="45720" rIns="45720" bIns="4572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Семья как система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Валенитн Маг\Мои документы\Мои рисунки\Организатор клипов (Microsoft)\j04331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7041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Разные типы семей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Проблемная семья</a:t>
            </a:r>
            <a:endParaRPr lang="ru-RU" u="sng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Семья группы риска</a:t>
            </a:r>
            <a:endParaRPr lang="ru-RU" u="sng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Оказываются защищающие услуги</a:t>
            </a:r>
          </a:p>
          <a:p>
            <a:r>
              <a:rPr lang="ru-RU" dirty="0" smtClean="0"/>
              <a:t>Необходимость внешнего вмешательства – у семьи нет выбора</a:t>
            </a:r>
          </a:p>
          <a:p>
            <a:r>
              <a:rPr lang="ru-RU" dirty="0" smtClean="0"/>
              <a:t>Цель работы – решение проблемы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Оказываются поддерживающие услуги</a:t>
            </a:r>
          </a:p>
          <a:p>
            <a:r>
              <a:rPr lang="ru-RU" dirty="0" smtClean="0"/>
              <a:t>Семья может выбрать  необходимую услугу</a:t>
            </a:r>
          </a:p>
          <a:p>
            <a:r>
              <a:rPr lang="ru-RU" dirty="0" smtClean="0"/>
              <a:t>Цель работы – предотвращение проблемы </a:t>
            </a:r>
          </a:p>
          <a:p>
            <a:endParaRPr lang="ru-RU" dirty="0"/>
          </a:p>
        </p:txBody>
      </p:sp>
      <p:pic>
        <p:nvPicPr>
          <p:cNvPr id="14" name="Рисунок 13" descr="7я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1920" y="5085184"/>
            <a:ext cx="2727303" cy="1454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Понятие «проблемная семья» и функции семей</a:t>
            </a:r>
            <a:endParaRPr lang="ru-RU" sz="40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579296" cy="46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Понятие «проблемная семья» и функции семей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!!! Опишите на примере одной из ваших проблемных семей ее признаки и функции (перечислите отсутствующие).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«Проблемная семья» и функции семей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4805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242592"/>
                <a:gridCol w="1872208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Функции </a:t>
                      </a:r>
                    </a:p>
                    <a:p>
                      <a:pPr algn="ctr"/>
                      <a:r>
                        <a:rPr lang="ru-RU" dirty="0" smtClean="0"/>
                        <a:t>семьи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Норма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Пограничн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состояние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800" dirty="0" smtClean="0"/>
                        <a:t>Экономическая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Репродуктивная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Рекреативная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Забота о доме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Социализирующая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Терапевтическая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ПОСЕЩЕНИЕ СЕМЬИ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38912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sz="2400" b="1" i="1" dirty="0" smtClean="0"/>
              <a:t>ЗАДАЧА  1-ГО ВИЗИТА: СНЯТИЕ СТРАХА И НАПРЯЖЕННОСТИ У СЕМЬИ</a:t>
            </a:r>
          </a:p>
          <a:p>
            <a:pPr marL="514350" lvl="0" indent="-514350">
              <a:spcAft>
                <a:spcPts val="600"/>
              </a:spcAft>
              <a:buNone/>
            </a:pPr>
            <a:r>
              <a:rPr lang="ru-RU" dirty="0" smtClean="0"/>
              <a:t>1)    Представьтесь, будьте при этом доброжелательны,  спокойны и, если получится, уверенны в себе. Не стоит уже изначально «накручивать» себя.</a:t>
            </a:r>
          </a:p>
          <a:p>
            <a:pPr marL="514350" indent="-514350" algn="just">
              <a:spcAft>
                <a:spcPts val="600"/>
              </a:spcAft>
              <a:buNone/>
            </a:pPr>
            <a:r>
              <a:rPr lang="ru-RU" dirty="0" smtClean="0"/>
              <a:t>2)  «Социальная беседа»: если волнуетесь, чувствуете, что сами или семья не готовы к содержательной части диалога, - не спешите (иногда первый визит может этой фазой и завершиться). В этом случае договоритесь о времени следующего визита и распрощайтесь.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ПОСЕЩЕНИЕ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100" b="1" i="1" dirty="0" smtClean="0"/>
              <a:t>ЗАДАЧА  1-ГО ВИЗИТА: СНЯТИЕ СТРАХА И НАПРЯЖЕННОСТИ У СЕМЬИ</a:t>
            </a:r>
          </a:p>
          <a:p>
            <a:pPr marL="514350" lvl="0" indent="-514350">
              <a:buNone/>
            </a:pPr>
            <a:r>
              <a:rPr lang="ru-RU" b="1" dirty="0" smtClean="0"/>
              <a:t>3)  Содержательная часть: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3100" dirty="0" smtClean="0"/>
              <a:t>Объясните, </a:t>
            </a:r>
            <a:r>
              <a:rPr lang="ru-RU" sz="3100" i="1" dirty="0" smtClean="0"/>
              <a:t>что хорошего может получить семья</a:t>
            </a:r>
            <a:r>
              <a:rPr lang="ru-RU" sz="3100" dirty="0" smtClean="0"/>
              <a:t> от общения с вами. Семья может принять ваше объяснение, а может - нет.    </a:t>
            </a:r>
            <a:r>
              <a:rPr lang="ru-RU" sz="3100" i="1" u="sng" dirty="0" smtClean="0"/>
              <a:t>Зачем?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3100" dirty="0" smtClean="0"/>
              <a:t>Спросите, </a:t>
            </a:r>
            <a:r>
              <a:rPr lang="ru-RU" sz="3100" i="1" dirty="0" smtClean="0"/>
              <a:t>в какой помощи семья нуждается</a:t>
            </a:r>
            <a:r>
              <a:rPr lang="ru-RU" sz="3100" dirty="0" smtClean="0"/>
              <a:t> и согласна ли она сотрудничать. Помните, что отказ семьи от сотрудничества не является окончательным. </a:t>
            </a:r>
            <a:r>
              <a:rPr lang="ru-RU" sz="3100" i="1" u="sng" dirty="0" smtClean="0"/>
              <a:t>Что?</a:t>
            </a:r>
            <a:endParaRPr lang="ru-RU" sz="31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3100" dirty="0" smtClean="0"/>
              <a:t>Обязательно проверьте, </a:t>
            </a:r>
            <a:r>
              <a:rPr lang="ru-RU" sz="3100" i="1" dirty="0" smtClean="0"/>
              <a:t>как члены семьи вас поняли</a:t>
            </a:r>
            <a:r>
              <a:rPr lang="ru-RU" sz="3100" dirty="0" smtClean="0"/>
              <a:t> и как восприняли. </a:t>
            </a:r>
            <a:r>
              <a:rPr lang="ru-RU" sz="3100" i="1" u="sng" dirty="0" smtClean="0"/>
              <a:t>Как?</a:t>
            </a:r>
            <a:endParaRPr lang="ru-RU" sz="31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3100" i="1" dirty="0" smtClean="0"/>
              <a:t>Узнайте, </a:t>
            </a:r>
            <a:r>
              <a:rPr lang="ru-RU" sz="3100" dirty="0" smtClean="0"/>
              <a:t>каким семья видит ваше сотрудничество.</a:t>
            </a:r>
            <a:endParaRPr lang="ru-RU" sz="3100" i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3100" i="1" dirty="0" smtClean="0"/>
              <a:t>Оцените </a:t>
            </a:r>
            <a:r>
              <a:rPr lang="ru-RU" sz="3100" dirty="0" smtClean="0"/>
              <a:t>качество контакта с семьей.</a:t>
            </a:r>
            <a:endParaRPr lang="ru-RU" sz="3100" i="1" dirty="0" smtClean="0"/>
          </a:p>
          <a:p>
            <a:pPr marL="514350" lvl="0" indent="-514350">
              <a:buAutoNum type="arabicParenR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ПОСЕЩЕНИЕ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ЗАДАЧА  1-ГО ВИЗИТА: СНЯТИЕ СТРАХА И НАПРЯЖЕННОСТИ У СЕМЬИ</a:t>
            </a:r>
          </a:p>
          <a:p>
            <a:pPr marL="514350" indent="-514350" algn="just">
              <a:buNone/>
            </a:pPr>
            <a:r>
              <a:rPr lang="ru-RU" b="1" dirty="0" smtClean="0"/>
              <a:t>4) </a:t>
            </a:r>
            <a:r>
              <a:rPr lang="ru-RU" sz="2400" dirty="0" smtClean="0"/>
              <a:t>Выслушайте ответы и примите их за основу вашего будущего диалога. Запомните, что ответы семьи могут вам и не понравиться, но они должны быть для вас тем, на чем придется строить диалог (налаживать отношения). Поэтому не стоит «рисовать семье ее светлое будущее при условии, если она откажется от своих глупых установок».</a:t>
            </a:r>
          </a:p>
          <a:p>
            <a:pPr marL="514350" lvl="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ЧТО </a:t>
            </a:r>
            <a:r>
              <a:rPr lang="ru-RU" sz="4000" b="1" i="1" dirty="0" smtClean="0"/>
              <a:t>НЕ СТОИТ ДЕЛАТЬ</a:t>
            </a:r>
            <a:r>
              <a:rPr lang="ru-RU" sz="4000" b="1" dirty="0" smtClean="0"/>
              <a:t> ВО ВРЕМЯ </a:t>
            </a:r>
            <a:r>
              <a:rPr lang="ru-RU" sz="4000" b="1" i="1" dirty="0" smtClean="0"/>
              <a:t>ПЕРВОГО</a:t>
            </a:r>
            <a:r>
              <a:rPr lang="ru-RU" sz="4000" b="1" dirty="0" smtClean="0"/>
              <a:t> ВИЗИТА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/>
              <a:t>Диалог</a:t>
            </a:r>
            <a:endParaRPr lang="ru-RU" u="sng" dirty="0" smtClean="0"/>
          </a:p>
          <a:p>
            <a:pPr lvl="0">
              <a:spcBef>
                <a:spcPts val="0"/>
              </a:spcBef>
            </a:pPr>
            <a:r>
              <a:rPr lang="ru-RU" dirty="0" smtClean="0"/>
              <a:t>Не сосредоточивайте особое внимание на проблемах семьи, если семья не готова сама о них говорить.</a:t>
            </a:r>
          </a:p>
          <a:p>
            <a:pPr lvl="0">
              <a:spcBef>
                <a:spcPts val="0"/>
              </a:spcBef>
            </a:pPr>
            <a:r>
              <a:rPr lang="ru-RU" dirty="0" smtClean="0"/>
              <a:t>Не говорите, что правильно, а что неправильно, прежде чем не узнаете мнение семьи по этому поводу.</a:t>
            </a:r>
          </a:p>
          <a:p>
            <a:pPr lvl="0">
              <a:spcBef>
                <a:spcPts val="0"/>
              </a:spcBef>
            </a:pPr>
            <a:r>
              <a:rPr lang="ru-RU" dirty="0" smtClean="0"/>
              <a:t>Не форсируйте события: семья может оказаться неготовой и будет защищаться.</a:t>
            </a:r>
          </a:p>
          <a:p>
            <a:pPr>
              <a:buNone/>
            </a:pPr>
            <a:r>
              <a:rPr lang="ru-RU" b="1" u="sng" dirty="0" smtClean="0"/>
              <a:t>Невербальное поведение</a:t>
            </a:r>
          </a:p>
          <a:p>
            <a:endParaRPr lang="ru-RU" b="1" u="sng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/>
              <a:t>ОСНОВНЫЕ НАВЫКИ ЭФФЕКТИВНОЙ КОММУНИКАЦИИ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84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ОПРЕДЕЛЕНИЕ КЛЮЧЕВОЙ ПРОБЛЕМЫ СЕМЬИ</a:t>
            </a:r>
            <a:endParaRPr lang="ru-RU" sz="36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Планирование случая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480"/>
          <a:ext cx="8229600" cy="438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ОПРЕДЕЛЕНИЕ КЛЮЧЕВОЙ ПРОБЛЕМЫ СЕМЬИ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Умение определять причину и следствие.</a:t>
            </a:r>
          </a:p>
          <a:p>
            <a:pPr lvl="0"/>
            <a:r>
              <a:rPr lang="ru-RU" dirty="0" smtClean="0"/>
              <a:t>Умение отделять информацию от эмоций (некоторые «факты» являются эмоционально насыщенными, но малозначащими).</a:t>
            </a:r>
          </a:p>
          <a:p>
            <a:pPr lvl="0"/>
            <a:r>
              <a:rPr lang="ru-RU" dirty="0" smtClean="0"/>
              <a:t>Умение видеть информацию с разных точек зрения (например, соседей, семьи, социального работника, учите­ля и т.д.). Здесь вам придется использовать все свое умение не «уснуть под сладкими речами» одной стороны.</a:t>
            </a:r>
          </a:p>
          <a:p>
            <a:pPr lvl="0"/>
            <a:r>
              <a:rPr lang="ru-RU" dirty="0" smtClean="0"/>
              <a:t>Умение видеть и анализировать семью как функциони­рующую систему с устоявшимися взаимоотношениями.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СОСТАВЛЕНИЕ КАРТЫ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составлении карты клиента нужно научиться определять у семьи (клиента):</a:t>
            </a:r>
          </a:p>
          <a:p>
            <a:pPr lvl="0"/>
            <a:r>
              <a:rPr lang="ru-RU" dirty="0" smtClean="0"/>
              <a:t> восприятие времени: как клиент ориентирован во времени (прошлое - настоящее - будущее);</a:t>
            </a:r>
          </a:p>
          <a:p>
            <a:pPr lvl="0"/>
            <a:r>
              <a:rPr lang="ru-RU" dirty="0" smtClean="0"/>
              <a:t>особенности вербальной и невербальной коммуникации клиента: язык, стиль, ритм речи, жестикуляция и т.д.;</a:t>
            </a:r>
          </a:p>
          <a:p>
            <a:pPr lvl="0"/>
            <a:r>
              <a:rPr lang="ru-RU" dirty="0" smtClean="0"/>
              <a:t>персональное пространство клиента во время диалога;</a:t>
            </a:r>
          </a:p>
          <a:p>
            <a:pPr lvl="0"/>
            <a:r>
              <a:rPr lang="ru-RU" dirty="0" smtClean="0"/>
              <a:t>особенности взаимоотношений между членами семьи;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СОСТАВЛЕНИЕ КАРТЫ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составлении карты клиента нужно научиться определять у семьи (клиента):</a:t>
            </a:r>
          </a:p>
          <a:p>
            <a:pPr lvl="0" algn="just"/>
            <a:r>
              <a:rPr lang="ru-RU" dirty="0" smtClean="0"/>
              <a:t> роль открытой семьи и родственников - наличие контактов, влияние их на клиента (семью);</a:t>
            </a:r>
          </a:p>
          <a:p>
            <a:pPr lvl="0" algn="just"/>
            <a:r>
              <a:rPr lang="ru-RU" dirty="0" smtClean="0"/>
              <a:t>убеждения клиента </a:t>
            </a:r>
            <a:r>
              <a:rPr lang="ru-RU" i="1" dirty="0" smtClean="0"/>
              <a:t>в отношении себя:</a:t>
            </a:r>
            <a:r>
              <a:rPr lang="ru-RU" dirty="0" smtClean="0"/>
              <a:t> во что верит клиент, какие убеждения являются значимыми для него; </a:t>
            </a:r>
            <a:r>
              <a:rPr lang="ru-RU" i="1" dirty="0" smtClean="0"/>
              <a:t>в отношении семьи:</a:t>
            </a:r>
            <a:r>
              <a:rPr lang="ru-RU" dirty="0" smtClean="0"/>
              <a:t> что означает семья для клиента, ее роль и значимость; </a:t>
            </a:r>
            <a:r>
              <a:rPr lang="ru-RU" i="1" dirty="0" smtClean="0"/>
              <a:t>в отношении родительской роли. </a:t>
            </a:r>
            <a:r>
              <a:rPr lang="ru-RU" dirty="0" smtClean="0"/>
              <a:t>Эти убеждения уходят корнями в предыдущее поколение и являются зачастую неосознанными. Также важно выяснять убеждения клиента в отношении восприятия мира.</a:t>
            </a:r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СОСТАВЛЕНИЕ КАРТЫ СЕМЬИ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!!! Составьте свою стратегию (вопросник) для выявления карты клиента (семьи).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этапы консультирования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Мотивы и убеждения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Мотивация: </a:t>
            </a:r>
          </a:p>
          <a:p>
            <a:pPr lvl="1"/>
            <a:r>
              <a:rPr lang="ru-RU" dirty="0" smtClean="0"/>
              <a:t>Внешняя – «это моя работа»</a:t>
            </a:r>
          </a:p>
          <a:p>
            <a:pPr lvl="1"/>
            <a:r>
              <a:rPr lang="ru-RU" dirty="0" smtClean="0"/>
              <a:t>Внутренняя – «это значимо для меня потому что…»</a:t>
            </a:r>
          </a:p>
          <a:p>
            <a:pPr lvl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Мои убеждения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Составьте свой перечень убеждений, которыми вы руководствуетесь в своей работе с проблемными семьями; например:</a:t>
            </a: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 </a:t>
            </a:r>
          </a:p>
          <a:p>
            <a:pPr lvl="0"/>
            <a:r>
              <a:rPr lang="ru-RU" dirty="0" smtClean="0"/>
              <a:t>У меня обычно существует свое мнение, что хорошо для ребенка и семьи.</a:t>
            </a:r>
            <a:endParaRPr lang="ru-RU" b="1" i="1" dirty="0" smtClean="0"/>
          </a:p>
          <a:p>
            <a:pPr lvl="0"/>
            <a:r>
              <a:rPr lang="ru-RU" dirty="0" smtClean="0"/>
              <a:t> …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ОСНОВНЫЕ УБЕЖДЕНИЯ СПЕЦИАЛИСТА ПРИ РАБОТЕ С СЕМЬЁЙ (пример)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cap="small" dirty="0" smtClean="0"/>
              <a:t>НЕМНОГО О ПРОБЛЕМАХ МОТИВАЦИИ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Немотивированные семьи, их признаки :</a:t>
            </a:r>
          </a:p>
          <a:p>
            <a:pPr lvl="0"/>
            <a:r>
              <a:rPr lang="ru-RU" dirty="0" smtClean="0"/>
              <a:t>отрицание проблем;</a:t>
            </a:r>
          </a:p>
          <a:p>
            <a:pPr lvl="0"/>
            <a:r>
              <a:rPr lang="ru-RU" dirty="0" smtClean="0"/>
              <a:t>отказ от помощи;</a:t>
            </a:r>
          </a:p>
          <a:p>
            <a:pPr lvl="0"/>
            <a:r>
              <a:rPr lang="ru-RU" dirty="0" smtClean="0"/>
              <a:t>нежелание сотрудничать.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Причины могут быть самыми разнообразными!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cap="small" dirty="0" smtClean="0"/>
              <a:t>НЕМНОГО О ПРОБЛЕМАХ МОТИВАЦИИ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695800"/>
          </a:xfrm>
        </p:spPr>
        <p:txBody>
          <a:bodyPr>
            <a:normAutofit/>
          </a:bodyPr>
          <a:lstStyle/>
          <a:p>
            <a:pPr algn="ctr">
              <a:lnSpc>
                <a:spcPts val="2200"/>
              </a:lnSpc>
              <a:spcBef>
                <a:spcPts val="600"/>
              </a:spcBef>
              <a:buNone/>
            </a:pP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smtClean="0"/>
              <a:t>Важно подходить к оценке, исходя из конкретной ситуации.  Общие принципы подхода здесь следующие:</a:t>
            </a:r>
          </a:p>
          <a:p>
            <a:pPr lvl="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Выясните, может ли семья сама определять необходимость в помощи (или проще: это семья группы риска или проблемная семья?).</a:t>
            </a:r>
          </a:p>
          <a:p>
            <a:pPr lvl="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Исходите из простого принципа: «Не навреди!». Сотрудничество - это взаимный процесс.</a:t>
            </a:r>
          </a:p>
          <a:p>
            <a:pPr lvl="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Будьте активны, но не агрессивны в «продаже» семье услуг службы.</a:t>
            </a:r>
          </a:p>
          <a:p>
            <a:pPr lvl="0">
              <a:lnSpc>
                <a:spcPts val="22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Помните, что у семьи могут быть свои веские причины для подобного поведения. Причины должны быть понятными для специалиста, хотя и не обязательно он должен с ними соглашаться.</a:t>
            </a:r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4EDBB8-BA98-4266-B867-EFB1BBDC15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256</TotalTime>
  <Words>1684</Words>
  <Application>Microsoft Office PowerPoint</Application>
  <PresentationFormat>Экран (4:3)</PresentationFormat>
  <Paragraphs>244</Paragraphs>
  <Slides>33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Поток</vt:lpstr>
      <vt:lpstr>Работа с семьями</vt:lpstr>
      <vt:lpstr>Если вы сумеете создать свою грамотную внутреннюю систему, то вся последующая работа с семьями станет гораздо более профессиональной и эффективной</vt:lpstr>
      <vt:lpstr>Планирование случая</vt:lpstr>
      <vt:lpstr>Основные этапы консультирования</vt:lpstr>
      <vt:lpstr>Мотивы и убеждения</vt:lpstr>
      <vt:lpstr>Мои убеждения</vt:lpstr>
      <vt:lpstr>ОСНОВНЫЕ УБЕЖДЕНИЯ СПЕЦИАЛИСТА ПРИ РАБОТЕ С СЕМЬЁЙ (пример)</vt:lpstr>
      <vt:lpstr>НЕМНОГО О ПРОБЛЕМАХ МОТИВАЦИИ</vt:lpstr>
      <vt:lpstr>НЕМНОГО О ПРОБЛЕМАХ МОТИВАЦИИ</vt:lpstr>
      <vt:lpstr>Классификация семей</vt:lpstr>
      <vt:lpstr>Классификация семей</vt:lpstr>
      <vt:lpstr>Классификация семей</vt:lpstr>
      <vt:lpstr>Классификация семей</vt:lpstr>
      <vt:lpstr>Классификация семей</vt:lpstr>
      <vt:lpstr>«Проблемность семьи»</vt:lpstr>
      <vt:lpstr>Разные типы семей</vt:lpstr>
      <vt:lpstr>Разные типы семей</vt:lpstr>
      <vt:lpstr>Презентация PowerPoint</vt:lpstr>
      <vt:lpstr>Презентация PowerPoint</vt:lpstr>
      <vt:lpstr>Разные типы семей</vt:lpstr>
      <vt:lpstr>Понятие «проблемная семья» и функции семей</vt:lpstr>
      <vt:lpstr>Понятие «проблемная семья» и функции семей</vt:lpstr>
      <vt:lpstr>«Проблемная семья» и функции семей</vt:lpstr>
      <vt:lpstr>ПОСЕЩЕНИЕ СЕМЬИ</vt:lpstr>
      <vt:lpstr>ПОСЕЩЕНИЕ СЕМЬИ</vt:lpstr>
      <vt:lpstr>ПОСЕЩЕНИЕ СЕМЬИ</vt:lpstr>
      <vt:lpstr>ЧТО НЕ СТОИТ ДЕЛАТЬ ВО ВРЕМЯ ПЕРВОГО ВИЗИТА </vt:lpstr>
      <vt:lpstr>ОСНОВНЫЕ НАВЫКИ ЭФФЕКТИВНОЙ КОММУНИКАЦИИ</vt:lpstr>
      <vt:lpstr>ОПРЕДЕЛЕНИЕ КЛЮЧЕВОЙ ПРОБЛЕМЫ СЕМЬИ</vt:lpstr>
      <vt:lpstr>ОПРЕДЕЛЕНИЕ КЛЮЧЕВОЙ ПРОБЛЕМЫ СЕМЬИ</vt:lpstr>
      <vt:lpstr>СОСТАВЛЕНИЕ КАРТЫ СЕМЬИ</vt:lpstr>
      <vt:lpstr>СОСТАВЛЕНИЕ КАРТЫ СЕМЬИ</vt:lpstr>
      <vt:lpstr>СОСТАВЛЕНИЕ КАРТЫ СЕМЬИ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семьями</dc:title>
  <dc:creator>User</dc:creator>
  <cp:lastModifiedBy>user</cp:lastModifiedBy>
  <cp:revision>35</cp:revision>
  <dcterms:created xsi:type="dcterms:W3CDTF">2012-05-21T17:42:18Z</dcterms:created>
  <dcterms:modified xsi:type="dcterms:W3CDTF">2017-02-15T09:20:45Z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TC030008275</vt:lpwstr>
  </property>
</Properties>
</file>