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73" r:id="rId3"/>
    <p:sldId id="258" r:id="rId4"/>
    <p:sldId id="259" r:id="rId5"/>
    <p:sldId id="274" r:id="rId6"/>
    <p:sldId id="275" r:id="rId7"/>
    <p:sldId id="276" r:id="rId8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44" autoAdjust="0"/>
    <p:restoredTop sz="93969" autoAdjust="0"/>
  </p:normalViewPr>
  <p:slideViewPr>
    <p:cSldViewPr>
      <p:cViewPr varScale="1">
        <p:scale>
          <a:sx n="109" d="100"/>
          <a:sy n="10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54D4857D-62A5-486B-9129-468003D7E020}" type="datetimeFigureOut">
              <a:rPr lang="ru-RU" smtClean="0"/>
              <a:pPr/>
              <a:t>03.08.2018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2EBE4566-6F3A-4CC1-BD6C-9C510D05F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813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2D2EF2CE-B28C-4ED4-8FD0-48BB3F48846A}" type="datetimeFigureOut">
              <a:pPr/>
              <a:t>03.08.2018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61807874-5299-41B2-A37A-6AA3547857F4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46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591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992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55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ru-RU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03.08.2018</a:t>
            </a:fld>
            <a:endParaRPr kumimoji="0" lang="ru-RU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ru-RU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Показать заголовок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03.08.2018</a:t>
            </a:fld>
            <a:endParaRPr kumimoji="0" lang="ru-RU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03.08.2018</a:t>
            </a:fld>
            <a:endParaRPr kumimoji="0" lang="ru-RU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остой вопрос и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03.08.2018</a:t>
            </a:fld>
            <a:endParaRPr kumimoji="0" lang="ru-RU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опрос и ответ с поясн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03.08.2018</a:t>
            </a:fld>
            <a:endParaRPr kumimoji="0" lang="ru-RU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ru-RU" i="1" baseline="0"/>
            </a:lvl1pPr>
            <a:extLst/>
          </a:lstStyle>
          <a:p>
            <a:pPr lvl="0"/>
            <a:r>
              <a:rPr kumimoji="0" lang="ru-RU"/>
              <a:t>Пояснение к ответу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03.08.2018</a:t>
            </a:fld>
            <a:endParaRPr kumimoji="0" lang="ru-RU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ПРАВИЛЬНО 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или НЕПРАВИЛЬНО?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не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03.08.2018</a:t>
            </a:fld>
            <a:endParaRPr kumimoji="0" lang="ru-RU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ПРАВИЛЬНО или </a:t>
            </a: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НЕПРАВИЛЬНО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поставление элеме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03.08.2018</a:t>
            </a:fld>
            <a:endParaRPr kumimoji="0" lang="ru-RU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Введите вопрос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70C0"/>
            </a:gs>
            <a:gs pos="100000">
              <a:schemeClr val="bg1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100"/>
            </a:lvl1pPr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03.08.2018</a:t>
            </a:fld>
            <a:endParaRPr kumimoji="0" lang="ru-RU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ru-RU" sz="1200"/>
            </a:lvl1pPr>
            <a:extLst/>
          </a:lstStyle>
          <a:p>
            <a:endParaRPr kumimoji="0" lang="ru-RU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200"/>
            </a:lvl1pPr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ru-RU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uk-UA" sz="5400" dirty="0" smtClean="0"/>
              <a:t>Презентація курсу </a:t>
            </a:r>
            <a:r>
              <a:rPr lang="uk-UA" sz="5400" dirty="0" smtClean="0"/>
              <a:t>«Управління якістю надання соціальних послуг»</a:t>
            </a:r>
            <a:endParaRPr lang="ru-RU" sz="5400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extLst/>
          </a:lstStyle>
          <a:p>
            <a:r>
              <a:rPr lang="ru-RU" dirty="0" err="1" smtClean="0"/>
              <a:t>К.філос.н</a:t>
            </a:r>
            <a:r>
              <a:rPr lang="ru-RU" dirty="0" smtClean="0"/>
              <a:t>., доцент </a:t>
            </a:r>
          </a:p>
          <a:p>
            <a:r>
              <a:rPr lang="ru-RU" dirty="0" smtClean="0"/>
              <a:t>Масюк О.П.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1844824"/>
            <a:ext cx="7696200" cy="1143000"/>
          </a:xfrm>
        </p:spPr>
        <p:txBody>
          <a:bodyPr>
            <a:noAutofit/>
          </a:bodyPr>
          <a:lstStyle/>
          <a:p>
            <a:pPr algn="just"/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«Там, де великі мудреці мають владу, піддані не помічають їх існування»   Лао-Цзи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501008"/>
            <a:ext cx="2557726" cy="2337123"/>
          </a:xfrm>
        </p:spPr>
      </p:pic>
    </p:spTree>
    <p:extLst>
      <p:ext uri="{BB962C8B-B14F-4D97-AF65-F5344CB8AC3E}">
        <p14:creationId xmlns:p14="http://schemas.microsoft.com/office/powerpoint/2010/main" val="412408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ru-RU" sz="280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pPr algn="ctr"/>
            <a:r>
              <a:rPr lang="uk-UA" sz="2400" dirty="0"/>
              <a:t>Основними </a:t>
            </a:r>
            <a:r>
              <a:rPr lang="uk-UA" sz="2400" b="1" dirty="0"/>
              <a:t>завданнями</a:t>
            </a:r>
            <a:r>
              <a:rPr lang="uk-UA" sz="2400" dirty="0"/>
              <a:t> вивчення дисципліни </a:t>
            </a:r>
            <a:r>
              <a:rPr lang="uk-UA" sz="2400" dirty="0" smtClean="0"/>
              <a:t>«Управління якістю надання соціальних послуг»</a:t>
            </a:r>
            <a:r>
              <a:rPr lang="uk-UA" sz="2400" dirty="0"/>
              <a:t> є:</a:t>
            </a:r>
            <a:endParaRPr lang="ru-RU" sz="2400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dirty="0"/>
              <a:t>вивчення теоретичних основ менеджменту якості в рамках організації соціальної сфери;</a:t>
            </a:r>
            <a:endParaRPr lang="ru-RU" dirty="0"/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dirty="0"/>
              <a:t>розкриття змісту системи управління якістю </a:t>
            </a:r>
            <a:r>
              <a:rPr lang="en-US" dirty="0"/>
              <a:t>ISO</a:t>
            </a:r>
            <a:r>
              <a:rPr lang="ru-RU" dirty="0"/>
              <a:t> 9000 в сфер</a:t>
            </a:r>
            <a:r>
              <a:rPr lang="uk-UA" dirty="0"/>
              <a:t>і надання послуг;</a:t>
            </a:r>
            <a:endParaRPr lang="ru-RU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dirty="0"/>
              <a:t>набуття студентами практичних навичок та умінь щодо застосування системи управління якістю у соціальній </a:t>
            </a:r>
            <a:r>
              <a:rPr lang="uk-UA" dirty="0" smtClean="0"/>
              <a:t>службі.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 txBox="1">
            <a:spLocks/>
          </p:cNvSpPr>
          <p:nvPr/>
        </p:nvSpPr>
        <p:spPr>
          <a:xfrm>
            <a:off x="611560" y="1844824"/>
            <a:ext cx="7086600" cy="1728192"/>
          </a:xfrm>
          <a:prstGeom prst="rect">
            <a:avLst/>
          </a:prstGeom>
        </p:spPr>
        <p:txBody>
          <a:bodyPr vert="horz">
            <a:normAutofit fontScale="25000" lnSpcReduction="20000"/>
          </a:bodyPr>
          <a:lstStyle>
            <a:extLst/>
          </a:lstStyle>
          <a:p>
            <a:pPr lvl="0" algn="ctr">
              <a:spcBef>
                <a:spcPct val="20000"/>
              </a:spcBef>
              <a:defRPr lang="ru-RU"/>
            </a:pPr>
            <a:r>
              <a:rPr lang="uk-UA" sz="1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Управління якістю надання соціальних послуг</a:t>
            </a:r>
            <a:r>
              <a:rPr lang="uk-UA" sz="1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uk-UA" sz="1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  </a:t>
            </a:r>
            <a:r>
              <a:rPr lang="uk-UA" sz="1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систематизовані управлінські дії спрямовані на задоволення потреб споживачів соціальних послуг.</a:t>
            </a:r>
            <a:endParaRPr lang="uk-UA" sz="1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/>
            <a:r>
              <a:rPr lang="uk-UA" sz="12800" dirty="0" smtClean="0">
                <a:latin typeface="Arial Narrow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uk-UA" sz="9600" b="1" dirty="0" smtClean="0">
                <a:latin typeface="Arial Narrow" pitchFamily="34" charset="0"/>
                <a:cs typeface="Arial" pitchFamily="34" charset="0"/>
              </a:rPr>
              <a:t>                                     </a:t>
            </a:r>
            <a:endParaRPr lang="uk-UA" sz="9600" b="1" dirty="0">
              <a:latin typeface="Arial Narrow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defRPr lang="ru-RU"/>
            </a:pPr>
            <a:endParaRPr kumimoji="0" lang="ru-RU" sz="2000" b="0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Управління якістю надання соціальних послуг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Объект 1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387" y="1905000"/>
            <a:ext cx="6791625" cy="4221163"/>
          </a:xfrm>
        </p:spPr>
      </p:pic>
    </p:spTree>
    <p:extLst>
      <p:ext uri="{BB962C8B-B14F-4D97-AF65-F5344CB8AC3E}">
        <p14:creationId xmlns:p14="http://schemas.microsoft.com/office/powerpoint/2010/main" val="273498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uk-UA" dirty="0">
                <a:latin typeface="Arial Narrow" panose="020B0606020202030204" pitchFamily="34" charset="0"/>
              </a:rPr>
              <a:t>здійснювати моніторинг з управління якістю надання послуг у соціальних закладах;</a:t>
            </a:r>
            <a:endParaRPr lang="ru-RU" dirty="0">
              <a:latin typeface="Arial Narrow" panose="020B0606020202030204" pitchFamily="34" charset="0"/>
            </a:endParaRPr>
          </a:p>
          <a:p>
            <a:pPr lvl="0" algn="just"/>
            <a:r>
              <a:rPr lang="uk-UA" dirty="0">
                <a:latin typeface="Arial Narrow" panose="020B0606020202030204" pitchFamily="34" charset="0"/>
              </a:rPr>
              <a:t>організовувати підготовку персоналу у системі управління якістю соціальних послуг;</a:t>
            </a:r>
            <a:endParaRPr lang="ru-RU" dirty="0">
              <a:latin typeface="Arial Narrow" panose="020B0606020202030204" pitchFamily="34" charset="0"/>
            </a:endParaRPr>
          </a:p>
          <a:p>
            <a:pPr lvl="0" algn="just"/>
            <a:r>
              <a:rPr lang="uk-UA" dirty="0">
                <a:latin typeface="Arial Narrow" panose="020B0606020202030204" pitchFamily="34" charset="0"/>
              </a:rPr>
              <a:t>аналізувати систему управління якістю надання послуг у соціальній службі;</a:t>
            </a:r>
            <a:endParaRPr lang="ru-RU" dirty="0">
              <a:latin typeface="Arial Narrow" panose="020B0606020202030204" pitchFamily="34" charset="0"/>
            </a:endParaRPr>
          </a:p>
          <a:p>
            <a:pPr lvl="0" algn="just"/>
            <a:r>
              <a:rPr lang="uk-UA" dirty="0">
                <a:latin typeface="Arial Narrow" panose="020B0606020202030204" pitchFamily="34" charset="0"/>
              </a:rPr>
              <a:t>проводити аудит якості в соціальній службі на основі використання системи управлінні якості ISO 9000;</a:t>
            </a:r>
            <a:endParaRPr lang="ru-RU" dirty="0">
              <a:latin typeface="Arial Narrow" panose="020B0606020202030204" pitchFamily="34" charset="0"/>
            </a:endParaRPr>
          </a:p>
          <a:p>
            <a:pPr lvl="0" algn="just"/>
            <a:r>
              <a:rPr lang="uk-UA" dirty="0">
                <a:latin typeface="Arial Narrow" panose="020B0606020202030204" pitchFamily="34" charset="0"/>
              </a:rPr>
              <a:t>використовувати технології документування процесів для підтримки системи управлінні якістю в соціальній службі;</a:t>
            </a:r>
            <a:endParaRPr lang="ru-RU" dirty="0">
              <a:latin typeface="Arial Narrow" panose="020B0606020202030204" pitchFamily="34" charset="0"/>
            </a:endParaRPr>
          </a:p>
          <a:p>
            <a:pPr lvl="0" algn="just"/>
            <a:r>
              <a:rPr lang="uk-UA" dirty="0">
                <a:latin typeface="Arial Narrow" panose="020B0606020202030204" pitchFamily="34" charset="0"/>
              </a:rPr>
              <a:t>підтримувати та розвивати систему управління якістю для вдосконалення роботи соціальної організації.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Book Antiqua" pitchFamily="18" charset="0"/>
              </a:rPr>
              <a:t>Результатами вивчення курсу </a:t>
            </a:r>
            <a:r>
              <a:rPr lang="uk-UA" sz="2400" dirty="0" smtClean="0">
                <a:latin typeface="Book Antiqua" pitchFamily="18" charset="0"/>
              </a:rPr>
              <a:t>«Управління якістю надання соціальних послуг» </a:t>
            </a:r>
            <a:r>
              <a:rPr lang="uk-UA" sz="2400" dirty="0" smtClean="0">
                <a:latin typeface="Book Antiqua" pitchFamily="18" charset="0"/>
              </a:rPr>
              <a:t>мають бути вміння:</a:t>
            </a:r>
            <a:endParaRPr lang="uk-UA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650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Дякую за увагу!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3425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кторина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197</Words>
  <Application>Microsoft Office PowerPoint</Application>
  <PresentationFormat>Экран (4:3)</PresentationFormat>
  <Paragraphs>23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Book Antiqua</vt:lpstr>
      <vt:lpstr>Courier New</vt:lpstr>
      <vt:lpstr>Times New Roman</vt:lpstr>
      <vt:lpstr>Trebuchet MS</vt:lpstr>
      <vt:lpstr>Викторина</vt:lpstr>
      <vt:lpstr>Презентація курсу «Управління якістю надання соціальних послуг»</vt:lpstr>
      <vt:lpstr>«Там, де великі мудреці мають владу, піддані не помічають їх існування»   Лао-Цзи</vt:lpstr>
      <vt:lpstr>Основними завданнями вивчення дисципліни «Управління якістю надання соціальних послуг» є:</vt:lpstr>
      <vt:lpstr>Презентация PowerPoint</vt:lpstr>
      <vt:lpstr>Управління якістю надання соціальних послуг</vt:lpstr>
      <vt:lpstr>Результатами вивчення курсу «Управління якістю надання соціальних послуг» мають бути вміння:</vt:lpstr>
      <vt:lpstr>Дякую за увагу!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2016-08-18T18:06:09Z</dcterms:created>
  <dcterms:modified xsi:type="dcterms:W3CDTF">2018-08-03T17:25:04Z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