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notesMasterIdLst>
    <p:notesMasterId r:id="rId3"/>
  </p:notesMasterIdLst>
  <p:sldIdLst>
    <p:sldId id="270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5" autoAdjust="0"/>
    <p:restoredTop sz="94737" autoAdjust="0"/>
  </p:normalViewPr>
  <p:slideViewPr>
    <p:cSldViewPr>
      <p:cViewPr varScale="1">
        <p:scale>
          <a:sx n="70" d="100"/>
          <a:sy n="70" d="100"/>
        </p:scale>
        <p:origin x="-1428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2706"/>
    </p:cViewPr>
  </p:sorterViewPr>
  <p:notesViewPr>
    <p:cSldViewPr>
      <p:cViewPr varScale="1">
        <p:scale>
          <a:sx n="55" d="100"/>
          <a:sy n="55" d="100"/>
        </p:scale>
        <p:origin x="-2856" y="-7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940626-15E7-4B32-BB65-D02BAD1F340F}" type="datetimeFigureOut">
              <a:rPr lang="ru-RU" smtClean="0"/>
              <a:pPr/>
              <a:t>23.01.2020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B8EAA0-ECC7-483D-98D3-BAF7FDA2BA6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520033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4C42EEF6-9015-4F3B-9AA5-87F9062EE51B}" type="datetimeFigureOut">
              <a:rPr lang="ru-RU" smtClean="0"/>
              <a:pPr/>
              <a:t>23.01.2020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EEF6-9015-4F3B-9AA5-87F9062EE51B}" type="datetimeFigureOut">
              <a:rPr lang="ru-RU" smtClean="0"/>
              <a:pPr/>
              <a:t>23.01.2020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EEF6-9015-4F3B-9AA5-87F9062EE51B}" type="datetimeFigureOut">
              <a:rPr lang="ru-RU" smtClean="0"/>
              <a:pPr/>
              <a:t>23.01.2020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EEF6-9015-4F3B-9AA5-87F9062EE51B}" type="datetimeFigureOut">
              <a:rPr lang="ru-RU" smtClean="0"/>
              <a:pPr/>
              <a:t>23.01.2020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EEF6-9015-4F3B-9AA5-87F9062EE51B}" type="datetimeFigureOut">
              <a:rPr lang="ru-RU" smtClean="0"/>
              <a:pPr/>
              <a:t>23.01.2020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EEF6-9015-4F3B-9AA5-87F9062EE51B}" type="datetimeFigureOut">
              <a:rPr lang="ru-RU" smtClean="0"/>
              <a:pPr/>
              <a:t>23.01.2020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C42EEF6-9015-4F3B-9AA5-87F9062EE51B}" type="datetimeFigureOut">
              <a:rPr lang="ru-RU" smtClean="0"/>
              <a:pPr/>
              <a:t>23.01.2020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4C42EEF6-9015-4F3B-9AA5-87F9062EE51B}" type="datetimeFigureOut">
              <a:rPr lang="ru-RU" smtClean="0"/>
              <a:pPr/>
              <a:t>23.01.2020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EEF6-9015-4F3B-9AA5-87F9062EE51B}" type="datetimeFigureOut">
              <a:rPr lang="ru-RU" smtClean="0"/>
              <a:pPr/>
              <a:t>23.01.2020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EEF6-9015-4F3B-9AA5-87F9062EE51B}" type="datetimeFigureOut">
              <a:rPr lang="ru-RU" smtClean="0"/>
              <a:pPr/>
              <a:t>23.01.2020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2EEF6-9015-4F3B-9AA5-87F9062EE51B}" type="datetimeFigureOut">
              <a:rPr lang="ru-RU" smtClean="0"/>
              <a:pPr/>
              <a:t>23.01.2020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4C42EEF6-9015-4F3B-9AA5-87F9062EE51B}" type="datetimeFigureOut">
              <a:rPr lang="ru-RU" smtClean="0"/>
              <a:pPr/>
              <a:t>23.01.2020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CD88262D-AD24-4B21-AE85-6EEF08236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9000">
              <a:schemeClr val="accent1">
                <a:lumMod val="40000"/>
                <a:lumOff val="60000"/>
              </a:schemeClr>
            </a:gs>
            <a:gs pos="98500">
              <a:srgbClr val="8CC9A8"/>
            </a:gs>
            <a:gs pos="100000">
              <a:srgbClr val="92D050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29460"/>
            <a:ext cx="8572559" cy="823276"/>
          </a:xfrm>
          <a:gradFill>
            <a:gsLst>
              <a:gs pos="79000">
                <a:schemeClr val="accent1">
                  <a:lumMod val="40000"/>
                  <a:lumOff val="60000"/>
                </a:schemeClr>
              </a:gs>
              <a:gs pos="98500">
                <a:srgbClr val="8CC9A8"/>
              </a:gs>
              <a:gs pos="100000">
                <a:srgbClr val="92D050"/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</p:spPr>
        <p:txBody>
          <a:bodyPr>
            <a:normAutofit/>
          </a:bodyPr>
          <a:lstStyle/>
          <a:p>
            <a:pPr algn="ctr"/>
            <a:r>
              <a:rPr lang="ru-RU" sz="20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ДИСЦИПЛІНА </a:t>
            </a:r>
            <a:br>
              <a:rPr lang="ru-RU" sz="20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</a:br>
            <a:r>
              <a:rPr lang="ru-RU" sz="2000" b="1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«</a:t>
            </a:r>
            <a:r>
              <a:rPr lang="uk-UA" sz="2000" b="1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DIGITAL-ТЕХНОЛОГІЇ В ІНФОРМАЦІЙНІЙ </a:t>
            </a:r>
            <a:r>
              <a:rPr lang="uk-UA" sz="2000" b="1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ЕКОНОМІЦІ</a:t>
            </a:r>
            <a:r>
              <a:rPr lang="ru-RU" sz="2000" b="1" i="1" dirty="0" smtClean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»</a:t>
            </a:r>
            <a:endParaRPr lang="ru-RU" sz="2000" b="1" i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179512" y="1268760"/>
            <a:ext cx="8784976" cy="5359780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None/>
            </a:pPr>
            <a:endParaRPr lang="ru-RU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uk-UA" sz="1800" i="1" dirty="0" smtClean="0"/>
              <a:t>Мета дисципліни</a:t>
            </a:r>
            <a:r>
              <a:rPr lang="uk-UA" sz="1800" dirty="0" smtClean="0"/>
              <a:t> – засвоєння необхідних знань з </a:t>
            </a:r>
            <a:r>
              <a:rPr lang="uk-UA" sz="1800" dirty="0" err="1" smtClean="0"/>
              <a:t>веб-технологій</a:t>
            </a:r>
            <a:r>
              <a:rPr lang="uk-UA" sz="1800" dirty="0" smtClean="0"/>
              <a:t> та формування практичних  навичок застосування широкого спектру інформаційних технологій для створення сучасних </a:t>
            </a:r>
            <a:r>
              <a:rPr lang="uk-UA" sz="1800" dirty="0" err="1" smtClean="0"/>
              <a:t>веб-систем</a:t>
            </a:r>
            <a:r>
              <a:rPr lang="uk-UA" sz="1800" dirty="0" smtClean="0"/>
              <a:t>, здатних виконувати обробку даних як на стороні користувача, так і серверу. </a:t>
            </a:r>
            <a:endParaRPr lang="uk-UA" sz="1800" dirty="0" smtClean="0"/>
          </a:p>
          <a:p>
            <a:pPr algn="just">
              <a:buNone/>
            </a:pPr>
            <a:endParaRPr lang="uk-UA" sz="1800" i="1" dirty="0" smtClean="0"/>
          </a:p>
          <a:p>
            <a:pPr algn="just">
              <a:buNone/>
            </a:pPr>
            <a:r>
              <a:rPr lang="uk-UA" sz="1800" i="1" dirty="0" smtClean="0"/>
              <a:t>Завдання дисципліни</a:t>
            </a:r>
            <a:r>
              <a:rPr lang="uk-UA" sz="1800" dirty="0" smtClean="0"/>
              <a:t>: </a:t>
            </a:r>
          </a:p>
          <a:p>
            <a:pPr algn="just">
              <a:buNone/>
            </a:pPr>
            <a:r>
              <a:rPr lang="uk-UA" sz="1800" dirty="0" smtClean="0"/>
              <a:t>	</a:t>
            </a:r>
            <a:r>
              <a:rPr lang="uk-UA" sz="1800" dirty="0" smtClean="0"/>
              <a:t>отримання </a:t>
            </a:r>
            <a:r>
              <a:rPr lang="uk-UA" sz="1800" dirty="0" smtClean="0"/>
              <a:t>теоретичних знань із </a:t>
            </a:r>
            <a:r>
              <a:rPr lang="uk-UA" sz="1800" dirty="0" err="1" smtClean="0"/>
              <a:t>веб-технологій</a:t>
            </a:r>
            <a:r>
              <a:rPr lang="uk-UA" sz="1800" dirty="0" smtClean="0"/>
              <a:t> та </a:t>
            </a:r>
            <a:r>
              <a:rPr lang="uk-UA" sz="1800" dirty="0" err="1" smtClean="0"/>
              <a:t>веб-програмування</a:t>
            </a:r>
            <a:r>
              <a:rPr lang="uk-UA" sz="1800" dirty="0" smtClean="0"/>
              <a:t>; отримання практичних навичок, необхідних для створення багатофункціональних </a:t>
            </a:r>
            <a:r>
              <a:rPr lang="uk-UA" sz="1800" dirty="0" err="1" smtClean="0"/>
              <a:t>веб-додатків</a:t>
            </a:r>
            <a:r>
              <a:rPr lang="uk-UA" sz="1800" dirty="0" smtClean="0"/>
              <a:t>.</a:t>
            </a:r>
            <a:endParaRPr lang="ru-RU" sz="1800" dirty="0" smtClean="0"/>
          </a:p>
          <a:p>
            <a:pPr marL="0" indent="0" algn="just">
              <a:spcBef>
                <a:spcPts val="0"/>
              </a:spcBef>
              <a:buNone/>
            </a:pPr>
            <a:endParaRPr lang="ru-RU" sz="1800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423406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2371</TotalTime>
  <Words>39</Words>
  <Application>Microsoft Office PowerPoint</Application>
  <PresentationFormat>Экран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Городская</vt:lpstr>
      <vt:lpstr>ДИСЦИПЛІНА  «DIGITAL-ТЕХНОЛОГІЇ В ІНФОРМАЦІЙНІЙ ЕКОНОМІЦІ»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СУЧАСНА КОНЦЕПЦІЯ ВНУТРІШНЬОФІРМОВОГО МЕНЕДЖМЕНТУ ПРОМИСЛОВОГО ПІДПРИЄМСТВА</dc:title>
  <dc:creator>Наташа</dc:creator>
  <cp:lastModifiedBy>Machine</cp:lastModifiedBy>
  <cp:revision>103</cp:revision>
  <dcterms:created xsi:type="dcterms:W3CDTF">2019-03-10T17:04:54Z</dcterms:created>
  <dcterms:modified xsi:type="dcterms:W3CDTF">2020-01-23T10:43:22Z</dcterms:modified>
</cp:coreProperties>
</file>