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611B71-B462-4064-AA3B-418488451E0A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3ED3896-D6F6-46C4-941C-E456865448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Лабораторна робота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Санітарна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при </a:t>
            </a:r>
            <a:r>
              <a:rPr lang="ru-RU" dirty="0" err="1" smtClean="0"/>
              <a:t>інвазійних</a:t>
            </a:r>
            <a:r>
              <a:rPr lang="ru-RU" dirty="0" smtClean="0"/>
              <a:t> хворобах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err="1"/>
              <a:t>Мікроспоридіози</a:t>
            </a:r>
            <a:r>
              <a:rPr lang="ru-RU" sz="1500" b="1" dirty="0"/>
              <a:t> </a:t>
            </a:r>
            <a:r>
              <a:rPr lang="ru-RU" sz="1500" b="1" dirty="0" err="1"/>
              <a:t>глюгеози</a:t>
            </a:r>
            <a:r>
              <a:rPr lang="ru-RU" sz="1500" b="1" dirty="0"/>
              <a:t> </a:t>
            </a:r>
            <a:r>
              <a:rPr lang="ru-RU" sz="1500" b="1" dirty="0" err="1"/>
              <a:t>риб</a:t>
            </a:r>
            <a:r>
              <a:rPr lang="ru-RU" sz="1500" b="1" dirty="0"/>
              <a:t>.</a:t>
            </a:r>
          </a:p>
          <a:p>
            <a:pPr algn="just"/>
            <a:r>
              <a:rPr lang="ru-RU" sz="1500" dirty="0" err="1"/>
              <a:t>Викликаються</a:t>
            </a:r>
            <a:r>
              <a:rPr lang="ru-RU" sz="1500" dirty="0"/>
              <a:t> </a:t>
            </a:r>
            <a:r>
              <a:rPr lang="ru-RU" sz="1500" dirty="0" err="1"/>
              <a:t>мікроспоридіями</a:t>
            </a:r>
            <a:r>
              <a:rPr lang="ru-RU" sz="1500" dirty="0"/>
              <a:t> - </a:t>
            </a:r>
            <a:r>
              <a:rPr lang="ru-RU" sz="1500" dirty="0" err="1"/>
              <a:t>облігатними</a:t>
            </a:r>
            <a:r>
              <a:rPr lang="ru-RU" sz="1500" dirty="0"/>
              <a:t> </a:t>
            </a:r>
            <a:r>
              <a:rPr lang="ru-RU" sz="1500" dirty="0" err="1" smtClean="0"/>
              <a:t>паразитичними</a:t>
            </a:r>
            <a:r>
              <a:rPr lang="ru-RU" sz="1500" dirty="0" smtClean="0"/>
              <a:t> </a:t>
            </a:r>
            <a:r>
              <a:rPr lang="ru-RU" sz="1500" dirty="0" err="1" smtClean="0"/>
              <a:t>найпростішими</a:t>
            </a:r>
            <a:r>
              <a:rPr lang="ru-RU" sz="1500" dirty="0"/>
              <a:t>, </a:t>
            </a:r>
            <a:r>
              <a:rPr lang="ru-RU" sz="1500" dirty="0" err="1"/>
              <a:t>які</a:t>
            </a:r>
            <a:r>
              <a:rPr lang="ru-RU" sz="1500" dirty="0"/>
              <a:t> </a:t>
            </a:r>
            <a:r>
              <a:rPr lang="ru-RU" sz="1500" dirty="0" err="1"/>
              <a:t>відносяться</a:t>
            </a:r>
            <a:r>
              <a:rPr lang="ru-RU" sz="1500" dirty="0"/>
              <a:t> до типу </a:t>
            </a:r>
            <a:r>
              <a:rPr lang="ru-RU" sz="1500" dirty="0" err="1" smtClean="0"/>
              <a:t>Microsporia</a:t>
            </a:r>
            <a:r>
              <a:rPr lang="ru-RU" sz="1500" dirty="0" smtClean="0"/>
              <a:t>. У </a:t>
            </a:r>
            <a:r>
              <a:rPr lang="ru-RU" sz="1500" dirty="0" err="1"/>
              <a:t>риб</a:t>
            </a:r>
            <a:r>
              <a:rPr lang="ru-RU" sz="1500" dirty="0"/>
              <a:t> </a:t>
            </a:r>
            <a:r>
              <a:rPr lang="ru-RU" sz="1500" dirty="0" err="1"/>
              <a:t>паразитують</a:t>
            </a:r>
            <a:r>
              <a:rPr lang="ru-RU" sz="1500" dirty="0"/>
              <a:t> в основному </a:t>
            </a:r>
            <a:r>
              <a:rPr lang="ru-RU" sz="1500" dirty="0" err="1"/>
              <a:t>представники</a:t>
            </a:r>
            <a:r>
              <a:rPr lang="ru-RU" sz="1500" dirty="0"/>
              <a:t> </a:t>
            </a:r>
            <a:r>
              <a:rPr lang="ru-RU" sz="1500" dirty="0" err="1"/>
              <a:t>родини</a:t>
            </a:r>
            <a:r>
              <a:rPr lang="ru-RU" sz="1500" dirty="0"/>
              <a:t> </a:t>
            </a:r>
            <a:r>
              <a:rPr lang="ru-RU" sz="1500" dirty="0" err="1" smtClean="0"/>
              <a:t>Glugeidae</a:t>
            </a:r>
            <a:r>
              <a:rPr lang="ru-RU" sz="1500" dirty="0" smtClean="0"/>
              <a:t> роду </a:t>
            </a:r>
            <a:r>
              <a:rPr lang="en-US" sz="1500" dirty="0" err="1"/>
              <a:t>Glugea</a:t>
            </a:r>
            <a:r>
              <a:rPr lang="en-US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викликають</a:t>
            </a:r>
            <a:r>
              <a:rPr lang="ru-RU" sz="1500" dirty="0"/>
              <a:t> </a:t>
            </a:r>
            <a:r>
              <a:rPr lang="ru-RU" sz="1500" dirty="0" err="1"/>
              <a:t>захворювання</a:t>
            </a:r>
            <a:r>
              <a:rPr lang="ru-RU" sz="1500" dirty="0"/>
              <a:t> </a:t>
            </a:r>
            <a:r>
              <a:rPr lang="ru-RU" sz="1500" dirty="0" err="1"/>
              <a:t>глюгеоз</a:t>
            </a:r>
            <a:r>
              <a:rPr lang="ru-RU" sz="1500" dirty="0"/>
              <a:t> </a:t>
            </a:r>
            <a:r>
              <a:rPr lang="ru-RU" sz="1500" dirty="0" smtClean="0"/>
              <a:t>судака, </a:t>
            </a:r>
            <a:r>
              <a:rPr lang="ru-RU" sz="1500" dirty="0" err="1" smtClean="0"/>
              <a:t>камбалових</a:t>
            </a:r>
            <a:r>
              <a:rPr lang="ru-RU" sz="1500" dirty="0"/>
              <a:t>, колюшки, </a:t>
            </a:r>
            <a:r>
              <a:rPr lang="ru-RU" sz="1500" dirty="0" err="1"/>
              <a:t>лина</a:t>
            </a:r>
            <a:r>
              <a:rPr lang="ru-RU" sz="1500" dirty="0"/>
              <a:t>. При </a:t>
            </a:r>
            <a:r>
              <a:rPr lang="ru-RU" sz="1500" dirty="0" err="1"/>
              <a:t>розтині</a:t>
            </a:r>
            <a:r>
              <a:rPr lang="ru-RU" sz="1500" dirty="0"/>
              <a:t> </a:t>
            </a:r>
            <a:r>
              <a:rPr lang="ru-RU" sz="1500" dirty="0" err="1"/>
              <a:t>хворих</a:t>
            </a:r>
            <a:r>
              <a:rPr lang="ru-RU" sz="1500" dirty="0"/>
              <a:t> </a:t>
            </a:r>
            <a:r>
              <a:rPr lang="ru-RU" sz="1500" dirty="0" err="1"/>
              <a:t>риб</a:t>
            </a:r>
            <a:r>
              <a:rPr lang="ru-RU" sz="1500" dirty="0"/>
              <a:t> </a:t>
            </a:r>
            <a:r>
              <a:rPr lang="ru-RU" sz="1500" dirty="0" err="1" smtClean="0"/>
              <a:t>виявляють</a:t>
            </a:r>
            <a:r>
              <a:rPr lang="ru-RU" sz="1500" dirty="0" smtClean="0"/>
              <a:t> </a:t>
            </a:r>
            <a:r>
              <a:rPr lang="ru-RU" sz="1500" dirty="0" err="1" smtClean="0"/>
              <a:t>дрібні</a:t>
            </a:r>
            <a:r>
              <a:rPr lang="ru-RU" sz="1500" dirty="0" smtClean="0"/>
              <a:t> </a:t>
            </a:r>
            <a:r>
              <a:rPr lang="ru-RU" sz="1500" dirty="0" err="1"/>
              <a:t>цисти</a:t>
            </a:r>
            <a:r>
              <a:rPr lang="ru-RU" sz="1500" dirty="0"/>
              <a:t> в </a:t>
            </a:r>
            <a:r>
              <a:rPr lang="ru-RU" sz="1500" dirty="0" err="1"/>
              <a:t>уражених</a:t>
            </a:r>
            <a:r>
              <a:rPr lang="ru-RU" sz="1500" dirty="0"/>
              <a:t> органах, </a:t>
            </a:r>
            <a:r>
              <a:rPr lang="ru-RU" sz="1500" dirty="0" err="1"/>
              <a:t>підшкірній</a:t>
            </a:r>
            <a:r>
              <a:rPr lang="ru-RU" sz="1500" dirty="0"/>
              <a:t> </a:t>
            </a:r>
            <a:r>
              <a:rPr lang="ru-RU" sz="1500" dirty="0" err="1"/>
              <a:t>клітковині</a:t>
            </a:r>
            <a:r>
              <a:rPr lang="ru-RU" sz="1500" dirty="0"/>
              <a:t>, </a:t>
            </a:r>
            <a:r>
              <a:rPr lang="ru-RU" sz="1500" dirty="0" err="1"/>
              <a:t>під</a:t>
            </a:r>
            <a:r>
              <a:rPr lang="ru-RU" sz="1500" dirty="0"/>
              <a:t> </a:t>
            </a:r>
            <a:r>
              <a:rPr lang="ru-RU" sz="1500" dirty="0" err="1" smtClean="0"/>
              <a:t>шкірою</a:t>
            </a:r>
            <a:r>
              <a:rPr lang="ru-RU" sz="1500" dirty="0" smtClean="0"/>
              <a:t> </a:t>
            </a:r>
            <a:r>
              <a:rPr lang="ru-RU" sz="1500" dirty="0" err="1" smtClean="0"/>
              <a:t>плавців</a:t>
            </a:r>
            <a:r>
              <a:rPr lang="ru-RU" sz="1500" dirty="0"/>
              <a:t>, </a:t>
            </a:r>
            <a:r>
              <a:rPr lang="ru-RU" sz="1500" dirty="0" err="1"/>
              <a:t>зябрових</a:t>
            </a:r>
            <a:r>
              <a:rPr lang="ru-RU" sz="1500" dirty="0"/>
              <a:t> </a:t>
            </a:r>
            <a:r>
              <a:rPr lang="ru-RU" sz="1500" dirty="0" err="1"/>
              <a:t>кришках</a:t>
            </a:r>
            <a:r>
              <a:rPr lang="ru-RU" sz="1500" dirty="0"/>
              <a:t>, </a:t>
            </a:r>
            <a:r>
              <a:rPr lang="ru-RU" sz="1500" dirty="0" err="1"/>
              <a:t>міжм'язовій</a:t>
            </a:r>
            <a:r>
              <a:rPr lang="ru-RU" sz="1500" dirty="0"/>
              <a:t> </a:t>
            </a:r>
            <a:r>
              <a:rPr lang="ru-RU" sz="1500" dirty="0" err="1"/>
              <a:t>сполучній</a:t>
            </a:r>
            <a:r>
              <a:rPr lang="ru-RU" sz="1500" dirty="0"/>
              <a:t> </a:t>
            </a:r>
            <a:r>
              <a:rPr lang="ru-RU" sz="1500" dirty="0" err="1"/>
              <a:t>тканині</a:t>
            </a:r>
            <a:r>
              <a:rPr lang="ru-RU" sz="1500" dirty="0"/>
              <a:t>.</a:t>
            </a:r>
          </a:p>
          <a:p>
            <a:pPr algn="just"/>
            <a:r>
              <a:rPr lang="ru-RU" sz="1500" b="1" i="1" dirty="0" err="1"/>
              <a:t>Санітарна</a:t>
            </a:r>
            <a:r>
              <a:rPr lang="ru-RU" sz="1500" b="1" i="1" dirty="0"/>
              <a:t> </a:t>
            </a:r>
            <a:r>
              <a:rPr lang="ru-RU" sz="1500" b="1" i="1" dirty="0" err="1"/>
              <a:t>оцінка</a:t>
            </a:r>
            <a:r>
              <a:rPr lang="ru-RU" sz="1500" b="1" i="1" dirty="0"/>
              <a:t>. У </a:t>
            </a:r>
            <a:r>
              <a:rPr lang="ru-RU" sz="1500" b="1" i="1" dirty="0" err="1"/>
              <a:t>випадку</a:t>
            </a:r>
            <a:r>
              <a:rPr lang="ru-RU" sz="1500" b="1" i="1" dirty="0"/>
              <a:t> </a:t>
            </a:r>
            <a:r>
              <a:rPr lang="ru-RU" sz="1500" b="1" i="1" dirty="0" err="1"/>
              <a:t>втрати</a:t>
            </a:r>
            <a:r>
              <a:rPr lang="ru-RU" sz="1500" b="1" i="1" dirty="0"/>
              <a:t> товарного </a:t>
            </a:r>
            <a:r>
              <a:rPr lang="ru-RU" sz="1500" b="1" i="1" dirty="0" err="1"/>
              <a:t>вигляду</a:t>
            </a:r>
            <a:r>
              <a:rPr lang="ru-RU" sz="1500" b="1" i="1" dirty="0"/>
              <a:t> </a:t>
            </a:r>
            <a:r>
              <a:rPr lang="ru-RU" sz="1500" b="1" i="1" dirty="0" err="1" smtClean="0"/>
              <a:t>хвору</a:t>
            </a:r>
            <a:r>
              <a:rPr lang="ru-RU" sz="1500" b="1" i="1" dirty="0" smtClean="0"/>
              <a:t> </a:t>
            </a:r>
            <a:r>
              <a:rPr lang="ru-RU" sz="1500" dirty="0" err="1" smtClean="0"/>
              <a:t>рибу</a:t>
            </a:r>
            <a:r>
              <a:rPr lang="ru-RU" sz="1500" dirty="0" smtClean="0"/>
              <a:t> </a:t>
            </a:r>
            <a:r>
              <a:rPr lang="ru-RU" sz="1500" dirty="0" err="1"/>
              <a:t>бракують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використовують</a:t>
            </a:r>
            <a:r>
              <a:rPr lang="ru-RU" sz="1500" dirty="0"/>
              <a:t> на корм </a:t>
            </a:r>
            <a:r>
              <a:rPr lang="ru-RU" sz="1500" dirty="0" err="1"/>
              <a:t>тваринам</a:t>
            </a:r>
            <a:r>
              <a:rPr lang="ru-RU" sz="1500" dirty="0"/>
              <a:t>. </a:t>
            </a:r>
            <a:r>
              <a:rPr lang="ru-RU" sz="1500" dirty="0" err="1" smtClean="0"/>
              <a:t>Умовно</a:t>
            </a:r>
            <a:r>
              <a:rPr lang="ru-RU" sz="1500" dirty="0" smtClean="0"/>
              <a:t> </a:t>
            </a:r>
            <a:r>
              <a:rPr lang="ru-RU" sz="1500" dirty="0" err="1" smtClean="0"/>
              <a:t>здорову</a:t>
            </a:r>
            <a:r>
              <a:rPr lang="ru-RU" sz="1500" dirty="0" smtClean="0"/>
              <a:t> </a:t>
            </a:r>
            <a:r>
              <a:rPr lang="ru-RU" sz="1500" dirty="0" err="1"/>
              <a:t>рибу</a:t>
            </a:r>
            <a:r>
              <a:rPr lang="ru-RU" sz="1500" dirty="0"/>
              <a:t> </a:t>
            </a:r>
            <a:r>
              <a:rPr lang="ru-RU" sz="1500" dirty="0" err="1"/>
              <a:t>допускають</a:t>
            </a:r>
            <a:r>
              <a:rPr lang="ru-RU" sz="1500" dirty="0"/>
              <a:t> у продаж без </a:t>
            </a:r>
            <a:r>
              <a:rPr lang="ru-RU" sz="1500" dirty="0" err="1"/>
              <a:t>обмежень</a:t>
            </a:r>
            <a:r>
              <a:rPr lang="ru-RU" sz="1500" dirty="0"/>
              <a:t>.</a:t>
            </a:r>
          </a:p>
          <a:p>
            <a:pPr algn="just"/>
            <a:r>
              <a:rPr lang="ru-RU" sz="1500" b="1" dirty="0" err="1"/>
              <a:t>Іхтіофтіріоз</a:t>
            </a:r>
            <a:r>
              <a:rPr lang="ru-RU" sz="1500" b="1" dirty="0"/>
              <a:t>. </a:t>
            </a:r>
            <a:r>
              <a:rPr lang="ru-RU" sz="1500" b="1" dirty="0" err="1"/>
              <a:t>Небезпечна</a:t>
            </a:r>
            <a:r>
              <a:rPr lang="ru-RU" sz="1500" b="1" dirty="0"/>
              <a:t> </a:t>
            </a:r>
            <a:r>
              <a:rPr lang="ru-RU" sz="1500" b="1" dirty="0" err="1"/>
              <a:t>інвазійне</a:t>
            </a:r>
            <a:r>
              <a:rPr lang="ru-RU" sz="1500" b="1" dirty="0"/>
              <a:t> </a:t>
            </a:r>
            <a:r>
              <a:rPr lang="ru-RU" sz="1500" b="1" dirty="0" err="1"/>
              <a:t>захворювання</a:t>
            </a:r>
            <a:r>
              <a:rPr lang="ru-RU" sz="1500" b="1" dirty="0"/>
              <a:t> </a:t>
            </a:r>
            <a:r>
              <a:rPr lang="ru-RU" sz="1500" b="1" dirty="0" err="1" smtClean="0"/>
              <a:t>викликається</a:t>
            </a:r>
            <a:r>
              <a:rPr lang="ru-RU" sz="1500" b="1" dirty="0" smtClean="0"/>
              <a:t> </a:t>
            </a:r>
            <a:r>
              <a:rPr lang="ru-RU" sz="1500" dirty="0" err="1" smtClean="0"/>
              <a:t>рівновійковою</a:t>
            </a:r>
            <a:r>
              <a:rPr lang="ru-RU" sz="1500" dirty="0" smtClean="0"/>
              <a:t> </a:t>
            </a:r>
            <a:r>
              <a:rPr lang="ru-RU" sz="1500" dirty="0" err="1"/>
              <a:t>інфузорією</a:t>
            </a:r>
            <a:r>
              <a:rPr lang="ru-RU" sz="1500" dirty="0"/>
              <a:t> </a:t>
            </a:r>
            <a:r>
              <a:rPr lang="ru-RU" sz="1500" dirty="0" err="1"/>
              <a:t>їхтіофтіріус</a:t>
            </a:r>
            <a:r>
              <a:rPr lang="ru-RU" sz="1500" dirty="0"/>
              <a:t> </a:t>
            </a:r>
            <a:r>
              <a:rPr lang="ru-RU" sz="1500" dirty="0" err="1"/>
              <a:t>мультіфіліс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 smtClean="0"/>
              <a:t>уражає</a:t>
            </a:r>
            <a:r>
              <a:rPr lang="ru-RU" sz="1500" dirty="0" smtClean="0"/>
              <a:t> </a:t>
            </a:r>
            <a:r>
              <a:rPr lang="ru-RU" sz="1500" dirty="0" err="1" smtClean="0"/>
              <a:t>коропів</a:t>
            </a:r>
            <a:r>
              <a:rPr lang="ru-RU" sz="1500" dirty="0"/>
              <a:t>, </a:t>
            </a:r>
            <a:r>
              <a:rPr lang="ru-RU" sz="1500" dirty="0" err="1"/>
              <a:t>сазанів</a:t>
            </a:r>
            <a:r>
              <a:rPr lang="ru-RU" sz="1500" dirty="0"/>
              <a:t> та </a:t>
            </a:r>
            <a:r>
              <a:rPr lang="ru-RU" sz="1500" dirty="0" err="1"/>
              <a:t>їх</a:t>
            </a:r>
            <a:r>
              <a:rPr lang="ru-RU" sz="1500" dirty="0"/>
              <a:t> </a:t>
            </a:r>
            <a:r>
              <a:rPr lang="ru-RU" sz="1500" dirty="0" err="1"/>
              <a:t>гібридів</a:t>
            </a:r>
            <a:r>
              <a:rPr lang="ru-RU" sz="1500" dirty="0"/>
              <a:t>, </a:t>
            </a:r>
            <a:r>
              <a:rPr lang="ru-RU" sz="1500" dirty="0" err="1"/>
              <a:t>сріблястого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золотистого </a:t>
            </a:r>
            <a:r>
              <a:rPr lang="ru-RU" sz="1500" dirty="0" smtClean="0"/>
              <a:t>карася, </a:t>
            </a:r>
            <a:r>
              <a:rPr lang="ru-RU" sz="1500" dirty="0" err="1" smtClean="0"/>
              <a:t>лина</a:t>
            </a:r>
            <a:r>
              <a:rPr lang="ru-RU" sz="1500" dirty="0" smtClean="0"/>
              <a:t> </a:t>
            </a:r>
            <a:r>
              <a:rPr lang="ru-RU" sz="1500" dirty="0"/>
              <a:t>судака, </a:t>
            </a:r>
            <a:r>
              <a:rPr lang="ru-RU" sz="1500" dirty="0" err="1"/>
              <a:t>форелі</a:t>
            </a:r>
            <a:r>
              <a:rPr lang="ru-RU" sz="1500" dirty="0"/>
              <a:t>, </a:t>
            </a:r>
            <a:r>
              <a:rPr lang="ru-RU" sz="1500" dirty="0" err="1"/>
              <a:t>орфи</a:t>
            </a:r>
            <a:r>
              <a:rPr lang="ru-RU" sz="1500" dirty="0"/>
              <a:t>, </a:t>
            </a:r>
            <a:r>
              <a:rPr lang="ru-RU" sz="1500" dirty="0" err="1"/>
              <a:t>пеляді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багатьох</a:t>
            </a:r>
            <a:r>
              <a:rPr lang="ru-RU" sz="1500" dirty="0"/>
              <a:t> </a:t>
            </a:r>
            <a:r>
              <a:rPr lang="ru-RU" sz="1500" dirty="0" err="1"/>
              <a:t>інших</a:t>
            </a:r>
            <a:r>
              <a:rPr lang="ru-RU" sz="1500" dirty="0"/>
              <a:t> </a:t>
            </a:r>
            <a:r>
              <a:rPr lang="ru-RU" sz="1500" dirty="0" err="1"/>
              <a:t>прісноводних</a:t>
            </a:r>
            <a:r>
              <a:rPr lang="ru-RU" sz="1500" dirty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морських</a:t>
            </a:r>
            <a:r>
              <a:rPr lang="ru-RU" sz="1500" dirty="0" smtClean="0"/>
              <a:t> </a:t>
            </a:r>
            <a:r>
              <a:rPr lang="ru-RU" sz="1500" dirty="0" err="1"/>
              <a:t>риб</a:t>
            </a:r>
            <a:r>
              <a:rPr lang="ru-RU" sz="1500" dirty="0"/>
              <a:t> </a:t>
            </a:r>
            <a:r>
              <a:rPr lang="ru-RU" sz="1500" dirty="0" err="1"/>
              <a:t>які</a:t>
            </a:r>
            <a:r>
              <a:rPr lang="ru-RU" sz="1500" dirty="0"/>
              <a:t> </a:t>
            </a:r>
            <a:r>
              <a:rPr lang="ru-RU" sz="1500" dirty="0" err="1"/>
              <a:t>розводяться</a:t>
            </a:r>
            <a:r>
              <a:rPr lang="ru-RU" sz="1500" dirty="0"/>
              <a:t> в ставах. При </a:t>
            </a:r>
            <a:r>
              <a:rPr lang="ru-RU" sz="1500" dirty="0" smtClean="0"/>
              <a:t>сильному </a:t>
            </a:r>
            <a:r>
              <a:rPr lang="ru-RU" sz="1500" dirty="0" err="1" smtClean="0"/>
              <a:t>захворюванні</a:t>
            </a:r>
            <a:r>
              <a:rPr lang="ru-RU" sz="1500" dirty="0" smtClean="0"/>
              <a:t> </a:t>
            </a:r>
            <a:r>
              <a:rPr lang="ru-RU" sz="1500" dirty="0" err="1"/>
              <a:t>тіло</a:t>
            </a:r>
            <a:r>
              <a:rPr lang="ru-RU" sz="1500" dirty="0"/>
              <a:t> </a:t>
            </a:r>
            <a:r>
              <a:rPr lang="ru-RU" sz="1500" dirty="0" err="1"/>
              <a:t>риби</a:t>
            </a:r>
            <a:r>
              <a:rPr lang="ru-RU" sz="1500" dirty="0"/>
              <a:t> </a:t>
            </a:r>
            <a:r>
              <a:rPr lang="ru-RU" sz="1500" dirty="0" err="1"/>
              <a:t>покриваються</a:t>
            </a:r>
            <a:r>
              <a:rPr lang="ru-RU" sz="1500" dirty="0"/>
              <a:t> </a:t>
            </a:r>
            <a:r>
              <a:rPr lang="ru-RU" sz="1500" dirty="0" err="1"/>
              <a:t>дрібною</a:t>
            </a:r>
            <a:r>
              <a:rPr lang="ru-RU" sz="1500" dirty="0"/>
              <a:t> </a:t>
            </a:r>
            <a:r>
              <a:rPr lang="ru-RU" sz="1500" dirty="0" err="1" smtClean="0"/>
              <a:t>білуватою</a:t>
            </a:r>
            <a:r>
              <a:rPr lang="ru-RU" sz="1500" dirty="0" smtClean="0"/>
              <a:t> </a:t>
            </a:r>
            <a:r>
              <a:rPr lang="ru-RU" sz="1500" dirty="0" err="1" smtClean="0"/>
              <a:t>висипкою</a:t>
            </a:r>
            <a:r>
              <a:rPr lang="ru-RU" sz="1500" dirty="0"/>
              <a:t>. </a:t>
            </a:r>
            <a:r>
              <a:rPr lang="ru-RU" sz="1500" dirty="0" err="1"/>
              <a:t>Кожна</a:t>
            </a:r>
            <a:r>
              <a:rPr lang="ru-RU" sz="1500" dirty="0"/>
              <a:t> </a:t>
            </a:r>
            <a:r>
              <a:rPr lang="ru-RU" sz="1500" dirty="0" err="1"/>
              <a:t>дрібна</a:t>
            </a:r>
            <a:r>
              <a:rPr lang="ru-RU" sz="1500" dirty="0"/>
              <a:t> </a:t>
            </a:r>
            <a:r>
              <a:rPr lang="ru-RU" sz="1500" dirty="0" err="1"/>
              <a:t>крапочка</a:t>
            </a:r>
            <a:r>
              <a:rPr lang="ru-RU" sz="1500" dirty="0"/>
              <a:t> </a:t>
            </a:r>
            <a:r>
              <a:rPr lang="ru-RU" sz="1500" dirty="0" err="1"/>
              <a:t>являє</a:t>
            </a:r>
            <a:r>
              <a:rPr lang="ru-RU" sz="1500" dirty="0"/>
              <a:t> собою горбик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 smtClean="0"/>
              <a:t>однією</a:t>
            </a:r>
            <a:r>
              <a:rPr lang="ru-RU" sz="1500" dirty="0" smtClean="0"/>
              <a:t> </a:t>
            </a:r>
            <a:r>
              <a:rPr lang="ru-RU" sz="1500" dirty="0" err="1" smtClean="0"/>
              <a:t>інфузорією</a:t>
            </a:r>
            <a:r>
              <a:rPr lang="ru-RU" sz="1500" dirty="0"/>
              <a:t>.</a:t>
            </a:r>
          </a:p>
          <a:p>
            <a:pPr algn="just"/>
            <a:r>
              <a:rPr lang="ru-RU" sz="1500" b="1" i="1" dirty="0" err="1"/>
              <a:t>Санітарна</a:t>
            </a:r>
            <a:r>
              <a:rPr lang="ru-RU" sz="1500" b="1" i="1" dirty="0"/>
              <a:t> </a:t>
            </a:r>
            <a:r>
              <a:rPr lang="ru-RU" sz="1500" b="1" i="1" dirty="0" err="1"/>
              <a:t>оцінка</a:t>
            </a:r>
            <a:r>
              <a:rPr lang="ru-RU" sz="1500" b="1" i="1" dirty="0"/>
              <a:t>. </a:t>
            </a:r>
            <a:r>
              <a:rPr lang="ru-RU" sz="1500" b="1" i="1" dirty="0" err="1"/>
              <a:t>Риба</a:t>
            </a:r>
            <a:r>
              <a:rPr lang="ru-RU" sz="1500" b="1" i="1" dirty="0"/>
              <a:t>, очищена </a:t>
            </a:r>
            <a:r>
              <a:rPr lang="ru-RU" sz="1500" b="1" i="1" dirty="0" err="1"/>
              <a:t>від</a:t>
            </a:r>
            <a:r>
              <a:rPr lang="ru-RU" sz="1500" b="1" i="1" dirty="0"/>
              <a:t> </a:t>
            </a:r>
            <a:r>
              <a:rPr lang="ru-RU" sz="1500" b="1" i="1" dirty="0" err="1"/>
              <a:t>інфузорій</a:t>
            </a:r>
            <a:r>
              <a:rPr lang="ru-RU" sz="1500" b="1" i="1" dirty="0"/>
              <a:t> </a:t>
            </a:r>
            <a:r>
              <a:rPr lang="ru-RU" sz="1500" b="1" i="1" dirty="0" smtClean="0"/>
              <a:t>шляхом </a:t>
            </a:r>
            <a:r>
              <a:rPr lang="ru-RU" sz="1500" dirty="0" err="1" smtClean="0"/>
              <a:t>зіскрібання</a:t>
            </a:r>
            <a:r>
              <a:rPr lang="ru-RU" sz="1500" dirty="0" smtClean="0"/>
              <a:t> </a:t>
            </a:r>
            <a:r>
              <a:rPr lang="ru-RU" sz="1500" dirty="0" err="1"/>
              <a:t>покриву</a:t>
            </a:r>
            <a:r>
              <a:rPr lang="ru-RU" sz="1500" dirty="0"/>
              <a:t>, </a:t>
            </a:r>
            <a:r>
              <a:rPr lang="ru-RU" sz="1500" dirty="0" err="1"/>
              <a:t>придатна</a:t>
            </a:r>
            <a:r>
              <a:rPr lang="ru-RU" sz="1500" dirty="0"/>
              <a:t> для </a:t>
            </a:r>
            <a:r>
              <a:rPr lang="ru-RU" sz="1500" dirty="0" err="1"/>
              <a:t>вживання</a:t>
            </a:r>
            <a:r>
              <a:rPr lang="ru-RU" sz="1500" dirty="0"/>
              <a:t>, в </a:t>
            </a:r>
            <a:r>
              <a:rPr lang="ru-RU" sz="1500" dirty="0" err="1"/>
              <a:t>їжу</a:t>
            </a:r>
            <a:r>
              <a:rPr lang="ru-RU" sz="1500" dirty="0"/>
              <a:t>.</a:t>
            </a:r>
          </a:p>
          <a:p>
            <a:pPr algn="just"/>
            <a:r>
              <a:rPr lang="ru-RU" sz="1500" b="1" dirty="0" err="1"/>
              <a:t>Ураження</a:t>
            </a:r>
            <a:r>
              <a:rPr lang="ru-RU" sz="1500" b="1" dirty="0"/>
              <a:t> </a:t>
            </a:r>
            <a:r>
              <a:rPr lang="ru-RU" sz="1500" b="1" dirty="0" err="1"/>
              <a:t>риб</a:t>
            </a:r>
            <a:r>
              <a:rPr lang="ru-RU" sz="1500" b="1" dirty="0"/>
              <a:t> </a:t>
            </a:r>
            <a:r>
              <a:rPr lang="ru-RU" sz="1500" b="1" dirty="0" err="1"/>
              <a:t>п'явками</a:t>
            </a:r>
            <a:r>
              <a:rPr lang="ru-RU" sz="1500" b="1" dirty="0"/>
              <a:t>. На </a:t>
            </a:r>
            <a:r>
              <a:rPr lang="ru-RU" sz="1500" b="1" dirty="0" err="1"/>
              <a:t>поверхні</a:t>
            </a:r>
            <a:r>
              <a:rPr lang="ru-RU" sz="1500" b="1" dirty="0"/>
              <a:t> </a:t>
            </a:r>
            <a:r>
              <a:rPr lang="ru-RU" sz="1500" b="1" dirty="0" err="1"/>
              <a:t>тіла</a:t>
            </a:r>
            <a:r>
              <a:rPr lang="ru-RU" sz="1500" b="1" dirty="0"/>
              <a:t> </a:t>
            </a:r>
            <a:r>
              <a:rPr lang="ru-RU" sz="1500" b="1" dirty="0" err="1"/>
              <a:t>риб</a:t>
            </a:r>
            <a:r>
              <a:rPr lang="ru-RU" sz="1500" b="1" dirty="0"/>
              <a:t> </a:t>
            </a:r>
            <a:r>
              <a:rPr lang="ru-RU" sz="1500" b="1" dirty="0" err="1" smtClean="0"/>
              <a:t>можуть</a:t>
            </a:r>
            <a:r>
              <a:rPr lang="ru-RU" sz="1500" b="1" dirty="0" smtClean="0"/>
              <a:t> </a:t>
            </a:r>
            <a:r>
              <a:rPr lang="ru-RU" sz="1500" dirty="0" err="1" smtClean="0"/>
              <a:t>паразитувати</a:t>
            </a:r>
            <a:r>
              <a:rPr lang="ru-RU" sz="1500" dirty="0" smtClean="0"/>
              <a:t> </a:t>
            </a:r>
            <a:r>
              <a:rPr lang="ru-RU" sz="1500" dirty="0" err="1"/>
              <a:t>п'явки</a:t>
            </a:r>
            <a:r>
              <a:rPr lang="ru-RU" sz="1500" dirty="0"/>
              <a:t> </a:t>
            </a:r>
            <a:r>
              <a:rPr lang="en-US" sz="1500" dirty="0" err="1"/>
              <a:t>Piscicola</a:t>
            </a:r>
            <a:r>
              <a:rPr lang="en-US" sz="1500" dirty="0"/>
              <a:t> </a:t>
            </a:r>
            <a:r>
              <a:rPr lang="en-US" sz="1500" dirty="0" err="1"/>
              <a:t>geometra</a:t>
            </a:r>
            <a:r>
              <a:rPr lang="en-US" sz="1500" dirty="0"/>
              <a:t>. </a:t>
            </a:r>
            <a:r>
              <a:rPr lang="ru-RU" sz="1500" dirty="0" err="1"/>
              <a:t>Довжина</a:t>
            </a:r>
            <a:r>
              <a:rPr lang="ru-RU" sz="1500" dirty="0"/>
              <a:t>, </a:t>
            </a:r>
            <a:r>
              <a:rPr lang="ru-RU" sz="1500" dirty="0" err="1"/>
              <a:t>їх</a:t>
            </a:r>
            <a:r>
              <a:rPr lang="ru-RU" sz="1500" dirty="0"/>
              <a:t> 2 - 6 см. </a:t>
            </a:r>
            <a:r>
              <a:rPr lang="ru-RU" sz="1500" dirty="0" err="1" smtClean="0"/>
              <a:t>Колір</a:t>
            </a:r>
            <a:r>
              <a:rPr lang="ru-RU" sz="1500" dirty="0" smtClean="0"/>
              <a:t> </a:t>
            </a:r>
            <a:r>
              <a:rPr lang="ru-RU" sz="1500" dirty="0" err="1" smtClean="0"/>
              <a:t>зелено-сірий</a:t>
            </a:r>
            <a:r>
              <a:rPr lang="ru-RU" sz="1500" dirty="0"/>
              <a:t>. </a:t>
            </a:r>
            <a:r>
              <a:rPr lang="ru-RU" sz="1500" dirty="0" err="1"/>
              <a:t>П'явки</a:t>
            </a:r>
            <a:r>
              <a:rPr lang="ru-RU" sz="1500" dirty="0"/>
              <a:t> </a:t>
            </a:r>
            <a:r>
              <a:rPr lang="ru-RU" sz="1500" dirty="0" err="1"/>
              <a:t>прикріплюються</a:t>
            </a:r>
            <a:r>
              <a:rPr lang="ru-RU" sz="1500" dirty="0"/>
              <a:t> до </a:t>
            </a:r>
            <a:r>
              <a:rPr lang="ru-RU" sz="1500" dirty="0" err="1"/>
              <a:t>риб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висмоктують</a:t>
            </a:r>
            <a:r>
              <a:rPr lang="ru-RU" sz="1500" dirty="0"/>
              <a:t> </a:t>
            </a:r>
            <a:r>
              <a:rPr lang="ru-RU" sz="1500" dirty="0" smtClean="0"/>
              <a:t>кров, </a:t>
            </a:r>
            <a:r>
              <a:rPr lang="ru-RU" sz="1500" dirty="0" err="1" smtClean="0"/>
              <a:t>внаслідок</a:t>
            </a:r>
            <a:r>
              <a:rPr lang="ru-RU" sz="1500" dirty="0" smtClean="0"/>
              <a:t> </a:t>
            </a:r>
            <a:r>
              <a:rPr lang="ru-RU" sz="1500" dirty="0" err="1"/>
              <a:t>чого</a:t>
            </a:r>
            <a:r>
              <a:rPr lang="ru-RU" sz="1500" dirty="0"/>
              <a:t> на </a:t>
            </a:r>
            <a:r>
              <a:rPr lang="ru-RU" sz="1500" dirty="0" err="1"/>
              <a:t>шкірі</a:t>
            </a:r>
            <a:r>
              <a:rPr lang="ru-RU" sz="1500" dirty="0"/>
              <a:t> </a:t>
            </a:r>
            <a:r>
              <a:rPr lang="ru-RU" sz="1500" dirty="0" err="1"/>
              <a:t>утворюються</a:t>
            </a:r>
            <a:r>
              <a:rPr lang="ru-RU" sz="1500" dirty="0"/>
              <a:t> ранки.</a:t>
            </a:r>
          </a:p>
          <a:p>
            <a:pPr algn="just"/>
            <a:r>
              <a:rPr lang="ru-RU" sz="1500" b="1" i="1" dirty="0" err="1"/>
              <a:t>Санітарна</a:t>
            </a:r>
            <a:r>
              <a:rPr lang="ru-RU" sz="1500" b="1" i="1" dirty="0"/>
              <a:t> </a:t>
            </a:r>
            <a:r>
              <a:rPr lang="ru-RU" sz="1500" b="1" i="1" dirty="0" err="1"/>
              <a:t>оцінка</a:t>
            </a:r>
            <a:r>
              <a:rPr lang="ru-RU" sz="1500" b="1" i="1" dirty="0"/>
              <a:t>. </a:t>
            </a:r>
            <a:r>
              <a:rPr lang="ru-RU" sz="1500" b="1" i="1" dirty="0" err="1"/>
              <a:t>П'явок</a:t>
            </a:r>
            <a:r>
              <a:rPr lang="ru-RU" sz="1500" b="1" i="1" dirty="0"/>
              <a:t> </a:t>
            </a:r>
            <a:r>
              <a:rPr lang="ru-RU" sz="1500" b="1" i="1" dirty="0" err="1"/>
              <a:t>видаляють</a:t>
            </a:r>
            <a:r>
              <a:rPr lang="ru-RU" sz="1500" b="1" i="1" dirty="0"/>
              <a:t>, а </a:t>
            </a:r>
            <a:r>
              <a:rPr lang="ru-RU" sz="1500" b="1" i="1" dirty="0" err="1"/>
              <a:t>рибу</a:t>
            </a:r>
            <a:r>
              <a:rPr lang="ru-RU" sz="1500" b="1" i="1" dirty="0"/>
              <a:t> </a:t>
            </a:r>
            <a:r>
              <a:rPr lang="ru-RU" sz="1500" b="1" i="1" dirty="0" err="1"/>
              <a:t>випускають</a:t>
            </a:r>
            <a:r>
              <a:rPr lang="ru-RU" sz="1500" b="1" i="1" dirty="0"/>
              <a:t> </a:t>
            </a:r>
            <a:r>
              <a:rPr lang="ru-RU" sz="1500" b="1" i="1" dirty="0" smtClean="0"/>
              <a:t>без </a:t>
            </a:r>
            <a:r>
              <a:rPr lang="ru-RU" sz="1500" dirty="0" err="1" smtClean="0"/>
              <a:t>обмежень</a:t>
            </a:r>
            <a:r>
              <a:rPr lang="ru-RU" sz="1500" dirty="0"/>
              <a:t>.</a:t>
            </a:r>
          </a:p>
          <a:p>
            <a:pPr algn="just"/>
            <a:r>
              <a:rPr lang="ru-RU" sz="1500" b="1" dirty="0" err="1"/>
              <a:t>Ураження</a:t>
            </a:r>
            <a:r>
              <a:rPr lang="ru-RU" sz="1500" b="1" dirty="0"/>
              <a:t> </a:t>
            </a:r>
            <a:r>
              <a:rPr lang="ru-RU" sz="1500" b="1" dirty="0" err="1"/>
              <a:t>риб</a:t>
            </a:r>
            <a:r>
              <a:rPr lang="ru-RU" sz="1500" b="1" dirty="0"/>
              <a:t> </a:t>
            </a:r>
            <a:r>
              <a:rPr lang="ru-RU" sz="1500" b="1" dirty="0" err="1"/>
              <a:t>ракоподбними</a:t>
            </a:r>
            <a:r>
              <a:rPr lang="ru-RU" sz="1500" b="1" dirty="0"/>
              <a:t>. Рачки роду </a:t>
            </a:r>
            <a:r>
              <a:rPr lang="ru-RU" sz="1500" b="1" dirty="0" err="1"/>
              <a:t>аргулюс</a:t>
            </a:r>
            <a:r>
              <a:rPr lang="ru-RU" sz="1500" b="1" dirty="0"/>
              <a:t> (</a:t>
            </a:r>
            <a:r>
              <a:rPr lang="ru-RU" sz="1500" b="1" dirty="0" err="1" smtClean="0"/>
              <a:t>коропоїд</a:t>
            </a:r>
            <a:r>
              <a:rPr lang="ru-RU" sz="1500" b="1" dirty="0" smtClean="0"/>
              <a:t>) </a:t>
            </a:r>
            <a:r>
              <a:rPr lang="ru-RU" sz="1500" dirty="0" err="1" smtClean="0"/>
              <a:t>уражають</a:t>
            </a:r>
            <a:r>
              <a:rPr lang="ru-RU" sz="1500" dirty="0" smtClean="0"/>
              <a:t> </a:t>
            </a:r>
            <a:r>
              <a:rPr lang="ru-RU" sz="1500" dirty="0" err="1"/>
              <a:t>поверхневі</a:t>
            </a:r>
            <a:r>
              <a:rPr lang="ru-RU" sz="1500" dirty="0"/>
              <a:t> покриви </a:t>
            </a:r>
            <a:r>
              <a:rPr lang="ru-RU" sz="1500" dirty="0" err="1"/>
              <a:t>риб</a:t>
            </a:r>
            <a:r>
              <a:rPr lang="ru-RU" sz="1500" dirty="0"/>
              <a:t>, </a:t>
            </a:r>
            <a:r>
              <a:rPr lang="ru-RU" sz="1500" dirty="0" err="1"/>
              <a:t>викликають</a:t>
            </a:r>
            <a:r>
              <a:rPr lang="ru-RU" sz="1500" dirty="0"/>
              <a:t> </a:t>
            </a:r>
            <a:r>
              <a:rPr lang="ru-RU" sz="1500" dirty="0" err="1"/>
              <a:t>крововиливи</a:t>
            </a:r>
            <a:r>
              <a:rPr lang="ru-RU" sz="1500" dirty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утворення</a:t>
            </a:r>
            <a:r>
              <a:rPr lang="ru-RU" sz="1500" dirty="0" smtClean="0"/>
              <a:t> </a:t>
            </a:r>
            <a:r>
              <a:rPr lang="ru-RU" sz="1500" dirty="0" err="1"/>
              <a:t>виразок</a:t>
            </a:r>
            <a:r>
              <a:rPr lang="ru-RU" sz="1500" dirty="0"/>
              <a:t>. </a:t>
            </a:r>
            <a:r>
              <a:rPr lang="ru-RU" sz="1500" dirty="0" err="1"/>
              <a:t>Тіло</a:t>
            </a:r>
            <a:r>
              <a:rPr lang="ru-RU" sz="1500" dirty="0"/>
              <a:t> </a:t>
            </a:r>
            <a:r>
              <a:rPr lang="ru-RU" sz="1500" dirty="0" err="1"/>
              <a:t>рачків</a:t>
            </a:r>
            <a:r>
              <a:rPr lang="ru-RU" sz="1500" dirty="0"/>
              <a:t> </a:t>
            </a:r>
            <a:r>
              <a:rPr lang="ru-RU" sz="1500" dirty="0" err="1"/>
              <a:t>покрите</a:t>
            </a:r>
            <a:r>
              <a:rPr lang="ru-RU" sz="1500" dirty="0"/>
              <a:t> </a:t>
            </a:r>
            <a:r>
              <a:rPr lang="ru-RU" sz="1500" dirty="0" err="1"/>
              <a:t>хітиновим</a:t>
            </a:r>
            <a:r>
              <a:rPr lang="ru-RU" sz="1500" dirty="0"/>
              <a:t> </a:t>
            </a:r>
            <a:r>
              <a:rPr lang="ru-RU" sz="1500" dirty="0" err="1" smtClean="0"/>
              <a:t>головогрудним</a:t>
            </a:r>
            <a:r>
              <a:rPr lang="ru-RU" sz="1500" dirty="0" smtClean="0"/>
              <a:t> щитком</a:t>
            </a:r>
            <a:r>
              <a:rPr lang="ru-RU" sz="1500" dirty="0"/>
              <a:t>, </a:t>
            </a:r>
            <a:r>
              <a:rPr lang="ru-RU" sz="1500" dirty="0" err="1"/>
              <a:t>розмір</a:t>
            </a:r>
            <a:r>
              <a:rPr lang="ru-RU" sz="1500" dirty="0"/>
              <a:t> паразита 5-6 мм.</a:t>
            </a:r>
          </a:p>
          <a:p>
            <a:pPr algn="just"/>
            <a:r>
              <a:rPr lang="ru-RU" sz="1500" b="1" dirty="0"/>
              <a:t>Рачок </a:t>
            </a:r>
            <a:r>
              <a:rPr lang="ru-RU" sz="1500" b="1" dirty="0" err="1"/>
              <a:t>аргазилюс</a:t>
            </a:r>
            <a:r>
              <a:rPr lang="ru-RU" sz="1500" b="1" dirty="0"/>
              <a:t> </a:t>
            </a:r>
            <a:r>
              <a:rPr lang="ru-RU" sz="1500" b="1" dirty="0" err="1"/>
              <a:t>паразитує</a:t>
            </a:r>
            <a:r>
              <a:rPr lang="ru-RU" sz="1500" b="1" dirty="0"/>
              <a:t> в </a:t>
            </a:r>
            <a:r>
              <a:rPr lang="ru-RU" sz="1500" b="1" dirty="0" err="1"/>
              <a:t>зябрах</a:t>
            </a:r>
            <a:r>
              <a:rPr lang="ru-RU" sz="1500" b="1" dirty="0"/>
              <a:t>, </a:t>
            </a:r>
            <a:r>
              <a:rPr lang="ru-RU" sz="1500" b="1" dirty="0" err="1"/>
              <a:t>розмір</a:t>
            </a:r>
            <a:r>
              <a:rPr lang="ru-RU" sz="1500" b="1" dirty="0"/>
              <a:t> </a:t>
            </a:r>
            <a:r>
              <a:rPr lang="ru-RU" sz="1500" b="1" dirty="0" err="1"/>
              <a:t>його</a:t>
            </a:r>
            <a:r>
              <a:rPr lang="ru-RU" sz="1500" b="1" dirty="0"/>
              <a:t> 2 - 4 мм. </a:t>
            </a:r>
            <a:r>
              <a:rPr lang="ru-RU" sz="1500" b="1" dirty="0" smtClean="0"/>
              <a:t>При </a:t>
            </a:r>
            <a:r>
              <a:rPr lang="ru-RU" sz="1500" dirty="0" smtClean="0"/>
              <a:t>сильному </a:t>
            </a:r>
            <a:r>
              <a:rPr lang="ru-RU" sz="1500" dirty="0" err="1"/>
              <a:t>ураженні</a:t>
            </a:r>
            <a:r>
              <a:rPr lang="ru-RU" sz="1500" dirty="0"/>
              <a:t> </a:t>
            </a:r>
            <a:r>
              <a:rPr lang="ru-RU" sz="1500" dirty="0" err="1"/>
              <a:t>зябра</a:t>
            </a:r>
            <a:r>
              <a:rPr lang="ru-RU" sz="1500" dirty="0"/>
              <a:t> </a:t>
            </a:r>
            <a:r>
              <a:rPr lang="ru-RU" sz="1500" dirty="0" err="1"/>
              <a:t>покриваються</a:t>
            </a:r>
            <a:r>
              <a:rPr lang="ru-RU" sz="1500" dirty="0"/>
              <a:t> </a:t>
            </a:r>
            <a:r>
              <a:rPr lang="ru-RU" sz="1500" dirty="0" err="1"/>
              <a:t>слизом</a:t>
            </a:r>
            <a:r>
              <a:rPr lang="ru-RU" sz="1500" dirty="0"/>
              <a:t>, </a:t>
            </a:r>
            <a:r>
              <a:rPr lang="ru-RU" sz="1500" dirty="0" err="1"/>
              <a:t>колір</a:t>
            </a:r>
            <a:r>
              <a:rPr lang="ru-RU" sz="1500" dirty="0"/>
              <a:t> </a:t>
            </a:r>
            <a:r>
              <a:rPr lang="ru-RU" sz="1500" dirty="0" err="1"/>
              <a:t>їх</a:t>
            </a:r>
            <a:r>
              <a:rPr lang="ru-RU" sz="1500" dirty="0"/>
              <a:t> </a:t>
            </a:r>
            <a:r>
              <a:rPr lang="ru-RU" sz="1500" dirty="0" err="1" smtClean="0"/>
              <a:t>брунатно</a:t>
            </a:r>
            <a:r>
              <a:rPr lang="ru-RU" sz="1500" dirty="0" smtClean="0"/>
              <a:t>- </a:t>
            </a:r>
            <a:r>
              <a:rPr lang="ru-RU" sz="1500" dirty="0" err="1" smtClean="0"/>
              <a:t>сірий</a:t>
            </a:r>
            <a:r>
              <a:rPr lang="ru-RU" sz="1500" dirty="0"/>
              <a:t>.</a:t>
            </a:r>
          </a:p>
          <a:p>
            <a:pPr algn="just"/>
            <a:r>
              <a:rPr lang="ru-RU" sz="1500" b="1" dirty="0"/>
              <a:t>Рачок </a:t>
            </a:r>
            <a:r>
              <a:rPr lang="ru-RU" sz="1500" b="1" dirty="0" err="1"/>
              <a:t>лернеа</a:t>
            </a:r>
            <a:r>
              <a:rPr lang="ru-RU" sz="1500" b="1" dirty="0"/>
              <a:t> </a:t>
            </a:r>
            <a:r>
              <a:rPr lang="ru-RU" sz="1500" b="1" dirty="0" err="1"/>
              <a:t>ціпринус</a:t>
            </a:r>
            <a:r>
              <a:rPr lang="ru-RU" sz="1500" b="1" dirty="0"/>
              <a:t> </a:t>
            </a:r>
            <a:r>
              <a:rPr lang="ru-RU" sz="1500" b="1" dirty="0" err="1"/>
              <a:t>уражає</a:t>
            </a:r>
            <a:r>
              <a:rPr lang="ru-RU" sz="1500" b="1" dirty="0"/>
              <a:t> </a:t>
            </a:r>
            <a:r>
              <a:rPr lang="ru-RU" sz="1500" b="1" dirty="0" err="1"/>
              <a:t>коропових</a:t>
            </a:r>
            <a:r>
              <a:rPr lang="ru-RU" sz="1500" b="1" dirty="0"/>
              <a:t> </a:t>
            </a:r>
            <a:r>
              <a:rPr lang="ru-RU" sz="1500" b="1" dirty="0" err="1"/>
              <a:t>риб</a:t>
            </a:r>
            <a:r>
              <a:rPr lang="ru-RU" sz="1500" b="1" dirty="0"/>
              <a:t>. </a:t>
            </a:r>
            <a:r>
              <a:rPr lang="ru-RU" sz="1500" b="1" dirty="0" err="1"/>
              <a:t>Він</a:t>
            </a:r>
            <a:r>
              <a:rPr lang="ru-RU" sz="1500" b="1" dirty="0"/>
              <a:t> </a:t>
            </a:r>
            <a:r>
              <a:rPr lang="ru-RU" sz="1500" b="1" dirty="0" err="1" smtClean="0"/>
              <a:t>поселяється</a:t>
            </a:r>
            <a:r>
              <a:rPr lang="ru-RU" sz="1500" b="1" dirty="0" smtClean="0"/>
              <a:t> </a:t>
            </a:r>
            <a:r>
              <a:rPr lang="ru-RU" sz="1500" dirty="0" smtClean="0"/>
              <a:t>на </a:t>
            </a:r>
            <a:r>
              <a:rPr lang="ru-RU" sz="1500" dirty="0" err="1"/>
              <a:t>шкірі</a:t>
            </a:r>
            <a:r>
              <a:rPr lang="ru-RU" sz="1500" dirty="0"/>
              <a:t>, </a:t>
            </a:r>
            <a:r>
              <a:rPr lang="ru-RU" sz="1500" dirty="0" err="1"/>
              <a:t>розміри</a:t>
            </a:r>
            <a:r>
              <a:rPr lang="ru-RU" sz="1500" dirty="0"/>
              <a:t> </a:t>
            </a:r>
            <a:r>
              <a:rPr lang="ru-RU" sz="1500" dirty="0" err="1"/>
              <a:t>його</a:t>
            </a:r>
            <a:r>
              <a:rPr lang="ru-RU" sz="1500" dirty="0"/>
              <a:t> 9-22 мм.</a:t>
            </a:r>
          </a:p>
          <a:p>
            <a:pPr algn="just"/>
            <a:r>
              <a:rPr lang="ru-RU" sz="1500" b="1" dirty="0"/>
              <a:t>Рачок </a:t>
            </a:r>
            <a:r>
              <a:rPr lang="ru-RU" sz="1500" b="1" dirty="0" err="1"/>
              <a:t>лернеа</a:t>
            </a:r>
            <a:r>
              <a:rPr lang="ru-RU" sz="1500" b="1" dirty="0"/>
              <a:t> </a:t>
            </a:r>
            <a:r>
              <a:rPr lang="ru-RU" sz="1500" b="1" dirty="0" err="1"/>
              <a:t>бранхіаліс</a:t>
            </a:r>
            <a:r>
              <a:rPr lang="ru-RU" sz="1500" b="1" dirty="0"/>
              <a:t> </a:t>
            </a:r>
            <a:r>
              <a:rPr lang="ru-RU" sz="1500" b="1" dirty="0" err="1"/>
              <a:t>паразитує</a:t>
            </a:r>
            <a:r>
              <a:rPr lang="ru-RU" sz="1500" b="1" dirty="0"/>
              <a:t> в </a:t>
            </a:r>
            <a:r>
              <a:rPr lang="ru-RU" sz="1500" b="1" dirty="0" err="1"/>
              <a:t>зябрах</a:t>
            </a:r>
            <a:r>
              <a:rPr lang="ru-RU" sz="1500" b="1" dirty="0"/>
              <a:t> </a:t>
            </a:r>
            <a:r>
              <a:rPr lang="ru-RU" sz="1500" b="1" dirty="0" err="1"/>
              <a:t>риб</a:t>
            </a:r>
            <a:r>
              <a:rPr lang="ru-RU" sz="1500" b="1" dirty="0"/>
              <a:t> </a:t>
            </a:r>
            <a:r>
              <a:rPr lang="ru-RU" sz="1500" b="1" dirty="0" smtClean="0"/>
              <a:t>родин </a:t>
            </a:r>
            <a:r>
              <a:rPr lang="ru-RU" sz="1500" dirty="0" err="1" smtClean="0"/>
              <a:t>тріскових</a:t>
            </a:r>
            <a:r>
              <a:rPr lang="ru-RU" sz="1500" dirty="0" smtClean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камбалових</a:t>
            </a:r>
            <a:r>
              <a:rPr lang="ru-RU" sz="1500" dirty="0"/>
              <a:t>, </a:t>
            </a:r>
            <a:r>
              <a:rPr lang="ru-RU" sz="1500" dirty="0" err="1"/>
              <a:t>розмір</a:t>
            </a:r>
            <a:r>
              <a:rPr lang="ru-RU" sz="1500" dirty="0"/>
              <a:t> - 3 - 4 см.</a:t>
            </a:r>
          </a:p>
          <a:p>
            <a:pPr algn="just"/>
            <a:r>
              <a:rPr lang="ru-RU" sz="1500" b="1" dirty="0"/>
              <a:t>Рачок </a:t>
            </a:r>
            <a:r>
              <a:rPr lang="ru-RU" sz="1500" b="1" dirty="0" err="1"/>
              <a:t>цімата</a:t>
            </a:r>
            <a:r>
              <a:rPr lang="ru-RU" sz="1500" b="1" dirty="0"/>
              <a:t> </a:t>
            </a:r>
            <a:r>
              <a:rPr lang="ru-RU" sz="1500" b="1" dirty="0" err="1"/>
              <a:t>пунктата</a:t>
            </a:r>
            <a:r>
              <a:rPr lang="ru-RU" sz="1500" b="1" dirty="0"/>
              <a:t> - </a:t>
            </a:r>
            <a:r>
              <a:rPr lang="ru-RU" sz="1500" b="1" dirty="0" err="1"/>
              <a:t>крупний</a:t>
            </a:r>
            <a:r>
              <a:rPr lang="ru-RU" sz="1500" b="1" dirty="0"/>
              <a:t> паразит, </a:t>
            </a:r>
            <a:r>
              <a:rPr lang="ru-RU" sz="1500" b="1" dirty="0" err="1"/>
              <a:t>розмір</a:t>
            </a:r>
            <a:r>
              <a:rPr lang="ru-RU" sz="1500" b="1" dirty="0"/>
              <a:t> </a:t>
            </a:r>
            <a:r>
              <a:rPr lang="ru-RU" sz="1500" b="1" dirty="0" err="1"/>
              <a:t>його</a:t>
            </a:r>
            <a:r>
              <a:rPr lang="ru-RU" sz="1500" b="1" dirty="0"/>
              <a:t> до 1 </a:t>
            </a:r>
            <a:r>
              <a:rPr lang="ru-RU" sz="1500" b="1" dirty="0" smtClean="0"/>
              <a:t>см, </a:t>
            </a:r>
            <a:r>
              <a:rPr lang="ru-RU" sz="1500" dirty="0" err="1" smtClean="0"/>
              <a:t>локалізується</a:t>
            </a:r>
            <a:r>
              <a:rPr lang="ru-RU" sz="1500" dirty="0" smtClean="0"/>
              <a:t> </a:t>
            </a:r>
            <a:r>
              <a:rPr lang="ru-RU" sz="1500" dirty="0" err="1"/>
              <a:t>він</a:t>
            </a:r>
            <a:r>
              <a:rPr lang="ru-RU" sz="1500" dirty="0"/>
              <a:t> в </a:t>
            </a:r>
            <a:r>
              <a:rPr lang="ru-RU" sz="1500" dirty="0" err="1"/>
              <a:t>зябрах</a:t>
            </a:r>
            <a:r>
              <a:rPr lang="ru-RU" sz="15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3860"/>
            <a:ext cx="91440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i="1" dirty="0" err="1"/>
              <a:t>Санітарна</a:t>
            </a:r>
            <a:r>
              <a:rPr lang="ru-RU" sz="1300" b="1" i="1" dirty="0"/>
              <a:t> </a:t>
            </a:r>
            <a:r>
              <a:rPr lang="ru-RU" sz="1300" b="1" i="1" dirty="0" err="1"/>
              <a:t>оцінка</a:t>
            </a:r>
            <a:r>
              <a:rPr lang="ru-RU" sz="1300" b="1" i="1" dirty="0"/>
              <a:t>. </a:t>
            </a:r>
            <a:r>
              <a:rPr lang="ru-RU" sz="1300" b="1" i="1" dirty="0" err="1"/>
              <a:t>Рачків</a:t>
            </a:r>
            <a:r>
              <a:rPr lang="ru-RU" sz="1300" b="1" i="1" dirty="0"/>
              <a:t> </a:t>
            </a:r>
            <a:r>
              <a:rPr lang="ru-RU" sz="1300" b="1" i="1" dirty="0" err="1"/>
              <a:t>зчищають</a:t>
            </a:r>
            <a:r>
              <a:rPr lang="ru-RU" sz="1300" b="1" i="1" dirty="0"/>
              <a:t> </a:t>
            </a:r>
            <a:r>
              <a:rPr lang="ru-RU" sz="1300" b="1" i="1" dirty="0" err="1"/>
              <a:t>з</a:t>
            </a:r>
            <a:r>
              <a:rPr lang="ru-RU" sz="1300" b="1" i="1" dirty="0"/>
              <a:t> </a:t>
            </a:r>
            <a:r>
              <a:rPr lang="ru-RU" sz="1300" b="1" i="1" dirty="0" err="1"/>
              <a:t>поверхні</a:t>
            </a:r>
            <a:r>
              <a:rPr lang="ru-RU" sz="1300" b="1" i="1" dirty="0"/>
              <a:t> </a:t>
            </a:r>
            <a:r>
              <a:rPr lang="ru-RU" sz="1300" b="1" i="1" dirty="0" err="1"/>
              <a:t>тіла</a:t>
            </a:r>
            <a:r>
              <a:rPr lang="ru-RU" sz="1300" b="1" i="1" dirty="0"/>
              <a:t> </a:t>
            </a:r>
            <a:r>
              <a:rPr lang="ru-RU" sz="1300" b="1" i="1" dirty="0" err="1" smtClean="0"/>
              <a:t>риб</a:t>
            </a:r>
            <a:r>
              <a:rPr lang="ru-RU" sz="1300" b="1" i="1" dirty="0" smtClean="0"/>
              <a:t> </a:t>
            </a:r>
            <a:r>
              <a:rPr lang="ru-RU" sz="1300" dirty="0" err="1" smtClean="0"/>
              <a:t>щільними</a:t>
            </a:r>
            <a:r>
              <a:rPr lang="ru-RU" sz="1300" dirty="0" smtClean="0"/>
              <a:t> </a:t>
            </a:r>
            <a:r>
              <a:rPr lang="ru-RU" sz="1300" dirty="0" err="1"/>
              <a:t>щітками</a:t>
            </a:r>
            <a:r>
              <a:rPr lang="ru-RU" sz="1300" dirty="0"/>
              <a:t>, </a:t>
            </a:r>
            <a:r>
              <a:rPr lang="ru-RU" sz="1300" dirty="0" err="1"/>
              <a:t>після</a:t>
            </a:r>
            <a:r>
              <a:rPr lang="ru-RU" sz="1300" dirty="0"/>
              <a:t> </a:t>
            </a:r>
            <a:r>
              <a:rPr lang="ru-RU" sz="1300" dirty="0" err="1"/>
              <a:t>чого</a:t>
            </a:r>
            <a:r>
              <a:rPr lang="ru-RU" sz="1300" dirty="0"/>
              <a:t> </a:t>
            </a:r>
            <a:r>
              <a:rPr lang="ru-RU" sz="1300" dirty="0" err="1"/>
              <a:t>рибу</a:t>
            </a:r>
            <a:r>
              <a:rPr lang="ru-RU" sz="1300" dirty="0"/>
              <a:t> </a:t>
            </a:r>
            <a:r>
              <a:rPr lang="ru-RU" sz="1300" dirty="0" err="1"/>
              <a:t>випускають</a:t>
            </a:r>
            <a:r>
              <a:rPr lang="ru-RU" sz="1300" dirty="0"/>
              <a:t> без </a:t>
            </a:r>
            <a:r>
              <a:rPr lang="ru-RU" sz="1300" dirty="0" err="1" smtClean="0"/>
              <a:t>обмежень</a:t>
            </a:r>
            <a:r>
              <a:rPr lang="ru-RU" sz="1300" dirty="0" smtClean="0"/>
              <a:t>. </a:t>
            </a:r>
            <a:r>
              <a:rPr lang="ru-RU" sz="1300" dirty="0" err="1" smtClean="0"/>
              <a:t>Уражені</a:t>
            </a:r>
            <a:r>
              <a:rPr lang="ru-RU" sz="1300" dirty="0" smtClean="0"/>
              <a:t> </a:t>
            </a:r>
            <a:r>
              <a:rPr lang="ru-RU" sz="1300" dirty="0" err="1"/>
              <a:t>зябра</a:t>
            </a:r>
            <a:r>
              <a:rPr lang="ru-RU" sz="1300" dirty="0"/>
              <a:t> </a:t>
            </a:r>
            <a:r>
              <a:rPr lang="ru-RU" sz="1300" dirty="0" err="1"/>
              <a:t>видаляють</a:t>
            </a:r>
            <a:r>
              <a:rPr lang="ru-RU" sz="1300" dirty="0"/>
              <a:t>. При </a:t>
            </a:r>
            <a:r>
              <a:rPr lang="ru-RU" sz="1300" dirty="0" err="1"/>
              <a:t>виснаженні</a:t>
            </a:r>
            <a:r>
              <a:rPr lang="ru-RU" sz="1300" dirty="0"/>
              <a:t> </a:t>
            </a:r>
            <a:r>
              <a:rPr lang="ru-RU" sz="1300" dirty="0" err="1"/>
              <a:t>рибу</a:t>
            </a:r>
            <a:r>
              <a:rPr lang="ru-RU" sz="1300" dirty="0"/>
              <a:t> </a:t>
            </a:r>
            <a:r>
              <a:rPr lang="ru-RU" sz="1300" dirty="0" err="1"/>
              <a:t>вибраковують</a:t>
            </a:r>
            <a:r>
              <a:rPr lang="ru-RU" sz="1300" dirty="0"/>
              <a:t>.</a:t>
            </a:r>
          </a:p>
          <a:p>
            <a:pPr algn="just"/>
            <a:r>
              <a:rPr lang="ru-RU" sz="1300" b="1" dirty="0" err="1"/>
              <a:t>Ектопаразитарні</a:t>
            </a:r>
            <a:r>
              <a:rPr lang="ru-RU" sz="1300" b="1" dirty="0"/>
              <a:t> </a:t>
            </a:r>
            <a:r>
              <a:rPr lang="ru-RU" sz="1300" b="1" dirty="0" err="1"/>
              <a:t>хвороби</a:t>
            </a:r>
            <a:r>
              <a:rPr lang="ru-RU" sz="1300" b="1" dirty="0"/>
              <a:t>, </a:t>
            </a:r>
            <a:r>
              <a:rPr lang="ru-RU" sz="1300" b="1" dirty="0" err="1"/>
              <a:t>які</a:t>
            </a:r>
            <a:r>
              <a:rPr lang="ru-RU" sz="1300" b="1" dirty="0"/>
              <a:t> </a:t>
            </a:r>
            <a:r>
              <a:rPr lang="ru-RU" sz="1300" b="1" dirty="0" err="1"/>
              <a:t>викликаються</a:t>
            </a:r>
            <a:r>
              <a:rPr lang="ru-RU" sz="1300" b="1" dirty="0"/>
              <a:t> </a:t>
            </a:r>
            <a:r>
              <a:rPr lang="ru-RU" sz="1300" b="1" dirty="0" err="1"/>
              <a:t>моно-геноїдозами</a:t>
            </a:r>
            <a:r>
              <a:rPr lang="ru-RU" sz="1300" b="1" dirty="0"/>
              <a:t>.</a:t>
            </a:r>
          </a:p>
          <a:p>
            <a:pPr algn="just"/>
            <a:r>
              <a:rPr lang="ru-RU" sz="1300" dirty="0" err="1"/>
              <a:t>Рибу</a:t>
            </a:r>
            <a:r>
              <a:rPr lang="ru-RU" sz="1300" dirty="0"/>
              <a:t> </a:t>
            </a:r>
            <a:r>
              <a:rPr lang="ru-RU" sz="1300" dirty="0" err="1"/>
              <a:t>з</a:t>
            </a:r>
            <a:r>
              <a:rPr lang="ru-RU" sz="1300" dirty="0"/>
              <a:t> </a:t>
            </a:r>
            <a:r>
              <a:rPr lang="ru-RU" sz="1300" dirty="0" err="1"/>
              <a:t>незначними</a:t>
            </a:r>
            <a:r>
              <a:rPr lang="ru-RU" sz="1300" dirty="0"/>
              <a:t> </a:t>
            </a:r>
            <a:r>
              <a:rPr lang="ru-RU" sz="1300" dirty="0" err="1"/>
              <a:t>ураженнями</a:t>
            </a:r>
            <a:r>
              <a:rPr lang="ru-RU" sz="1300" dirty="0"/>
              <a:t> </a:t>
            </a:r>
            <a:r>
              <a:rPr lang="ru-RU" sz="1300" dirty="0" err="1"/>
              <a:t>випускають</a:t>
            </a:r>
            <a:r>
              <a:rPr lang="ru-RU" sz="1300" dirty="0"/>
              <a:t> в </a:t>
            </a:r>
            <a:r>
              <a:rPr lang="ru-RU" sz="1300" dirty="0" err="1"/>
              <a:t>реалізацію</a:t>
            </a:r>
            <a:r>
              <a:rPr lang="ru-RU" sz="1300" dirty="0"/>
              <a:t>. </a:t>
            </a:r>
            <a:r>
              <a:rPr lang="ru-RU" sz="1300" dirty="0" smtClean="0"/>
              <a:t>При сильному </a:t>
            </a:r>
            <a:r>
              <a:rPr lang="ru-RU" sz="1300" dirty="0" err="1"/>
              <a:t>ураженні</a:t>
            </a:r>
            <a:r>
              <a:rPr lang="ru-RU" sz="1300" dirty="0"/>
              <a:t> </a:t>
            </a:r>
            <a:r>
              <a:rPr lang="ru-RU" sz="1300" dirty="0" err="1"/>
              <a:t>після</a:t>
            </a:r>
            <a:r>
              <a:rPr lang="ru-RU" sz="1300" dirty="0"/>
              <a:t> </a:t>
            </a:r>
            <a:r>
              <a:rPr lang="ru-RU" sz="1300" dirty="0" err="1"/>
              <a:t>термічної</a:t>
            </a:r>
            <a:r>
              <a:rPr lang="ru-RU" sz="1300" dirty="0"/>
              <a:t> </a:t>
            </a:r>
            <a:r>
              <a:rPr lang="ru-RU" sz="1300" dirty="0" err="1"/>
              <a:t>обробки</a:t>
            </a:r>
            <a:r>
              <a:rPr lang="ru-RU" sz="1300" dirty="0"/>
              <a:t> </a:t>
            </a:r>
            <a:r>
              <a:rPr lang="ru-RU" sz="1300" dirty="0" err="1"/>
              <a:t>використовують</a:t>
            </a:r>
            <a:r>
              <a:rPr lang="ru-RU" sz="1300" dirty="0"/>
              <a:t> в </a:t>
            </a:r>
            <a:r>
              <a:rPr lang="ru-RU" sz="1300" dirty="0" smtClean="0"/>
              <a:t>корм </a:t>
            </a:r>
            <a:r>
              <a:rPr lang="ru-RU" sz="1300" dirty="0" err="1" smtClean="0"/>
              <a:t>свиням</a:t>
            </a:r>
            <a:r>
              <a:rPr lang="ru-RU" sz="1300" dirty="0"/>
              <a:t>, птахам, </a:t>
            </a:r>
            <a:r>
              <a:rPr lang="ru-RU" sz="1300" dirty="0" err="1"/>
              <a:t>хутровим</a:t>
            </a:r>
            <a:r>
              <a:rPr lang="ru-RU" sz="1300" dirty="0"/>
              <a:t> </a:t>
            </a:r>
            <a:r>
              <a:rPr lang="ru-RU" sz="1300" dirty="0" err="1"/>
              <a:t>звірям</a:t>
            </a:r>
            <a:r>
              <a:rPr lang="ru-RU" sz="1300" dirty="0"/>
              <a:t>.</a:t>
            </a:r>
          </a:p>
          <a:p>
            <a:pPr algn="just"/>
            <a:r>
              <a:rPr lang="ru-RU" sz="1300" b="1" dirty="0" err="1"/>
              <a:t>Дифілоботріоз</a:t>
            </a:r>
            <a:r>
              <a:rPr lang="ru-RU" sz="1300" b="1" dirty="0"/>
              <a:t>. </a:t>
            </a:r>
            <a:r>
              <a:rPr lang="ru-RU" sz="1300" b="1" dirty="0" err="1"/>
              <a:t>Риба</a:t>
            </a:r>
            <a:r>
              <a:rPr lang="ru-RU" sz="1300" b="1" dirty="0"/>
              <a:t> (щука, </a:t>
            </a:r>
            <a:r>
              <a:rPr lang="ru-RU" sz="1300" b="1" dirty="0" err="1"/>
              <a:t>лин</a:t>
            </a:r>
            <a:r>
              <a:rPr lang="ru-RU" sz="1300" b="1" dirty="0"/>
              <a:t>, окунь, пелядь, сиг, </a:t>
            </a:r>
            <a:r>
              <a:rPr lang="ru-RU" sz="1300" b="1" dirty="0" smtClean="0"/>
              <a:t>омуль, </a:t>
            </a:r>
            <a:r>
              <a:rPr lang="ru-RU" sz="1300" dirty="0" smtClean="0"/>
              <a:t>кумжа</a:t>
            </a:r>
            <a:r>
              <a:rPr lang="ru-RU" sz="1300" dirty="0"/>
              <a:t>, </a:t>
            </a:r>
            <a:r>
              <a:rPr lang="ru-RU" sz="1300" dirty="0" err="1"/>
              <a:t>харіус</a:t>
            </a:r>
            <a:r>
              <a:rPr lang="ru-RU" sz="1300" dirty="0"/>
              <a:t>), яку </a:t>
            </a:r>
            <a:r>
              <a:rPr lang="ru-RU" sz="1300" dirty="0" err="1"/>
              <a:t>добувають</a:t>
            </a:r>
            <a:r>
              <a:rPr lang="ru-RU" sz="1300" dirty="0"/>
              <a:t> в озерах, </a:t>
            </a:r>
            <a:r>
              <a:rPr lang="ru-RU" sz="1300" dirty="0" err="1"/>
              <a:t>водосховищах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 smtClean="0"/>
              <a:t>річках</a:t>
            </a:r>
            <a:r>
              <a:rPr lang="ru-RU" sz="1300" dirty="0" smtClean="0"/>
              <a:t>, </a:t>
            </a:r>
            <a:r>
              <a:rPr lang="ru-RU" sz="1300" dirty="0" err="1" smtClean="0"/>
              <a:t>поступає</a:t>
            </a:r>
            <a:r>
              <a:rPr lang="ru-RU" sz="1300" dirty="0" smtClean="0"/>
              <a:t> </a:t>
            </a:r>
            <a:r>
              <a:rPr lang="ru-RU" sz="1300" dirty="0"/>
              <a:t>в </a:t>
            </a:r>
            <a:r>
              <a:rPr lang="ru-RU" sz="1300" dirty="0" err="1"/>
              <a:t>реалізацію</a:t>
            </a:r>
            <a:r>
              <a:rPr lang="ru-RU" sz="1300" dirty="0"/>
              <a:t> у </a:t>
            </a:r>
            <a:r>
              <a:rPr lang="ru-RU" sz="1300" dirty="0" err="1"/>
              <a:t>свіжому</a:t>
            </a:r>
            <a:r>
              <a:rPr lang="ru-RU" sz="1300" dirty="0"/>
              <a:t> </a:t>
            </a:r>
            <a:r>
              <a:rPr lang="ru-RU" sz="1300" dirty="0" err="1"/>
              <a:t>або</a:t>
            </a:r>
            <a:r>
              <a:rPr lang="ru-RU" sz="1300" dirty="0"/>
              <a:t> </a:t>
            </a:r>
            <a:r>
              <a:rPr lang="ru-RU" sz="1300" dirty="0" err="1"/>
              <a:t>замороженому</a:t>
            </a:r>
            <a:r>
              <a:rPr lang="ru-RU" sz="1300" dirty="0"/>
              <a:t> </a:t>
            </a:r>
            <a:r>
              <a:rPr lang="ru-RU" sz="1300" dirty="0" err="1"/>
              <a:t>вигляді</a:t>
            </a:r>
            <a:r>
              <a:rPr lang="ru-RU" sz="1300" dirty="0"/>
              <a:t>. </a:t>
            </a:r>
            <a:r>
              <a:rPr lang="ru-RU" sz="1300" dirty="0" smtClean="0"/>
              <a:t>Вона </a:t>
            </a:r>
            <a:r>
              <a:rPr lang="ru-RU" sz="1300" dirty="0" err="1" smtClean="0"/>
              <a:t>нерідко</a:t>
            </a:r>
            <a:r>
              <a:rPr lang="ru-RU" sz="1300" dirty="0" smtClean="0"/>
              <a:t> </a:t>
            </a:r>
            <a:r>
              <a:rPr lang="ru-RU" sz="1300" dirty="0" err="1"/>
              <a:t>буває</a:t>
            </a:r>
            <a:r>
              <a:rPr lang="ru-RU" sz="1300" dirty="0"/>
              <a:t> </a:t>
            </a:r>
            <a:r>
              <a:rPr lang="ru-RU" sz="1300" dirty="0" err="1"/>
              <a:t>уражена</a:t>
            </a:r>
            <a:r>
              <a:rPr lang="ru-RU" sz="1300" dirty="0"/>
              <a:t> личинками </a:t>
            </a:r>
            <a:r>
              <a:rPr lang="en-US" sz="1300" dirty="0" err="1"/>
              <a:t>Diphillobothrium</a:t>
            </a:r>
            <a:r>
              <a:rPr lang="en-US" sz="1300" dirty="0"/>
              <a:t> </a:t>
            </a:r>
            <a:r>
              <a:rPr lang="en-US" sz="1300" dirty="0" err="1" smtClean="0"/>
              <a:t>latum</a:t>
            </a:r>
            <a:r>
              <a:rPr lang="en-US" sz="1300" dirty="0" smtClean="0"/>
              <a:t>,</a:t>
            </a:r>
            <a:r>
              <a:rPr lang="uk-UA" sz="1300" dirty="0" smtClean="0"/>
              <a:t> </a:t>
            </a:r>
            <a:r>
              <a:rPr lang="ru-RU" sz="1300" dirty="0" err="1" smtClean="0"/>
              <a:t>небезпечна</a:t>
            </a:r>
            <a:r>
              <a:rPr lang="ru-RU" sz="1300" dirty="0" smtClean="0"/>
              <a:t> </a:t>
            </a:r>
            <a:r>
              <a:rPr lang="ru-RU" sz="1300" dirty="0"/>
              <a:t>для </a:t>
            </a:r>
            <a:r>
              <a:rPr lang="ru-RU" sz="1300" dirty="0" err="1"/>
              <a:t>людини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деяких</a:t>
            </a:r>
            <a:r>
              <a:rPr lang="ru-RU" sz="1300" dirty="0"/>
              <a:t> </a:t>
            </a:r>
            <a:r>
              <a:rPr lang="ru-RU" sz="1300" dirty="0" err="1"/>
              <a:t>м'ясоїдних</a:t>
            </a:r>
            <a:r>
              <a:rPr lang="ru-RU" sz="1300" dirty="0"/>
              <a:t> </a:t>
            </a:r>
            <a:r>
              <a:rPr lang="ru-RU" sz="1300" dirty="0" err="1"/>
              <a:t>тварин</a:t>
            </a:r>
            <a:r>
              <a:rPr lang="ru-RU" sz="1300" dirty="0"/>
              <a:t> (собаки, </a:t>
            </a:r>
            <a:r>
              <a:rPr lang="ru-RU" sz="1300" dirty="0" err="1" smtClean="0"/>
              <a:t>коти</a:t>
            </a:r>
            <a:r>
              <a:rPr lang="ru-RU" sz="1300" dirty="0" smtClean="0"/>
              <a:t>, </a:t>
            </a:r>
            <a:r>
              <a:rPr lang="ru-RU" sz="1300" dirty="0" err="1" smtClean="0"/>
              <a:t>лисиці</a:t>
            </a:r>
            <a:r>
              <a:rPr lang="ru-RU" sz="1300" dirty="0"/>
              <a:t>, </a:t>
            </a:r>
            <a:r>
              <a:rPr lang="ru-RU" sz="1300" dirty="0" err="1"/>
              <a:t>хутрові</a:t>
            </a:r>
            <a:r>
              <a:rPr lang="ru-RU" sz="1300" dirty="0"/>
              <a:t> </a:t>
            </a:r>
            <a:r>
              <a:rPr lang="ru-RU" sz="1300" dirty="0" err="1"/>
              <a:t>звірі</a:t>
            </a:r>
            <a:r>
              <a:rPr lang="ru-RU" sz="1300" dirty="0"/>
              <a:t>). </a:t>
            </a:r>
            <a:r>
              <a:rPr lang="ru-RU" sz="1300" dirty="0" err="1"/>
              <a:t>Дефінітивні</a:t>
            </a:r>
            <a:r>
              <a:rPr lang="ru-RU" sz="1300" dirty="0"/>
              <a:t> </a:t>
            </a:r>
            <a:r>
              <a:rPr lang="ru-RU" sz="1300" dirty="0" err="1"/>
              <a:t>хазяї</a:t>
            </a:r>
            <a:r>
              <a:rPr lang="ru-RU" sz="1300" dirty="0"/>
              <a:t> - </a:t>
            </a:r>
            <a:r>
              <a:rPr lang="ru-RU" sz="1300" dirty="0" err="1"/>
              <a:t>людина</a:t>
            </a:r>
            <a:r>
              <a:rPr lang="ru-RU" sz="1300" dirty="0"/>
              <a:t>, собака, </a:t>
            </a:r>
            <a:r>
              <a:rPr lang="ru-RU" sz="1300" dirty="0" err="1" smtClean="0"/>
              <a:t>кішка</a:t>
            </a:r>
            <a:r>
              <a:rPr lang="ru-RU" sz="1300" dirty="0" smtClean="0"/>
              <a:t>, перший </a:t>
            </a:r>
            <a:r>
              <a:rPr lang="ru-RU" sz="1300" dirty="0" err="1"/>
              <a:t>проміжний</a:t>
            </a:r>
            <a:r>
              <a:rPr lang="ru-RU" sz="1300" dirty="0"/>
              <a:t> </a:t>
            </a:r>
            <a:r>
              <a:rPr lang="ru-RU" sz="1300" dirty="0" err="1"/>
              <a:t>хазаїн-рачок</a:t>
            </a:r>
            <a:r>
              <a:rPr lang="ru-RU" sz="1300" dirty="0"/>
              <a:t> циклоп, </a:t>
            </a:r>
            <a:r>
              <a:rPr lang="ru-RU" sz="1300" dirty="0" err="1"/>
              <a:t>другий</a:t>
            </a:r>
            <a:r>
              <a:rPr lang="ru-RU" sz="1300" dirty="0"/>
              <a:t> - </a:t>
            </a:r>
            <a:r>
              <a:rPr lang="ru-RU" sz="1300" dirty="0" err="1"/>
              <a:t>риба</a:t>
            </a:r>
            <a:r>
              <a:rPr lang="ru-RU" sz="1300" dirty="0"/>
              <a:t>. Людина </a:t>
            </a:r>
            <a:r>
              <a:rPr lang="ru-RU" sz="1300" dirty="0" err="1" smtClean="0"/>
              <a:t>і</a:t>
            </a:r>
            <a:r>
              <a:rPr lang="ru-RU" sz="1300" dirty="0" smtClean="0"/>
              <a:t> </a:t>
            </a:r>
            <a:r>
              <a:rPr lang="ru-RU" sz="1300" dirty="0" err="1" smtClean="0"/>
              <a:t>домашні</a:t>
            </a:r>
            <a:r>
              <a:rPr lang="ru-RU" sz="1300" dirty="0" smtClean="0"/>
              <a:t> </a:t>
            </a:r>
            <a:r>
              <a:rPr lang="ru-RU" sz="1300" dirty="0" err="1"/>
              <a:t>м'ясоїдні</a:t>
            </a:r>
            <a:r>
              <a:rPr lang="ru-RU" sz="1300" dirty="0"/>
              <a:t> </a:t>
            </a:r>
            <a:r>
              <a:rPr lang="ru-RU" sz="1300" dirty="0" err="1"/>
              <a:t>тварини</a:t>
            </a:r>
            <a:r>
              <a:rPr lang="ru-RU" sz="1300" dirty="0"/>
              <a:t> </a:t>
            </a:r>
            <a:r>
              <a:rPr lang="ru-RU" sz="1300" dirty="0" err="1"/>
              <a:t>захворюють</a:t>
            </a:r>
            <a:r>
              <a:rPr lang="ru-RU" sz="1300" dirty="0"/>
              <a:t> при </a:t>
            </a:r>
            <a:r>
              <a:rPr lang="ru-RU" sz="1300" dirty="0" err="1"/>
              <a:t>поїданні</a:t>
            </a:r>
            <a:r>
              <a:rPr lang="ru-RU" sz="1300" dirty="0"/>
              <a:t> </a:t>
            </a:r>
            <a:r>
              <a:rPr lang="ru-RU" sz="1300" dirty="0" err="1" smtClean="0"/>
              <a:t>не-достатньо</a:t>
            </a:r>
            <a:r>
              <a:rPr lang="ru-RU" sz="1300" dirty="0" smtClean="0"/>
              <a:t> </a:t>
            </a:r>
            <a:r>
              <a:rPr lang="ru-RU" sz="1300" dirty="0" err="1" smtClean="0"/>
              <a:t>провареної</a:t>
            </a:r>
            <a:r>
              <a:rPr lang="ru-RU" sz="1300" dirty="0" smtClean="0"/>
              <a:t> </a:t>
            </a:r>
            <a:r>
              <a:rPr lang="ru-RU" sz="1300" dirty="0" err="1"/>
              <a:t>риб</a:t>
            </a:r>
            <a:r>
              <a:rPr lang="ru-RU" sz="1300" dirty="0"/>
              <a:t>, </a:t>
            </a:r>
            <a:r>
              <a:rPr lang="ru-RU" sz="1300" dirty="0" err="1"/>
              <a:t>зараженої</a:t>
            </a:r>
            <a:r>
              <a:rPr lang="ru-RU" sz="1300" dirty="0"/>
              <a:t> </a:t>
            </a:r>
            <a:r>
              <a:rPr lang="ru-RU" sz="1300" dirty="0" err="1"/>
              <a:t>плероцеркоїдами</a:t>
            </a:r>
            <a:r>
              <a:rPr lang="ru-RU" sz="1300" dirty="0"/>
              <a:t> </a:t>
            </a:r>
            <a:r>
              <a:rPr lang="ru-RU" sz="1300" dirty="0" err="1"/>
              <a:t>стьожака</a:t>
            </a:r>
            <a:r>
              <a:rPr lang="ru-RU" sz="1300" dirty="0"/>
              <a:t> широкого, </a:t>
            </a:r>
            <a:r>
              <a:rPr lang="ru-RU" sz="1300" dirty="0" smtClean="0"/>
              <a:t>у кишечнику </a:t>
            </a:r>
            <a:r>
              <a:rPr lang="ru-RU" sz="1300" dirty="0" err="1"/>
              <a:t>дефінітивних</a:t>
            </a:r>
            <a:r>
              <a:rPr lang="ru-RU" sz="1300" dirty="0"/>
              <a:t> </a:t>
            </a:r>
            <a:r>
              <a:rPr lang="ru-RU" sz="1300" dirty="0" err="1"/>
              <a:t>хазяїв</a:t>
            </a:r>
            <a:r>
              <a:rPr lang="ru-RU" sz="1300" dirty="0"/>
              <a:t> </a:t>
            </a:r>
            <a:r>
              <a:rPr lang="ru-RU" sz="1300" dirty="0" err="1"/>
              <a:t>розвивається</a:t>
            </a:r>
            <a:r>
              <a:rPr lang="ru-RU" sz="1300" dirty="0"/>
              <a:t> </a:t>
            </a:r>
            <a:r>
              <a:rPr lang="ru-RU" sz="1300" dirty="0" err="1"/>
              <a:t>стьожковий</a:t>
            </a:r>
            <a:r>
              <a:rPr lang="ru-RU" sz="1300" dirty="0"/>
              <a:t> </a:t>
            </a:r>
            <a:r>
              <a:rPr lang="ru-RU" sz="1300" dirty="0" err="1" smtClean="0"/>
              <a:t>гельмінт</a:t>
            </a:r>
            <a:r>
              <a:rPr lang="ru-RU" sz="1300" dirty="0" smtClean="0"/>
              <a:t>- </a:t>
            </a:r>
            <a:r>
              <a:rPr lang="ru-RU" sz="1300" dirty="0" err="1" smtClean="0"/>
              <a:t>стьожак</a:t>
            </a:r>
            <a:r>
              <a:rPr lang="ru-RU" sz="1300" dirty="0" smtClean="0"/>
              <a:t> </a:t>
            </a:r>
            <a:r>
              <a:rPr lang="ru-RU" sz="1300" dirty="0"/>
              <a:t>широкий. </a:t>
            </a:r>
            <a:r>
              <a:rPr lang="ru-RU" sz="1300" dirty="0" err="1"/>
              <a:t>Яйця</a:t>
            </a:r>
            <a:r>
              <a:rPr lang="ru-RU" sz="1300" dirty="0"/>
              <a:t> </a:t>
            </a:r>
            <a:r>
              <a:rPr lang="ru-RU" sz="1300" dirty="0" err="1"/>
              <a:t>стьожака</a:t>
            </a:r>
            <a:r>
              <a:rPr lang="ru-RU" sz="1300" dirty="0"/>
              <a:t> </a:t>
            </a:r>
            <a:r>
              <a:rPr lang="ru-RU" sz="1300" dirty="0" err="1"/>
              <a:t>попадають</a:t>
            </a:r>
            <a:r>
              <a:rPr lang="ru-RU" sz="1300" dirty="0"/>
              <a:t> </a:t>
            </a:r>
            <a:r>
              <a:rPr lang="ru-RU" sz="1300" dirty="0" err="1"/>
              <a:t>з</a:t>
            </a:r>
            <a:r>
              <a:rPr lang="ru-RU" sz="1300" dirty="0"/>
              <a:t> </a:t>
            </a:r>
            <a:r>
              <a:rPr lang="ru-RU" sz="1300" dirty="0" err="1"/>
              <a:t>фекаліями</a:t>
            </a:r>
            <a:r>
              <a:rPr lang="ru-RU" sz="1300" dirty="0"/>
              <a:t> у воду, </a:t>
            </a:r>
            <a:r>
              <a:rPr lang="ru-RU" sz="1300" dirty="0" err="1" smtClean="0"/>
              <a:t>із</a:t>
            </a:r>
            <a:r>
              <a:rPr lang="ru-RU" sz="1300" dirty="0" smtClean="0"/>
              <a:t> них </a:t>
            </a:r>
            <a:r>
              <a:rPr lang="ru-RU" sz="1300" dirty="0" err="1"/>
              <a:t>розвивається</a:t>
            </a:r>
            <a:r>
              <a:rPr lang="ru-RU" sz="1300" dirty="0"/>
              <a:t> </a:t>
            </a:r>
            <a:r>
              <a:rPr lang="ru-RU" sz="1300" dirty="0" err="1"/>
              <a:t>корацидії</a:t>
            </a:r>
            <a:r>
              <a:rPr lang="ru-RU" sz="1300" dirty="0"/>
              <a:t>, </a:t>
            </a:r>
            <a:r>
              <a:rPr lang="ru-RU" sz="1300" dirty="0" err="1"/>
              <a:t>котрих</a:t>
            </a:r>
            <a:r>
              <a:rPr lang="ru-RU" sz="1300" dirty="0"/>
              <a:t> </a:t>
            </a:r>
            <a:r>
              <a:rPr lang="ru-RU" sz="1300" dirty="0" err="1"/>
              <a:t>заковтує</a:t>
            </a:r>
            <a:r>
              <a:rPr lang="ru-RU" sz="1300" dirty="0"/>
              <a:t> рачок циклоп. В </a:t>
            </a:r>
            <a:r>
              <a:rPr lang="ru-RU" sz="1300" dirty="0" err="1" smtClean="0"/>
              <a:t>тілі</a:t>
            </a:r>
            <a:r>
              <a:rPr lang="ru-RU" sz="1300" dirty="0" smtClean="0"/>
              <a:t> циклопа </a:t>
            </a:r>
            <a:r>
              <a:rPr lang="ru-RU" sz="1300" dirty="0" err="1"/>
              <a:t>корацидій</a:t>
            </a:r>
            <a:r>
              <a:rPr lang="ru-RU" sz="1300" dirty="0"/>
              <a:t> </a:t>
            </a:r>
            <a:r>
              <a:rPr lang="ru-RU" sz="1300" dirty="0" err="1"/>
              <a:t>розвивається</a:t>
            </a:r>
            <a:r>
              <a:rPr lang="ru-RU" sz="1300" dirty="0"/>
              <a:t> в </a:t>
            </a:r>
            <a:r>
              <a:rPr lang="ru-RU" sz="1300" dirty="0" err="1"/>
              <a:t>процеркоїд</a:t>
            </a:r>
            <a:r>
              <a:rPr lang="ru-RU" sz="1300" dirty="0"/>
              <a:t>, а у </a:t>
            </a:r>
            <a:r>
              <a:rPr lang="ru-RU" sz="1300" dirty="0" err="1" smtClean="0"/>
              <a:t>риби</a:t>
            </a:r>
            <a:r>
              <a:rPr lang="ru-RU" sz="1300" dirty="0" smtClean="0"/>
              <a:t> </a:t>
            </a:r>
            <a:r>
              <a:rPr lang="ru-RU" sz="1300" dirty="0" err="1" smtClean="0"/>
              <a:t>проковтнувшої</a:t>
            </a:r>
            <a:r>
              <a:rPr lang="ru-RU" sz="1300" dirty="0" smtClean="0"/>
              <a:t> </a:t>
            </a:r>
            <a:r>
              <a:rPr lang="ru-RU" sz="1300" dirty="0" err="1"/>
              <a:t>зараженого</a:t>
            </a:r>
            <a:r>
              <a:rPr lang="ru-RU" sz="1300" dirty="0"/>
              <a:t> рачка - в </a:t>
            </a:r>
            <a:r>
              <a:rPr lang="ru-RU" sz="1300" dirty="0" err="1"/>
              <a:t>плероцеркоїда</a:t>
            </a:r>
            <a:r>
              <a:rPr lang="ru-RU" sz="1300" dirty="0"/>
              <a:t>. </a:t>
            </a:r>
            <a:r>
              <a:rPr lang="ru-RU" sz="1300" dirty="0" err="1" smtClean="0"/>
              <a:t>Плероцеркоїди</a:t>
            </a:r>
            <a:r>
              <a:rPr lang="ru-RU" sz="1300" dirty="0" smtClean="0"/>
              <a:t> (личинки</a:t>
            </a:r>
            <a:r>
              <a:rPr lang="ru-RU" sz="1300" dirty="0"/>
              <a:t>) у </a:t>
            </a:r>
            <a:r>
              <a:rPr lang="ru-RU" sz="1300" dirty="0" err="1"/>
              <a:t>окунів</a:t>
            </a:r>
            <a:r>
              <a:rPr lang="ru-RU" sz="1300" dirty="0"/>
              <a:t>, </a:t>
            </a:r>
            <a:r>
              <a:rPr lang="ru-RU" sz="1300" dirty="0" err="1"/>
              <a:t>лина</a:t>
            </a:r>
            <a:r>
              <a:rPr lang="ru-RU" sz="1300" dirty="0"/>
              <a:t>, </a:t>
            </a:r>
            <a:r>
              <a:rPr lang="ru-RU" sz="1300" dirty="0" err="1"/>
              <a:t>йоржів</a:t>
            </a:r>
            <a:r>
              <a:rPr lang="ru-RU" sz="1300" dirty="0"/>
              <a:t> </a:t>
            </a:r>
            <a:r>
              <a:rPr lang="ru-RU" sz="1300" dirty="0" err="1"/>
              <a:t>локалізуються</a:t>
            </a:r>
            <a:r>
              <a:rPr lang="ru-RU" sz="1300" dirty="0"/>
              <a:t> в </a:t>
            </a:r>
            <a:r>
              <a:rPr lang="ru-RU" sz="1300" dirty="0" err="1" smtClean="0"/>
              <a:t>печінці</a:t>
            </a:r>
            <a:r>
              <a:rPr lang="ru-RU" sz="1300" dirty="0" smtClean="0"/>
              <a:t>, кишечнику</a:t>
            </a:r>
            <a:r>
              <a:rPr lang="ru-RU" sz="1300" dirty="0"/>
              <a:t>, </a:t>
            </a:r>
            <a:r>
              <a:rPr lang="ru-RU" sz="1300" dirty="0" err="1"/>
              <a:t>шлунку</a:t>
            </a:r>
            <a:r>
              <a:rPr lang="ru-RU" sz="1300" dirty="0"/>
              <a:t>, гонадах, а у щук </a:t>
            </a:r>
            <a:r>
              <a:rPr lang="ru-RU" sz="1300" dirty="0" err="1"/>
              <a:t>ще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в </a:t>
            </a:r>
            <a:r>
              <a:rPr lang="ru-RU" sz="1300" dirty="0" err="1"/>
              <a:t>ікрі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м'язах</a:t>
            </a:r>
            <a:r>
              <a:rPr lang="ru-RU" sz="1300" dirty="0"/>
              <a:t>. </a:t>
            </a:r>
            <a:r>
              <a:rPr lang="ru-RU" sz="1300" dirty="0" smtClean="0"/>
              <a:t>Вони </a:t>
            </a:r>
            <a:r>
              <a:rPr lang="ru-RU" sz="1300" dirty="0" err="1" smtClean="0"/>
              <a:t>неінкапсульовані</a:t>
            </a:r>
            <a:r>
              <a:rPr lang="ru-RU" sz="1300" dirty="0"/>
              <a:t>, </a:t>
            </a:r>
            <a:r>
              <a:rPr lang="ru-RU" sz="1300" dirty="0" err="1"/>
              <a:t>білого</a:t>
            </a:r>
            <a:r>
              <a:rPr lang="ru-RU" sz="1300" dirty="0"/>
              <a:t> </a:t>
            </a:r>
            <a:r>
              <a:rPr lang="ru-RU" sz="1300" dirty="0" err="1"/>
              <a:t>або</a:t>
            </a:r>
            <a:r>
              <a:rPr lang="ru-RU" sz="1300" dirty="0"/>
              <a:t> кремового </a:t>
            </a:r>
            <a:r>
              <a:rPr lang="ru-RU" sz="1300" dirty="0" err="1"/>
              <a:t>кольору</a:t>
            </a:r>
            <a:r>
              <a:rPr lang="ru-RU" sz="1300" dirty="0"/>
              <a:t> </a:t>
            </a:r>
            <a:r>
              <a:rPr lang="ru-RU" sz="1300" dirty="0" err="1"/>
              <a:t>довжиною</a:t>
            </a:r>
            <a:r>
              <a:rPr lang="ru-RU" sz="1300" dirty="0"/>
              <a:t> до 0,5 </a:t>
            </a:r>
            <a:r>
              <a:rPr lang="ru-RU" sz="1300" dirty="0" smtClean="0"/>
              <a:t>-3,0 </a:t>
            </a:r>
            <a:r>
              <a:rPr lang="ru-RU" sz="1300" dirty="0"/>
              <a:t>см, добре </a:t>
            </a:r>
            <a:r>
              <a:rPr lang="ru-RU" sz="1300" dirty="0" err="1"/>
              <a:t>помітні</a:t>
            </a:r>
            <a:r>
              <a:rPr lang="ru-RU" sz="1300" dirty="0"/>
              <a:t> при </a:t>
            </a:r>
            <a:r>
              <a:rPr lang="ru-RU" sz="1300" dirty="0" err="1"/>
              <a:t>огляді</a:t>
            </a:r>
            <a:r>
              <a:rPr lang="ru-RU" sz="1300" dirty="0"/>
              <a:t> </a:t>
            </a:r>
            <a:r>
              <a:rPr lang="ru-RU" sz="1300" dirty="0" err="1"/>
              <a:t>м'язів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внутрішніх</a:t>
            </a:r>
            <a:r>
              <a:rPr lang="ru-RU" sz="1300" dirty="0"/>
              <a:t> </a:t>
            </a:r>
            <a:r>
              <a:rPr lang="ru-RU" sz="1300" dirty="0" err="1"/>
              <a:t>органів</a:t>
            </a:r>
            <a:r>
              <a:rPr lang="ru-RU" sz="1300" dirty="0"/>
              <a:t>.</a:t>
            </a:r>
          </a:p>
          <a:p>
            <a:pPr algn="just"/>
            <a:r>
              <a:rPr lang="ru-RU" sz="1300" dirty="0"/>
              <a:t>Другим видом </a:t>
            </a:r>
            <a:r>
              <a:rPr lang="ru-RU" sz="1300" dirty="0" err="1"/>
              <a:t>стьожака</a:t>
            </a:r>
            <a:r>
              <a:rPr lang="ru-RU" sz="1300" dirty="0"/>
              <a:t> </a:t>
            </a:r>
            <a:r>
              <a:rPr lang="ru-RU" sz="1300" dirty="0" err="1"/>
              <a:t>є</a:t>
            </a:r>
            <a:r>
              <a:rPr lang="ru-RU" sz="1300" dirty="0"/>
              <a:t> </a:t>
            </a:r>
            <a:r>
              <a:rPr lang="en-US" sz="1300" dirty="0" err="1"/>
              <a:t>Diphillobothrium</a:t>
            </a:r>
            <a:r>
              <a:rPr lang="en-US" sz="1300" dirty="0"/>
              <a:t> </a:t>
            </a:r>
            <a:r>
              <a:rPr lang="en-US" sz="1300" dirty="0" err="1" smtClean="0"/>
              <a:t>dendriticum</a:t>
            </a:r>
            <a:r>
              <a:rPr lang="en-US" sz="1300" dirty="0" smtClean="0"/>
              <a:t>.</a:t>
            </a:r>
            <a:r>
              <a:rPr lang="uk-UA" sz="1300" dirty="0" smtClean="0"/>
              <a:t> </a:t>
            </a:r>
            <a:r>
              <a:rPr lang="ru-RU" sz="1300" dirty="0" err="1" smtClean="0"/>
              <a:t>Дефінітивні</a:t>
            </a:r>
            <a:r>
              <a:rPr lang="ru-RU" sz="1300" dirty="0" smtClean="0"/>
              <a:t> </a:t>
            </a:r>
            <a:r>
              <a:rPr lang="ru-RU" sz="1300" dirty="0" err="1"/>
              <a:t>хазяї</a:t>
            </a:r>
            <a:r>
              <a:rPr lang="ru-RU" sz="1300" dirty="0"/>
              <a:t> - </a:t>
            </a:r>
            <a:r>
              <a:rPr lang="ru-RU" sz="1300" dirty="0" err="1"/>
              <a:t>людина</a:t>
            </a:r>
            <a:r>
              <a:rPr lang="ru-RU" sz="1300" dirty="0"/>
              <a:t>, </a:t>
            </a:r>
            <a:r>
              <a:rPr lang="ru-RU" sz="1300" dirty="0" err="1"/>
              <a:t>м'ясоїдні</a:t>
            </a:r>
            <a:r>
              <a:rPr lang="ru-RU" sz="1300" dirty="0"/>
              <a:t> </a:t>
            </a:r>
            <a:r>
              <a:rPr lang="ru-RU" sz="1300" dirty="0" err="1"/>
              <a:t>тварини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рибоїдні</a:t>
            </a:r>
            <a:r>
              <a:rPr lang="ru-RU" sz="1300" dirty="0"/>
              <a:t> </a:t>
            </a:r>
            <a:r>
              <a:rPr lang="ru-RU" sz="1300" dirty="0" smtClean="0"/>
              <a:t>птахи: </a:t>
            </a:r>
            <a:r>
              <a:rPr lang="ru-RU" sz="1300" dirty="0" err="1" smtClean="0"/>
              <a:t>проміжні</a:t>
            </a:r>
            <a:r>
              <a:rPr lang="ru-RU" sz="1300" dirty="0" smtClean="0"/>
              <a:t> </a:t>
            </a:r>
            <a:r>
              <a:rPr lang="ru-RU" sz="1300" dirty="0" err="1"/>
              <a:t>хазяї</a:t>
            </a:r>
            <a:r>
              <a:rPr lang="ru-RU" sz="1300" dirty="0"/>
              <a:t> рачок-циклоп. Личинки </a:t>
            </a:r>
            <a:r>
              <a:rPr lang="ru-RU" sz="1300" dirty="0" err="1"/>
              <a:t>знаходяться</a:t>
            </a:r>
            <a:r>
              <a:rPr lang="ru-RU" sz="1300" dirty="0"/>
              <a:t> в капсулах </a:t>
            </a:r>
            <a:r>
              <a:rPr lang="ru-RU" sz="1300" dirty="0" err="1" smtClean="0"/>
              <a:t>і</a:t>
            </a:r>
            <a:r>
              <a:rPr lang="ru-RU" sz="1300" dirty="0" smtClean="0"/>
              <a:t> </a:t>
            </a:r>
            <a:r>
              <a:rPr lang="ru-RU" sz="1300" dirty="0" err="1" smtClean="0"/>
              <a:t>уражають</a:t>
            </a:r>
            <a:r>
              <a:rPr lang="ru-RU" sz="1300" dirty="0" smtClean="0"/>
              <a:t> </a:t>
            </a:r>
            <a:r>
              <a:rPr lang="ru-RU" sz="1300" dirty="0" err="1"/>
              <a:t>шлунок</a:t>
            </a:r>
            <a:r>
              <a:rPr lang="ru-RU" sz="1300" dirty="0"/>
              <a:t>, кишечник, </a:t>
            </a:r>
            <a:r>
              <a:rPr lang="ru-RU" sz="1300" dirty="0" err="1"/>
              <a:t>печінку</a:t>
            </a:r>
            <a:r>
              <a:rPr lang="ru-RU" sz="1300" dirty="0"/>
              <a:t>, </a:t>
            </a:r>
            <a:r>
              <a:rPr lang="ru-RU" sz="1300" dirty="0" err="1"/>
              <a:t>гонади</a:t>
            </a:r>
            <a:r>
              <a:rPr lang="ru-RU" sz="1300" dirty="0"/>
              <a:t> таких </a:t>
            </a:r>
            <a:r>
              <a:rPr lang="ru-RU" sz="1300" dirty="0" err="1"/>
              <a:t>видів</a:t>
            </a:r>
            <a:r>
              <a:rPr lang="ru-RU" sz="1300" dirty="0"/>
              <a:t> </a:t>
            </a:r>
            <a:r>
              <a:rPr lang="ru-RU" sz="1300" dirty="0" err="1" smtClean="0"/>
              <a:t>риб</a:t>
            </a:r>
            <a:r>
              <a:rPr lang="ru-RU" sz="1300" dirty="0" smtClean="0"/>
              <a:t>: пелядь</a:t>
            </a:r>
            <a:r>
              <a:rPr lang="ru-RU" sz="1300" dirty="0"/>
              <a:t>, сиг, омуль, </a:t>
            </a:r>
            <a:r>
              <a:rPr lang="ru-RU" sz="1300" dirty="0" err="1"/>
              <a:t>харіус</a:t>
            </a:r>
            <a:r>
              <a:rPr lang="ru-RU" sz="1300" dirty="0"/>
              <a:t>, муксун.</a:t>
            </a:r>
          </a:p>
          <a:p>
            <a:pPr algn="just"/>
            <a:r>
              <a:rPr lang="ru-RU" sz="1300" b="1" i="1" dirty="0" err="1"/>
              <a:t>Санітарна</a:t>
            </a:r>
            <a:r>
              <a:rPr lang="ru-RU" sz="1300" b="1" i="1" dirty="0"/>
              <a:t> </a:t>
            </a:r>
            <a:r>
              <a:rPr lang="ru-RU" sz="1300" b="1" i="1" dirty="0" err="1"/>
              <a:t>оцінка</a:t>
            </a:r>
            <a:r>
              <a:rPr lang="ru-RU" sz="1300" b="1" i="1" dirty="0"/>
              <a:t>. Не </a:t>
            </a:r>
            <a:r>
              <a:rPr lang="ru-RU" sz="1300" b="1" i="1" dirty="0" err="1"/>
              <a:t>знешкоджену</a:t>
            </a:r>
            <a:r>
              <a:rPr lang="ru-RU" sz="1300" b="1" i="1" dirty="0"/>
              <a:t> </a:t>
            </a:r>
            <a:r>
              <a:rPr lang="ru-RU" sz="1300" b="1" i="1" dirty="0" err="1"/>
              <a:t>рибу</a:t>
            </a:r>
            <a:r>
              <a:rPr lang="ru-RU" sz="1300" b="1" i="1" dirty="0"/>
              <a:t> </a:t>
            </a:r>
            <a:r>
              <a:rPr lang="ru-RU" sz="1300" b="1" i="1" dirty="0" err="1"/>
              <a:t>не</a:t>
            </a:r>
            <a:r>
              <a:rPr lang="ru-RU" sz="1300" b="1" i="1" dirty="0"/>
              <a:t> </a:t>
            </a:r>
            <a:r>
              <a:rPr lang="ru-RU" sz="1300" b="1" i="1" dirty="0" err="1"/>
              <a:t>можна</a:t>
            </a:r>
            <a:r>
              <a:rPr lang="ru-RU" sz="1300" b="1" i="1" dirty="0"/>
              <a:t> </a:t>
            </a:r>
            <a:r>
              <a:rPr lang="ru-RU" sz="1300" b="1" i="1" dirty="0" err="1"/>
              <a:t>допускати</a:t>
            </a:r>
            <a:r>
              <a:rPr lang="ru-RU" sz="1300" b="1" i="1" dirty="0"/>
              <a:t> </a:t>
            </a:r>
            <a:r>
              <a:rPr lang="ru-RU" sz="1300" b="1" i="1" dirty="0" smtClean="0"/>
              <a:t>у </a:t>
            </a:r>
            <a:r>
              <a:rPr lang="ru-RU" sz="1300" dirty="0" err="1" smtClean="0"/>
              <a:t>вільний</a:t>
            </a:r>
            <a:r>
              <a:rPr lang="ru-RU" sz="1300" dirty="0" smtClean="0"/>
              <a:t> </a:t>
            </a:r>
            <a:r>
              <a:rPr lang="ru-RU" sz="1300" dirty="0"/>
              <a:t>продаж. </a:t>
            </a:r>
            <a:r>
              <a:rPr lang="ru-RU" sz="1300" dirty="0" err="1"/>
              <a:t>Рибу</a:t>
            </a:r>
            <a:r>
              <a:rPr lang="ru-RU" sz="1300" dirty="0"/>
              <a:t> </a:t>
            </a:r>
            <a:r>
              <a:rPr lang="ru-RU" sz="1300" dirty="0" err="1"/>
              <a:t>із</a:t>
            </a:r>
            <a:r>
              <a:rPr lang="ru-RU" sz="1300" dirty="0"/>
              <a:t> </a:t>
            </a:r>
            <a:r>
              <a:rPr lang="ru-RU" sz="1300" dirty="0" err="1"/>
              <a:t>неблагополучних</a:t>
            </a:r>
            <a:r>
              <a:rPr lang="ru-RU" sz="1300" dirty="0"/>
              <a:t> за </a:t>
            </a:r>
            <a:r>
              <a:rPr lang="ru-RU" sz="1300" dirty="0" err="1"/>
              <a:t>інвазією</a:t>
            </a:r>
            <a:r>
              <a:rPr lang="ru-RU" sz="1300" dirty="0"/>
              <a:t> </a:t>
            </a:r>
            <a:r>
              <a:rPr lang="ru-RU" sz="1300" dirty="0" err="1" smtClean="0"/>
              <a:t>водойм</a:t>
            </a:r>
            <a:r>
              <a:rPr lang="ru-RU" sz="1300" dirty="0" smtClean="0"/>
              <a:t> </a:t>
            </a:r>
            <a:r>
              <a:rPr lang="ru-RU" sz="1300" dirty="0" err="1" smtClean="0"/>
              <a:t>виловлюють</a:t>
            </a:r>
            <a:r>
              <a:rPr lang="ru-RU" sz="1300" dirty="0" smtClean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знезаражують</a:t>
            </a:r>
            <a:r>
              <a:rPr lang="ru-RU" sz="1300" dirty="0"/>
              <a:t> </a:t>
            </a:r>
            <a:r>
              <a:rPr lang="ru-RU" sz="1300" dirty="0" err="1"/>
              <a:t>згідно</a:t>
            </a:r>
            <a:r>
              <a:rPr lang="ru-RU" sz="1300" dirty="0"/>
              <a:t> </a:t>
            </a:r>
            <a:r>
              <a:rPr lang="ru-RU" sz="1300" dirty="0" err="1"/>
              <a:t>розробленим</a:t>
            </a:r>
            <a:r>
              <a:rPr lang="ru-RU" sz="1300" dirty="0"/>
              <a:t> </a:t>
            </a:r>
            <a:r>
              <a:rPr lang="ru-RU" sz="1300" dirty="0" smtClean="0"/>
              <a:t>правилам (</a:t>
            </a:r>
            <a:r>
              <a:rPr lang="ru-RU" sz="1300" dirty="0" err="1" smtClean="0"/>
              <a:t>технологічна</a:t>
            </a:r>
            <a:r>
              <a:rPr lang="ru-RU" sz="1300" dirty="0" smtClean="0"/>
              <a:t> </a:t>
            </a:r>
            <a:r>
              <a:rPr lang="ru-RU" sz="1300" dirty="0" err="1"/>
              <a:t>обробка</a:t>
            </a:r>
            <a:r>
              <a:rPr lang="ru-RU" sz="1300" dirty="0"/>
              <a:t>, </a:t>
            </a:r>
            <a:r>
              <a:rPr lang="ru-RU" sz="1300" dirty="0" err="1"/>
              <a:t>заморожування</a:t>
            </a:r>
            <a:r>
              <a:rPr lang="ru-RU" sz="1300" dirty="0"/>
              <a:t> до </a:t>
            </a:r>
            <a:r>
              <a:rPr lang="ru-RU" sz="1300" dirty="0" err="1"/>
              <a:t>мінус</a:t>
            </a:r>
            <a:r>
              <a:rPr lang="ru-RU" sz="1300" dirty="0"/>
              <a:t> 20-21° С </a:t>
            </a:r>
            <a:r>
              <a:rPr lang="ru-RU" sz="1300" dirty="0" err="1" smtClean="0"/>
              <a:t>або</a:t>
            </a:r>
            <a:r>
              <a:rPr lang="ru-RU" sz="1300" dirty="0" smtClean="0"/>
              <a:t> посол</a:t>
            </a:r>
            <a:r>
              <a:rPr lang="ru-RU" sz="1300" dirty="0"/>
              <a:t>). У </a:t>
            </a:r>
            <a:r>
              <a:rPr lang="ru-RU" sz="1300" dirty="0" err="1"/>
              <a:t>домашніх</a:t>
            </a:r>
            <a:r>
              <a:rPr lang="ru-RU" sz="1300" dirty="0"/>
              <a:t> </a:t>
            </a:r>
            <a:r>
              <a:rPr lang="ru-RU" sz="1300" dirty="0" err="1"/>
              <a:t>умовах</a:t>
            </a:r>
            <a:r>
              <a:rPr lang="ru-RU" sz="1300" dirty="0"/>
              <a:t> </a:t>
            </a:r>
            <a:r>
              <a:rPr lang="ru-RU" sz="1300" dirty="0" err="1"/>
              <a:t>видаляють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утилізують</a:t>
            </a:r>
            <a:r>
              <a:rPr lang="ru-RU" sz="1300" dirty="0"/>
              <a:t> </a:t>
            </a:r>
            <a:r>
              <a:rPr lang="ru-RU" sz="1300" dirty="0" err="1" smtClean="0"/>
              <a:t>внутрішні</a:t>
            </a:r>
            <a:r>
              <a:rPr lang="ru-RU" sz="1300" dirty="0" smtClean="0"/>
              <a:t> </a:t>
            </a:r>
            <a:r>
              <a:rPr lang="ru-RU" sz="1300" dirty="0" err="1" smtClean="0"/>
              <a:t>органи</a:t>
            </a:r>
            <a:r>
              <a:rPr lang="ru-RU" sz="1300" dirty="0"/>
              <a:t>, а </a:t>
            </a:r>
            <a:r>
              <a:rPr lang="ru-RU" sz="1300" dirty="0" err="1"/>
              <a:t>нарізану</a:t>
            </a:r>
            <a:r>
              <a:rPr lang="ru-RU" sz="1300" dirty="0"/>
              <a:t> кусками добре </a:t>
            </a:r>
            <a:r>
              <a:rPr lang="ru-RU" sz="1300" dirty="0" err="1"/>
              <a:t>просмажують</a:t>
            </a:r>
            <a:r>
              <a:rPr lang="ru-RU" sz="1300" dirty="0"/>
              <a:t> </a:t>
            </a:r>
            <a:r>
              <a:rPr lang="ru-RU" sz="1300" dirty="0" err="1"/>
              <a:t>або</a:t>
            </a:r>
            <a:r>
              <a:rPr lang="ru-RU" sz="1300" dirty="0"/>
              <a:t> </a:t>
            </a:r>
            <a:r>
              <a:rPr lang="ru-RU" sz="1300" dirty="0" err="1"/>
              <a:t>проварюють</a:t>
            </a:r>
            <a:r>
              <a:rPr lang="ru-RU" sz="1300" dirty="0"/>
              <a:t> </a:t>
            </a:r>
            <a:r>
              <a:rPr lang="ru-RU" sz="1300" dirty="0" smtClean="0"/>
              <a:t>не </a:t>
            </a:r>
            <a:r>
              <a:rPr lang="ru-RU" sz="1300" dirty="0" err="1" smtClean="0"/>
              <a:t>менш</a:t>
            </a:r>
            <a:r>
              <a:rPr lang="ru-RU" sz="1300" dirty="0" smtClean="0"/>
              <a:t> </a:t>
            </a:r>
            <a:r>
              <a:rPr lang="ru-RU" sz="1300" dirty="0"/>
              <a:t>30-40 </a:t>
            </a:r>
            <a:r>
              <a:rPr lang="ru-RU" sz="1300" dirty="0" err="1"/>
              <a:t>хвилин</a:t>
            </a:r>
            <a:r>
              <a:rPr lang="ru-RU" sz="1300" dirty="0"/>
              <a:t>. У районах, </a:t>
            </a:r>
            <a:r>
              <a:rPr lang="ru-RU" sz="1300" dirty="0" err="1"/>
              <a:t>неблагополучних</a:t>
            </a:r>
            <a:r>
              <a:rPr lang="ru-RU" sz="1300" dirty="0"/>
              <a:t> за </a:t>
            </a:r>
            <a:r>
              <a:rPr lang="ru-RU" sz="1300" dirty="0" err="1" smtClean="0"/>
              <a:t>дифілоботріозу</a:t>
            </a:r>
            <a:r>
              <a:rPr lang="ru-RU" sz="1300" dirty="0" smtClean="0"/>
              <a:t>, на </a:t>
            </a:r>
            <a:r>
              <a:rPr lang="ru-RU" sz="1300" dirty="0" err="1"/>
              <a:t>місцях</a:t>
            </a:r>
            <a:r>
              <a:rPr lang="ru-RU" sz="1300" dirty="0"/>
              <a:t> </a:t>
            </a:r>
            <a:r>
              <a:rPr lang="ru-RU" sz="1300" dirty="0" err="1"/>
              <a:t>торгівлі</a:t>
            </a:r>
            <a:r>
              <a:rPr lang="ru-RU" sz="1300" dirty="0"/>
              <a:t> </a:t>
            </a:r>
            <a:r>
              <a:rPr lang="ru-RU" sz="1300" dirty="0" err="1"/>
              <a:t>рибою</a:t>
            </a:r>
            <a:r>
              <a:rPr lang="ru-RU" sz="1300" dirty="0"/>
              <a:t> повинно </a:t>
            </a:r>
            <a:r>
              <a:rPr lang="ru-RU" sz="1300" dirty="0" err="1"/>
              <a:t>вивішуватись</a:t>
            </a:r>
            <a:r>
              <a:rPr lang="ru-RU" sz="1300" dirty="0"/>
              <a:t> </a:t>
            </a:r>
            <a:r>
              <a:rPr lang="ru-RU" sz="1300" dirty="0" err="1"/>
              <a:t>оголошення</a:t>
            </a:r>
            <a:r>
              <a:rPr lang="ru-RU" sz="1300" dirty="0"/>
              <a:t> </a:t>
            </a:r>
            <a:r>
              <a:rPr lang="ru-RU" sz="1300" dirty="0" smtClean="0"/>
              <a:t>про </a:t>
            </a:r>
            <a:r>
              <a:rPr lang="ru-RU" sz="1300" dirty="0" err="1" smtClean="0"/>
              <a:t>необхідність</a:t>
            </a:r>
            <a:r>
              <a:rPr lang="ru-RU" sz="1300" dirty="0" smtClean="0"/>
              <a:t> </a:t>
            </a:r>
            <a:r>
              <a:rPr lang="ru-RU" sz="1300" dirty="0" err="1"/>
              <a:t>ретельної</a:t>
            </a:r>
            <a:r>
              <a:rPr lang="ru-RU" sz="1300" dirty="0"/>
              <a:t> проварки </a:t>
            </a:r>
            <a:r>
              <a:rPr lang="ru-RU" sz="1300" dirty="0" err="1"/>
              <a:t>або</a:t>
            </a:r>
            <a:r>
              <a:rPr lang="ru-RU" sz="1300" dirty="0"/>
              <a:t> </a:t>
            </a:r>
            <a:r>
              <a:rPr lang="ru-RU" sz="1300" dirty="0" err="1"/>
              <a:t>просмажування</a:t>
            </a:r>
            <a:r>
              <a:rPr lang="ru-RU" sz="1300" dirty="0"/>
              <a:t> щук, </a:t>
            </a:r>
            <a:r>
              <a:rPr lang="ru-RU" sz="1300" dirty="0" err="1"/>
              <a:t>окунів</a:t>
            </a:r>
            <a:r>
              <a:rPr lang="ru-RU" sz="1300" dirty="0"/>
              <a:t>,</a:t>
            </a:r>
          </a:p>
          <a:p>
            <a:pPr algn="just"/>
            <a:r>
              <a:rPr lang="ru-RU" sz="1300" dirty="0" err="1"/>
              <a:t>миня</a:t>
            </a:r>
            <a:r>
              <a:rPr lang="ru-RU" sz="1300" dirty="0"/>
              <a:t>, </a:t>
            </a:r>
            <a:r>
              <a:rPr lang="ru-RU" sz="1300" dirty="0" err="1"/>
              <a:t>йоржів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риб</a:t>
            </a:r>
            <a:r>
              <a:rPr lang="ru-RU" sz="1300" dirty="0"/>
              <a:t> </a:t>
            </a:r>
            <a:r>
              <a:rPr lang="ru-RU" sz="1300" dirty="0" err="1"/>
              <a:t>родини</a:t>
            </a:r>
            <a:r>
              <a:rPr lang="ru-RU" sz="1300" dirty="0"/>
              <a:t> </a:t>
            </a:r>
            <a:r>
              <a:rPr lang="ru-RU" sz="1300" dirty="0" err="1"/>
              <a:t>лососевих</a:t>
            </a:r>
            <a:r>
              <a:rPr lang="ru-RU" sz="1300" dirty="0"/>
              <a:t>.</a:t>
            </a:r>
          </a:p>
          <a:p>
            <a:pPr algn="just"/>
            <a:r>
              <a:rPr lang="ru-RU" sz="1300" b="1" dirty="0" err="1"/>
              <a:t>Лігульоз</a:t>
            </a:r>
            <a:r>
              <a:rPr lang="ru-RU" sz="1300" b="1" dirty="0"/>
              <a:t>. </a:t>
            </a:r>
            <a:r>
              <a:rPr lang="ru-RU" sz="1300" b="1" dirty="0" err="1"/>
              <a:t>Дефінітивний</a:t>
            </a:r>
            <a:r>
              <a:rPr lang="ru-RU" sz="1300" b="1" dirty="0"/>
              <a:t> </a:t>
            </a:r>
            <a:r>
              <a:rPr lang="ru-RU" sz="1300" b="1" dirty="0" err="1"/>
              <a:t>хазяїн</a:t>
            </a:r>
            <a:r>
              <a:rPr lang="ru-RU" sz="1300" b="1" dirty="0"/>
              <a:t> - чайки </a:t>
            </a:r>
            <a:r>
              <a:rPr lang="ru-RU" sz="1300" b="1" dirty="0" err="1"/>
              <a:t>і</a:t>
            </a:r>
            <a:r>
              <a:rPr lang="ru-RU" sz="1300" b="1" dirty="0"/>
              <a:t> качки, </a:t>
            </a:r>
            <a:r>
              <a:rPr lang="ru-RU" sz="1300" b="1" dirty="0" err="1"/>
              <a:t>проміжні</a:t>
            </a:r>
            <a:r>
              <a:rPr lang="ru-RU" sz="1300" b="1" dirty="0"/>
              <a:t> </a:t>
            </a:r>
            <a:r>
              <a:rPr lang="ru-RU" sz="1300" b="1" dirty="0" err="1"/>
              <a:t>хазяї</a:t>
            </a:r>
            <a:r>
              <a:rPr lang="ru-RU" sz="1300" b="1" dirty="0"/>
              <a:t> </a:t>
            </a:r>
            <a:r>
              <a:rPr lang="ru-RU" sz="1300" b="1" dirty="0" smtClean="0"/>
              <a:t>- </a:t>
            </a:r>
            <a:r>
              <a:rPr lang="ru-RU" sz="1300" dirty="0" smtClean="0"/>
              <a:t>рачки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риби</a:t>
            </a:r>
            <a:r>
              <a:rPr lang="ru-RU" sz="1300" dirty="0"/>
              <a:t> </a:t>
            </a:r>
            <a:r>
              <a:rPr lang="ru-RU" sz="1300" dirty="0" err="1"/>
              <a:t>родини</a:t>
            </a:r>
            <a:r>
              <a:rPr lang="ru-RU" sz="1300" dirty="0"/>
              <a:t> </a:t>
            </a:r>
            <a:r>
              <a:rPr lang="ru-RU" sz="1300" dirty="0" err="1"/>
              <a:t>коропових</a:t>
            </a:r>
            <a:r>
              <a:rPr lang="ru-RU" sz="1300" dirty="0"/>
              <a:t> (</a:t>
            </a:r>
            <a:r>
              <a:rPr lang="ru-RU" sz="1300" dirty="0" err="1"/>
              <a:t>лящ</a:t>
            </a:r>
            <a:r>
              <a:rPr lang="ru-RU" sz="1300" dirty="0"/>
              <a:t>, </a:t>
            </a:r>
            <a:r>
              <a:rPr lang="ru-RU" sz="1300" dirty="0" err="1"/>
              <a:t>плітка</a:t>
            </a:r>
            <a:r>
              <a:rPr lang="ru-RU" sz="1300" dirty="0"/>
              <a:t>, карась, </a:t>
            </a:r>
            <a:r>
              <a:rPr lang="ru-RU" sz="1300" dirty="0" err="1"/>
              <a:t>білий</a:t>
            </a:r>
            <a:r>
              <a:rPr lang="ru-RU" sz="1300" dirty="0"/>
              <a:t> </a:t>
            </a:r>
            <a:r>
              <a:rPr lang="ru-RU" sz="1300" dirty="0" smtClean="0"/>
              <a:t>амур, </a:t>
            </a:r>
            <a:r>
              <a:rPr lang="ru-RU" sz="1300" dirty="0" err="1" smtClean="0"/>
              <a:t>товстолобик</a:t>
            </a:r>
            <a:r>
              <a:rPr lang="ru-RU" sz="1300" dirty="0"/>
              <a:t>, </a:t>
            </a:r>
            <a:r>
              <a:rPr lang="ru-RU" sz="1300" dirty="0" err="1"/>
              <a:t>краснопірка</a:t>
            </a:r>
            <a:r>
              <a:rPr lang="ru-RU" sz="1300" dirty="0"/>
              <a:t>, </a:t>
            </a:r>
            <a:r>
              <a:rPr lang="ru-RU" sz="1300" dirty="0" err="1"/>
              <a:t>єльць</a:t>
            </a:r>
            <a:r>
              <a:rPr lang="ru-RU" sz="1300" dirty="0"/>
              <a:t>, усач, </a:t>
            </a:r>
            <a:r>
              <a:rPr lang="ru-RU" sz="1300" dirty="0" err="1"/>
              <a:t>гутери</a:t>
            </a:r>
            <a:r>
              <a:rPr lang="ru-RU" sz="1300" dirty="0"/>
              <a:t>, </a:t>
            </a:r>
            <a:r>
              <a:rPr lang="ru-RU" sz="1300" dirty="0" err="1"/>
              <a:t>інколи</a:t>
            </a:r>
            <a:r>
              <a:rPr lang="ru-RU" sz="1300" dirty="0"/>
              <a:t> </a:t>
            </a:r>
            <a:r>
              <a:rPr lang="ru-RU" sz="1300" dirty="0" err="1"/>
              <a:t>коропи</a:t>
            </a:r>
            <a:r>
              <a:rPr lang="ru-RU" sz="1300" dirty="0"/>
              <a:t>).</a:t>
            </a:r>
          </a:p>
          <a:p>
            <a:pPr algn="just"/>
            <a:r>
              <a:rPr lang="ru-RU" sz="1300" dirty="0" err="1"/>
              <a:t>Яйця</a:t>
            </a:r>
            <a:r>
              <a:rPr lang="ru-RU" sz="1300" dirty="0"/>
              <a:t> </a:t>
            </a:r>
            <a:r>
              <a:rPr lang="ru-RU" sz="1300" dirty="0" err="1"/>
              <a:t>ремінцевого</a:t>
            </a:r>
            <a:r>
              <a:rPr lang="ru-RU" sz="1300" dirty="0"/>
              <a:t> </a:t>
            </a:r>
            <a:r>
              <a:rPr lang="ru-RU" sz="1300" dirty="0" err="1"/>
              <a:t>гельмінта</a:t>
            </a:r>
            <a:r>
              <a:rPr lang="ru-RU" sz="1300" dirty="0"/>
              <a:t>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паразитує</a:t>
            </a:r>
            <a:r>
              <a:rPr lang="ru-RU" sz="1300" dirty="0"/>
              <a:t> у </a:t>
            </a:r>
            <a:r>
              <a:rPr lang="ru-RU" sz="1300" dirty="0" err="1"/>
              <a:t>птахів</a:t>
            </a:r>
            <a:r>
              <a:rPr lang="ru-RU" sz="1300" dirty="0"/>
              <a:t>, </a:t>
            </a:r>
            <a:r>
              <a:rPr lang="ru-RU" sz="1300" dirty="0" err="1" smtClean="0"/>
              <a:t>попадають</a:t>
            </a:r>
            <a:r>
              <a:rPr lang="ru-RU" sz="1300" dirty="0" smtClean="0"/>
              <a:t> </a:t>
            </a:r>
            <a:r>
              <a:rPr lang="ru-RU" sz="1300" dirty="0" err="1" smtClean="0"/>
              <a:t>у</a:t>
            </a:r>
            <a:r>
              <a:rPr lang="ru-RU" sz="1300" dirty="0" smtClean="0"/>
              <a:t> </a:t>
            </a:r>
            <a:r>
              <a:rPr lang="ru-RU" sz="1300" dirty="0"/>
              <a:t>воду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перетворюються</a:t>
            </a:r>
            <a:r>
              <a:rPr lang="ru-RU" sz="1300" dirty="0"/>
              <a:t> у </a:t>
            </a:r>
            <a:r>
              <a:rPr lang="ru-RU" sz="1300" dirty="0" err="1"/>
              <a:t>корацидіїв</a:t>
            </a:r>
            <a:r>
              <a:rPr lang="ru-RU" sz="1300" dirty="0"/>
              <a:t>. </a:t>
            </a:r>
            <a:r>
              <a:rPr lang="ru-RU" sz="1300" dirty="0" err="1"/>
              <a:t>Останні</a:t>
            </a:r>
            <a:r>
              <a:rPr lang="ru-RU" sz="1300" dirty="0"/>
              <a:t> </a:t>
            </a:r>
            <a:r>
              <a:rPr lang="ru-RU" sz="1300" dirty="0" err="1" smtClean="0"/>
              <a:t>заковтуються</a:t>
            </a:r>
            <a:r>
              <a:rPr lang="ru-RU" sz="1300" dirty="0" smtClean="0"/>
              <a:t> рачками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розвиваються</a:t>
            </a:r>
            <a:r>
              <a:rPr lang="ru-RU" sz="1300" dirty="0"/>
              <a:t> в </a:t>
            </a:r>
            <a:r>
              <a:rPr lang="ru-RU" sz="1300" dirty="0" err="1"/>
              <a:t>їх</a:t>
            </a:r>
            <a:r>
              <a:rPr lang="ru-RU" sz="1300" dirty="0"/>
              <a:t> </a:t>
            </a:r>
            <a:r>
              <a:rPr lang="ru-RU" sz="1300" dirty="0" err="1"/>
              <a:t>тілі</a:t>
            </a:r>
            <a:r>
              <a:rPr lang="ru-RU" sz="1300" dirty="0"/>
              <a:t> </a:t>
            </a:r>
            <a:r>
              <a:rPr lang="ru-RU" sz="1300" dirty="0" err="1"/>
              <a:t>в</a:t>
            </a:r>
            <a:r>
              <a:rPr lang="ru-RU" sz="1300" dirty="0"/>
              <a:t> </a:t>
            </a:r>
            <a:r>
              <a:rPr lang="ru-RU" sz="1300" dirty="0" err="1"/>
              <a:t>процеркоїдів</a:t>
            </a:r>
            <a:r>
              <a:rPr lang="ru-RU" sz="1300" dirty="0"/>
              <a:t>. У </a:t>
            </a:r>
            <a:r>
              <a:rPr lang="ru-RU" sz="1300" dirty="0" err="1" smtClean="0"/>
              <a:t>черевній</a:t>
            </a:r>
            <a:r>
              <a:rPr lang="ru-RU" sz="1300" dirty="0" smtClean="0"/>
              <a:t> </a:t>
            </a:r>
            <a:r>
              <a:rPr lang="ru-RU" sz="1300" dirty="0" err="1" smtClean="0"/>
              <a:t>порожнині</a:t>
            </a:r>
            <a:r>
              <a:rPr lang="ru-RU" sz="1300" dirty="0" smtClean="0"/>
              <a:t> </a:t>
            </a:r>
            <a:r>
              <a:rPr lang="ru-RU" sz="1300" dirty="0" err="1"/>
              <a:t>риб</a:t>
            </a:r>
            <a:r>
              <a:rPr lang="ru-RU" sz="1300" dirty="0"/>
              <a:t>, яка </a:t>
            </a:r>
            <a:r>
              <a:rPr lang="ru-RU" sz="1300" dirty="0" err="1"/>
              <a:t>проковтнула</a:t>
            </a:r>
            <a:r>
              <a:rPr lang="ru-RU" sz="1300" dirty="0"/>
              <a:t> </a:t>
            </a:r>
            <a:r>
              <a:rPr lang="ru-RU" sz="1300" dirty="0" err="1"/>
              <a:t>рачків</a:t>
            </a:r>
            <a:r>
              <a:rPr lang="ru-RU" sz="1300" dirty="0"/>
              <a:t>, </a:t>
            </a:r>
            <a:r>
              <a:rPr lang="ru-RU" sz="1300" dirty="0" err="1"/>
              <a:t>заражених</a:t>
            </a:r>
            <a:r>
              <a:rPr lang="ru-RU" sz="1300" dirty="0"/>
              <a:t> </a:t>
            </a:r>
            <a:r>
              <a:rPr lang="ru-RU" sz="1300" dirty="0" err="1" smtClean="0"/>
              <a:t>процеркоїдами</a:t>
            </a:r>
            <a:r>
              <a:rPr lang="ru-RU" sz="1300" dirty="0" smtClean="0"/>
              <a:t>, </a:t>
            </a:r>
            <a:r>
              <a:rPr lang="ru-RU" sz="1300" dirty="0" err="1" smtClean="0"/>
              <a:t>розвивається</a:t>
            </a:r>
            <a:r>
              <a:rPr lang="ru-RU" sz="1300" dirty="0" smtClean="0"/>
              <a:t> </a:t>
            </a:r>
            <a:r>
              <a:rPr lang="ru-RU" sz="1300" dirty="0"/>
              <a:t>личинка - </a:t>
            </a:r>
            <a:r>
              <a:rPr lang="ru-RU" sz="1300" dirty="0" err="1"/>
              <a:t>плероцеркоїд</a:t>
            </a:r>
            <a:r>
              <a:rPr lang="ru-RU" sz="1300" dirty="0"/>
              <a:t>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досягає</a:t>
            </a:r>
            <a:r>
              <a:rPr lang="ru-RU" sz="1300" dirty="0"/>
              <a:t> 10-100 </a:t>
            </a:r>
            <a:r>
              <a:rPr lang="ru-RU" sz="1300" dirty="0" smtClean="0"/>
              <a:t>см </a:t>
            </a:r>
            <a:r>
              <a:rPr lang="ru-RU" sz="1300" dirty="0" err="1" smtClean="0"/>
              <a:t>довжини</a:t>
            </a:r>
            <a:r>
              <a:rPr lang="ru-RU" sz="1300" dirty="0"/>
              <a:t>, </a:t>
            </a:r>
            <a:r>
              <a:rPr lang="ru-RU" sz="1300" dirty="0" err="1"/>
              <a:t>білого</a:t>
            </a:r>
            <a:r>
              <a:rPr lang="ru-RU" sz="1300" dirty="0"/>
              <a:t> </a:t>
            </a:r>
            <a:r>
              <a:rPr lang="ru-RU" sz="1300" dirty="0" err="1"/>
              <a:t>або</a:t>
            </a:r>
            <a:r>
              <a:rPr lang="ru-RU" sz="1300" dirty="0"/>
              <a:t> кремового </a:t>
            </a:r>
            <a:r>
              <a:rPr lang="ru-RU" sz="1300" dirty="0" err="1"/>
              <a:t>кольору</a:t>
            </a:r>
            <a:r>
              <a:rPr lang="ru-RU" sz="1300" dirty="0"/>
              <a:t> </a:t>
            </a:r>
            <a:r>
              <a:rPr lang="ru-RU" sz="1300" dirty="0" err="1"/>
              <a:t>і</a:t>
            </a:r>
            <a:r>
              <a:rPr lang="ru-RU" sz="1300" dirty="0"/>
              <a:t> </a:t>
            </a:r>
            <a:r>
              <a:rPr lang="ru-RU" sz="1300" dirty="0" err="1"/>
              <a:t>має</a:t>
            </a:r>
            <a:r>
              <a:rPr lang="ru-RU" sz="1300" dirty="0"/>
              <a:t> </a:t>
            </a:r>
            <a:r>
              <a:rPr lang="ru-RU" sz="1300" dirty="0" err="1"/>
              <a:t>ремнеподібну</a:t>
            </a:r>
            <a:r>
              <a:rPr lang="ru-RU" sz="1300" dirty="0"/>
              <a:t> </a:t>
            </a:r>
            <a:r>
              <a:rPr lang="ru-RU" sz="1300" dirty="0" smtClean="0"/>
              <a:t>форму. У </a:t>
            </a:r>
            <a:r>
              <a:rPr lang="ru-RU" sz="1300" dirty="0" err="1"/>
              <a:t>хворих</a:t>
            </a:r>
            <a:r>
              <a:rPr lang="ru-RU" sz="1300" dirty="0"/>
              <a:t> </a:t>
            </a:r>
            <a:r>
              <a:rPr lang="ru-RU" sz="1300" dirty="0" err="1"/>
              <a:t>риб</a:t>
            </a:r>
            <a:r>
              <a:rPr lang="ru-RU" sz="1300" dirty="0"/>
              <a:t> сильно </a:t>
            </a:r>
            <a:r>
              <a:rPr lang="ru-RU" sz="1300" dirty="0" err="1"/>
              <a:t>здуте</a:t>
            </a:r>
            <a:r>
              <a:rPr lang="ru-RU" sz="1300" dirty="0"/>
              <a:t> </a:t>
            </a:r>
            <a:r>
              <a:rPr lang="ru-RU" sz="1300" dirty="0" err="1"/>
              <a:t>черевце</a:t>
            </a:r>
            <a:r>
              <a:rPr lang="ru-RU" sz="1300" dirty="0"/>
              <a:t>, </a:t>
            </a:r>
            <a:r>
              <a:rPr lang="ru-RU" sz="1300" dirty="0" err="1"/>
              <a:t>інколи</a:t>
            </a:r>
            <a:r>
              <a:rPr lang="ru-RU" sz="1300" dirty="0"/>
              <a:t> </a:t>
            </a:r>
            <a:r>
              <a:rPr lang="ru-RU" sz="1300" dirty="0" err="1"/>
              <a:t>шкіра</a:t>
            </a:r>
            <a:r>
              <a:rPr lang="ru-RU" sz="1300" dirty="0"/>
              <a:t> в </a:t>
            </a:r>
            <a:r>
              <a:rPr lang="ru-RU" sz="1300" dirty="0" err="1"/>
              <a:t>ділянці</a:t>
            </a:r>
            <a:r>
              <a:rPr lang="ru-RU" sz="1300" dirty="0"/>
              <a:t> </a:t>
            </a:r>
            <a:r>
              <a:rPr lang="ru-RU" sz="1300" dirty="0" err="1" smtClean="0"/>
              <a:t>черевця</a:t>
            </a:r>
            <a:r>
              <a:rPr lang="ru-RU" sz="1300" dirty="0" smtClean="0"/>
              <a:t> </a:t>
            </a:r>
            <a:r>
              <a:rPr lang="ru-RU" sz="1300" dirty="0" err="1" smtClean="0"/>
              <a:t>лопає</a:t>
            </a:r>
            <a:r>
              <a:rPr lang="ru-RU" sz="1300" dirty="0"/>
              <a:t>, личинки (</a:t>
            </a:r>
            <a:r>
              <a:rPr lang="ru-RU" sz="1300" dirty="0" err="1"/>
              <a:t>лігули</a:t>
            </a:r>
            <a:r>
              <a:rPr lang="ru-RU" sz="1300" dirty="0"/>
              <a:t>) </a:t>
            </a:r>
            <a:r>
              <a:rPr lang="ru-RU" sz="1300" dirty="0" err="1"/>
              <a:t>попадають</a:t>
            </a:r>
            <a:r>
              <a:rPr lang="ru-RU" sz="1300" dirty="0"/>
              <a:t> у воду, а </a:t>
            </a:r>
            <a:r>
              <a:rPr lang="ru-RU" sz="1300" dirty="0" err="1"/>
              <a:t>риба</a:t>
            </a:r>
            <a:r>
              <a:rPr lang="ru-RU" sz="1300" dirty="0"/>
              <a:t> </a:t>
            </a:r>
            <a:r>
              <a:rPr lang="ru-RU" sz="1300" dirty="0" err="1"/>
              <a:t>гине</a:t>
            </a:r>
            <a:r>
              <a:rPr lang="ru-RU" sz="13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err="1"/>
              <a:t>Санітарна</a:t>
            </a:r>
            <a:r>
              <a:rPr lang="ru-RU" sz="1600" b="1" i="1" dirty="0"/>
              <a:t> </a:t>
            </a:r>
            <a:r>
              <a:rPr lang="ru-RU" sz="1600" b="1" i="1" dirty="0" err="1"/>
              <a:t>оцінка</a:t>
            </a:r>
            <a:r>
              <a:rPr lang="ru-RU" sz="1600" b="1" i="1" dirty="0"/>
              <a:t>. При </a:t>
            </a:r>
            <a:r>
              <a:rPr lang="ru-RU" sz="1600" b="1" i="1" dirty="0" err="1"/>
              <a:t>задовільній</a:t>
            </a:r>
            <a:r>
              <a:rPr lang="ru-RU" sz="1600" b="1" i="1" dirty="0"/>
              <a:t> </a:t>
            </a:r>
            <a:r>
              <a:rPr lang="ru-RU" sz="1600" b="1" i="1" dirty="0" err="1"/>
              <a:t>вгодованості</a:t>
            </a:r>
            <a:r>
              <a:rPr lang="ru-RU" sz="1600" b="1" i="1" dirty="0"/>
              <a:t> </a:t>
            </a:r>
            <a:r>
              <a:rPr lang="ru-RU" sz="1600" b="1" i="1" dirty="0" err="1"/>
              <a:t>і</a:t>
            </a:r>
            <a:r>
              <a:rPr lang="ru-RU" sz="1600" b="1" i="1" dirty="0"/>
              <a:t> </a:t>
            </a:r>
            <a:r>
              <a:rPr lang="ru-RU" sz="1600" b="1" i="1" dirty="0" err="1" smtClean="0"/>
              <a:t>відсутності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гідремії</a:t>
            </a:r>
            <a:r>
              <a:rPr lang="ru-RU" sz="1600" dirty="0" smtClean="0"/>
              <a:t> </a:t>
            </a:r>
            <a:r>
              <a:rPr lang="ru-RU" sz="1600" dirty="0" err="1"/>
              <a:t>мускульної</a:t>
            </a:r>
            <a:r>
              <a:rPr lang="ru-RU" sz="1600" dirty="0"/>
              <a:t> </a:t>
            </a:r>
            <a:r>
              <a:rPr lang="ru-RU" sz="1600" dirty="0" err="1"/>
              <a:t>тканини</a:t>
            </a:r>
            <a:r>
              <a:rPr lang="ru-RU" sz="1600" dirty="0"/>
              <a:t> </a:t>
            </a:r>
            <a:r>
              <a:rPr lang="ru-RU" sz="1600" dirty="0" err="1"/>
              <a:t>рибу</a:t>
            </a:r>
            <a:r>
              <a:rPr lang="ru-RU" sz="1600" dirty="0"/>
              <a:t> </a:t>
            </a:r>
            <a:r>
              <a:rPr lang="ru-RU" sz="1600" dirty="0" err="1"/>
              <a:t>випускають</a:t>
            </a:r>
            <a:r>
              <a:rPr lang="ru-RU" sz="1600" dirty="0"/>
              <a:t> в </a:t>
            </a:r>
            <a:r>
              <a:rPr lang="ru-RU" sz="1600" dirty="0" err="1" smtClean="0"/>
              <a:t>розрізаному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вигляді</a:t>
            </a:r>
            <a:r>
              <a:rPr lang="ru-RU" sz="1600" dirty="0"/>
              <a:t>, </a:t>
            </a:r>
            <a:r>
              <a:rPr lang="ru-RU" sz="1600" dirty="0" err="1"/>
              <a:t>виснажену</a:t>
            </a:r>
            <a:r>
              <a:rPr lang="ru-RU" sz="1600" dirty="0"/>
              <a:t> </a:t>
            </a:r>
            <a:r>
              <a:rPr lang="ru-RU" sz="1600" dirty="0" err="1"/>
              <a:t>рибу</a:t>
            </a:r>
            <a:r>
              <a:rPr lang="ru-RU" sz="1600" dirty="0"/>
              <a:t> </a:t>
            </a:r>
            <a:r>
              <a:rPr lang="ru-RU" sz="1600" dirty="0" err="1"/>
              <a:t>вибраковують</a:t>
            </a:r>
            <a:r>
              <a:rPr lang="ru-RU" sz="1600" dirty="0"/>
              <a:t>. </a:t>
            </a:r>
            <a:r>
              <a:rPr lang="ru-RU" sz="1600" dirty="0" err="1"/>
              <a:t>Рибу</a:t>
            </a:r>
            <a:r>
              <a:rPr lang="ru-RU" sz="1600" dirty="0"/>
              <a:t> без </a:t>
            </a:r>
            <a:r>
              <a:rPr lang="ru-RU" sz="1600" dirty="0" err="1"/>
              <a:t>ознак</a:t>
            </a:r>
            <a:r>
              <a:rPr lang="ru-RU" sz="1600" dirty="0"/>
              <a:t> </a:t>
            </a:r>
            <a:r>
              <a:rPr lang="ru-RU" sz="1600" dirty="0" err="1" smtClean="0"/>
              <a:t>вздуття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черевця</a:t>
            </a:r>
            <a:r>
              <a:rPr lang="ru-RU" sz="1600" dirty="0" smtClean="0"/>
              <a:t> </a:t>
            </a:r>
            <a:r>
              <a:rPr lang="ru-RU" sz="1600" dirty="0" err="1"/>
              <a:t>реалізують</a:t>
            </a:r>
            <a:r>
              <a:rPr lang="ru-RU" sz="1600" dirty="0"/>
              <a:t> без </a:t>
            </a:r>
            <a:r>
              <a:rPr lang="ru-RU" sz="1600" dirty="0" err="1"/>
              <a:t>обмежень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dirty="0" err="1"/>
              <a:t>Триенофороз</a:t>
            </a:r>
            <a:r>
              <a:rPr lang="ru-RU" sz="1600" b="1" dirty="0"/>
              <a:t>. </a:t>
            </a:r>
            <a:r>
              <a:rPr lang="ru-RU" sz="1600" b="1" dirty="0" err="1"/>
              <a:t>Дефінітивний</a:t>
            </a:r>
            <a:r>
              <a:rPr lang="ru-RU" sz="1600" b="1" dirty="0"/>
              <a:t> </a:t>
            </a:r>
            <a:r>
              <a:rPr lang="ru-RU" sz="1600" b="1" dirty="0" err="1"/>
              <a:t>хазяїн</a:t>
            </a:r>
            <a:r>
              <a:rPr lang="ru-RU" sz="1600" b="1" dirty="0"/>
              <a:t> - щука, перший </a:t>
            </a:r>
            <a:r>
              <a:rPr lang="ru-RU" sz="1600" b="1" dirty="0" err="1" smtClean="0"/>
              <a:t>проміжний</a:t>
            </a:r>
            <a:r>
              <a:rPr lang="ru-RU" sz="1600" b="1" dirty="0" smtClean="0"/>
              <a:t> </a:t>
            </a:r>
            <a:r>
              <a:rPr lang="ru-RU" sz="1600" dirty="0" err="1" smtClean="0"/>
              <a:t>хазяїн</a:t>
            </a:r>
            <a:r>
              <a:rPr lang="ru-RU" sz="1600" dirty="0" smtClean="0"/>
              <a:t> </a:t>
            </a:r>
            <a:r>
              <a:rPr lang="ru-RU" sz="1600" dirty="0"/>
              <a:t>- рачок, </a:t>
            </a:r>
            <a:r>
              <a:rPr lang="ru-RU" sz="1600" dirty="0" err="1"/>
              <a:t>другий</a:t>
            </a:r>
            <a:r>
              <a:rPr lang="ru-RU" sz="1600" dirty="0"/>
              <a:t> -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риби</a:t>
            </a:r>
            <a:r>
              <a:rPr lang="ru-RU" sz="1600" dirty="0"/>
              <a:t> як </a:t>
            </a:r>
            <a:r>
              <a:rPr lang="ru-RU" sz="1600" dirty="0" err="1"/>
              <a:t>лин</a:t>
            </a:r>
            <a:r>
              <a:rPr lang="ru-RU" sz="1600" dirty="0"/>
              <a:t>, окунь, судак, </a:t>
            </a:r>
            <a:r>
              <a:rPr lang="ru-RU" sz="1600" dirty="0" smtClean="0"/>
              <a:t>форе, корюшка</a:t>
            </a:r>
            <a:r>
              <a:rPr lang="ru-RU" sz="1600" dirty="0"/>
              <a:t>, снеток, пелядь. У кишечнику щуки </a:t>
            </a:r>
            <a:r>
              <a:rPr lang="ru-RU" sz="1600" dirty="0" err="1"/>
              <a:t>паразитує</a:t>
            </a:r>
            <a:r>
              <a:rPr lang="ru-RU" sz="1600" dirty="0"/>
              <a:t> </a:t>
            </a:r>
            <a:r>
              <a:rPr lang="ru-RU" sz="1600" dirty="0" err="1" smtClean="0"/>
              <a:t>стьожковий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гельмінт</a:t>
            </a:r>
            <a:r>
              <a:rPr lang="ru-RU" sz="1600" dirty="0"/>
              <a:t>, </a:t>
            </a:r>
            <a:r>
              <a:rPr lang="ru-RU" sz="1600" dirty="0" err="1"/>
              <a:t>яйця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попадають</a:t>
            </a:r>
            <a:r>
              <a:rPr lang="ru-RU" sz="1600" dirty="0"/>
              <a:t> у воду, </a:t>
            </a:r>
            <a:r>
              <a:rPr lang="ru-RU" sz="1600" dirty="0" err="1"/>
              <a:t>перетворюються</a:t>
            </a:r>
            <a:r>
              <a:rPr lang="ru-RU" sz="1600" dirty="0"/>
              <a:t> в </a:t>
            </a:r>
            <a:r>
              <a:rPr lang="ru-RU" sz="1600" dirty="0" err="1" smtClean="0"/>
              <a:t>корацидіїв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/>
              <a:t>заковтуються</a:t>
            </a:r>
            <a:r>
              <a:rPr lang="ru-RU" sz="1600" dirty="0"/>
              <a:t> рачками, в </a:t>
            </a:r>
            <a:r>
              <a:rPr lang="ru-RU" sz="1600" dirty="0" err="1"/>
              <a:t>тілі</a:t>
            </a:r>
            <a:r>
              <a:rPr lang="ru-RU" sz="1600" dirty="0"/>
              <a:t> </a:t>
            </a:r>
            <a:r>
              <a:rPr lang="ru-RU" sz="1600" dirty="0" err="1"/>
              <a:t>котрих</a:t>
            </a:r>
            <a:r>
              <a:rPr lang="ru-RU" sz="1600" dirty="0"/>
              <a:t> </a:t>
            </a:r>
            <a:r>
              <a:rPr lang="ru-RU" sz="1600" dirty="0" err="1"/>
              <a:t>корацидій</a:t>
            </a:r>
            <a:r>
              <a:rPr lang="ru-RU" sz="1600" dirty="0"/>
              <a:t> </a:t>
            </a:r>
            <a:r>
              <a:rPr lang="ru-RU" sz="1600" dirty="0" err="1"/>
              <a:t>перетворюються</a:t>
            </a:r>
            <a:r>
              <a:rPr lang="ru-RU" sz="1600" dirty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процеркоїдів</a:t>
            </a:r>
            <a:r>
              <a:rPr lang="ru-RU" sz="1600" dirty="0"/>
              <a:t>. </a:t>
            </a:r>
            <a:r>
              <a:rPr lang="ru-RU" sz="1600" dirty="0" err="1"/>
              <a:t>Заражених</a:t>
            </a:r>
            <a:r>
              <a:rPr lang="ru-RU" sz="1600" dirty="0"/>
              <a:t> </a:t>
            </a:r>
            <a:r>
              <a:rPr lang="ru-RU" sz="1600" dirty="0" err="1"/>
              <a:t>рачків</a:t>
            </a:r>
            <a:r>
              <a:rPr lang="ru-RU" sz="1600" dirty="0"/>
              <a:t> </a:t>
            </a:r>
            <a:r>
              <a:rPr lang="ru-RU" sz="1600" dirty="0" err="1"/>
              <a:t>проковтує</a:t>
            </a:r>
            <a:r>
              <a:rPr lang="ru-RU" sz="1600" dirty="0"/>
              <a:t> </a:t>
            </a:r>
            <a:r>
              <a:rPr lang="ru-RU" sz="1600" dirty="0" err="1"/>
              <a:t>мирна</a:t>
            </a:r>
            <a:r>
              <a:rPr lang="ru-RU" sz="1600" dirty="0"/>
              <a:t> </a:t>
            </a:r>
            <a:r>
              <a:rPr lang="ru-RU" sz="1600" dirty="0" err="1"/>
              <a:t>риба</a:t>
            </a:r>
            <a:r>
              <a:rPr lang="ru-RU" sz="1600" dirty="0"/>
              <a:t>, в </a:t>
            </a:r>
            <a:r>
              <a:rPr lang="ru-RU" sz="1600" dirty="0" err="1"/>
              <a:t>якій</a:t>
            </a:r>
            <a:r>
              <a:rPr lang="ru-RU" sz="1600" dirty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печінці</a:t>
            </a:r>
            <a:r>
              <a:rPr lang="ru-RU" sz="1600" dirty="0" smtClean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брижі</a:t>
            </a:r>
            <a:r>
              <a:rPr lang="ru-RU" sz="1600" dirty="0"/>
              <a:t> </a:t>
            </a:r>
            <a:r>
              <a:rPr lang="ru-RU" sz="1600" dirty="0" err="1"/>
              <a:t>розвиваються</a:t>
            </a:r>
            <a:r>
              <a:rPr lang="ru-RU" sz="1600" dirty="0"/>
              <a:t> личинки - </a:t>
            </a:r>
            <a:r>
              <a:rPr lang="ru-RU" sz="1600" dirty="0" err="1" smtClean="0"/>
              <a:t>плероцеркоїди</a:t>
            </a:r>
            <a:r>
              <a:rPr lang="ru-RU" sz="1600" dirty="0" smtClean="0"/>
              <a:t>. Личинка </a:t>
            </a:r>
            <a:r>
              <a:rPr lang="ru-RU" sz="1600" dirty="0"/>
              <a:t>оточена </a:t>
            </a:r>
            <a:r>
              <a:rPr lang="ru-RU" sz="1600" dirty="0" err="1"/>
              <a:t>сполучнотканинною</a:t>
            </a:r>
            <a:r>
              <a:rPr lang="ru-RU" sz="1600" dirty="0"/>
              <a:t> капсулою.</a:t>
            </a:r>
          </a:p>
          <a:p>
            <a:pPr algn="just"/>
            <a:r>
              <a:rPr lang="ru-RU" sz="1600" dirty="0" err="1"/>
              <a:t>Інший</a:t>
            </a:r>
            <a:r>
              <a:rPr lang="ru-RU" sz="1600" dirty="0"/>
              <a:t> вид паразита - </a:t>
            </a:r>
            <a:r>
              <a:rPr lang="ru-RU" sz="1600" dirty="0" err="1"/>
              <a:t>трієнофорус</a:t>
            </a:r>
            <a:r>
              <a:rPr lang="ru-RU" sz="1600" dirty="0"/>
              <a:t> </a:t>
            </a:r>
            <a:r>
              <a:rPr lang="ru-RU" sz="1600" dirty="0" err="1"/>
              <a:t>красеус</a:t>
            </a:r>
            <a:r>
              <a:rPr lang="ru-RU" sz="1600" dirty="0"/>
              <a:t>. </a:t>
            </a:r>
            <a:r>
              <a:rPr lang="ru-RU" sz="1600" dirty="0" err="1"/>
              <a:t>Біологічний</a:t>
            </a:r>
            <a:r>
              <a:rPr lang="ru-RU" sz="1600" dirty="0"/>
              <a:t> </a:t>
            </a:r>
            <a:r>
              <a:rPr lang="ru-RU" sz="1600" dirty="0" smtClean="0"/>
              <a:t>цикл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/>
              <a:t>такий</a:t>
            </a:r>
            <a:r>
              <a:rPr lang="ru-RU" sz="1600" dirty="0"/>
              <a:t> же, </a:t>
            </a:r>
            <a:r>
              <a:rPr lang="ru-RU" sz="1600" dirty="0" err="1"/>
              <a:t>але</a:t>
            </a:r>
            <a:r>
              <a:rPr lang="ru-RU" sz="1600" dirty="0"/>
              <a:t> другим </a:t>
            </a:r>
            <a:r>
              <a:rPr lang="ru-RU" sz="1600" dirty="0" err="1"/>
              <a:t>проміжним</a:t>
            </a:r>
            <a:r>
              <a:rPr lang="ru-RU" sz="1600" dirty="0"/>
              <a:t> </a:t>
            </a:r>
            <a:r>
              <a:rPr lang="ru-RU" sz="1600" dirty="0" err="1"/>
              <a:t>хазяїном</a:t>
            </a:r>
            <a:r>
              <a:rPr lang="ru-RU" sz="1600" dirty="0"/>
              <a:t> </a:t>
            </a:r>
            <a:r>
              <a:rPr lang="ru-RU" sz="1600" dirty="0" err="1"/>
              <a:t>служать</a:t>
            </a:r>
            <a:r>
              <a:rPr lang="ru-RU" sz="1600" dirty="0"/>
              <a:t> </a:t>
            </a:r>
            <a:r>
              <a:rPr lang="ru-RU" sz="1600" dirty="0" err="1" smtClean="0"/>
              <a:t>риби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родини</a:t>
            </a:r>
            <a:r>
              <a:rPr lang="ru-RU" sz="1600" dirty="0" smtClean="0"/>
              <a:t> </a:t>
            </a:r>
            <a:r>
              <a:rPr lang="ru-RU" sz="1600" dirty="0" err="1"/>
              <a:t>лососевих</a:t>
            </a:r>
            <a:r>
              <a:rPr lang="ru-RU" sz="1600" dirty="0"/>
              <a:t> (форель)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сигових</a:t>
            </a:r>
            <a:r>
              <a:rPr lang="ru-RU" sz="1600" dirty="0"/>
              <a:t> (пелядь). Личинки </a:t>
            </a:r>
            <a:r>
              <a:rPr lang="ru-RU" sz="1600" dirty="0" err="1" smtClean="0"/>
              <a:t>цестоди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проникають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м'язову</a:t>
            </a:r>
            <a:r>
              <a:rPr lang="ru-RU" sz="1600" dirty="0"/>
              <a:t> тканину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утворюють</a:t>
            </a:r>
            <a:r>
              <a:rPr lang="ru-RU" sz="1600" dirty="0"/>
              <a:t> </a:t>
            </a:r>
            <a:r>
              <a:rPr lang="ru-RU" sz="1600" dirty="0" err="1"/>
              <a:t>цисти</a:t>
            </a:r>
            <a:r>
              <a:rPr lang="ru-RU" sz="1600" dirty="0"/>
              <a:t> </a:t>
            </a:r>
            <a:r>
              <a:rPr lang="ru-RU" sz="1600" dirty="0" err="1"/>
              <a:t>округлої</a:t>
            </a:r>
            <a:r>
              <a:rPr lang="ru-RU" sz="1600" dirty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до </a:t>
            </a:r>
            <a:r>
              <a:rPr lang="ru-RU" sz="1600" dirty="0"/>
              <a:t>15-17 мм у </a:t>
            </a:r>
            <a:r>
              <a:rPr lang="ru-RU" sz="1600" dirty="0" err="1"/>
              <a:t>діаметрі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</a:t>
            </a:r>
            <a:r>
              <a:rPr lang="ru-RU" sz="1600" dirty="0" err="1"/>
              <a:t>сигових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</a:t>
            </a:r>
            <a:r>
              <a:rPr lang="ru-RU" sz="1600" dirty="0" err="1"/>
              <a:t>формі</a:t>
            </a:r>
            <a:r>
              <a:rPr lang="ru-RU" sz="1600" dirty="0"/>
              <a:t> бобу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шкірою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м'язах</a:t>
            </a:r>
            <a:r>
              <a:rPr lang="ru-RU" sz="1600" dirty="0" smtClean="0"/>
              <a:t> </a:t>
            </a:r>
            <a:r>
              <a:rPr lang="ru-RU" sz="1600" dirty="0" err="1"/>
              <a:t>форелі</a:t>
            </a:r>
            <a:r>
              <a:rPr lang="ru-RU" sz="1600" dirty="0"/>
              <a:t>, число цист у </a:t>
            </a:r>
            <a:r>
              <a:rPr lang="ru-RU" sz="1600" dirty="0" err="1"/>
              <a:t>сигових</a:t>
            </a:r>
            <a:r>
              <a:rPr lang="ru-RU" sz="1600" dirty="0"/>
              <a:t> </a:t>
            </a:r>
            <a:r>
              <a:rPr lang="ru-RU" sz="1600" dirty="0" err="1"/>
              <a:t>інколи</a:t>
            </a:r>
            <a:r>
              <a:rPr lang="ru-RU" sz="1600" dirty="0"/>
              <a:t> </a:t>
            </a:r>
            <a:r>
              <a:rPr lang="ru-RU" sz="1600" dirty="0" err="1" smtClean="0"/>
              <a:t>досягає</a:t>
            </a:r>
            <a:r>
              <a:rPr lang="ru-RU" sz="1600" dirty="0" smtClean="0"/>
              <a:t> </a:t>
            </a:r>
            <a:r>
              <a:rPr lang="ru-RU" sz="1600" dirty="0" err="1" smtClean="0"/>
              <a:t>декількох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десятків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</a:t>
            </a:r>
            <a:r>
              <a:rPr lang="ru-RU" sz="1600" dirty="0" err="1"/>
              <a:t>сотень</a:t>
            </a:r>
            <a:r>
              <a:rPr lang="ru-RU" sz="1600" dirty="0"/>
              <a:t>. </a:t>
            </a:r>
            <a:r>
              <a:rPr lang="ru-RU" sz="1600" dirty="0" err="1"/>
              <a:t>Розташовуючись</a:t>
            </a:r>
            <a:r>
              <a:rPr lang="ru-RU" sz="1600" dirty="0"/>
              <a:t> у </a:t>
            </a:r>
            <a:r>
              <a:rPr lang="ru-RU" sz="1600" dirty="0" err="1"/>
              <a:t>поверхневому</a:t>
            </a:r>
            <a:r>
              <a:rPr lang="ru-RU" sz="1600" dirty="0"/>
              <a:t> </a:t>
            </a:r>
            <a:r>
              <a:rPr lang="ru-RU" sz="1600" dirty="0" err="1" smtClean="0"/>
              <a:t>шарі</a:t>
            </a:r>
            <a:r>
              <a:rPr lang="ru-RU" sz="1600" dirty="0" smtClean="0"/>
              <a:t> </a:t>
            </a:r>
            <a:r>
              <a:rPr lang="ru-RU" sz="1600" dirty="0" err="1" smtClean="0"/>
              <a:t>м'язів</a:t>
            </a:r>
            <a:r>
              <a:rPr lang="ru-RU" sz="1600" dirty="0"/>
              <a:t>, вони добре </a:t>
            </a:r>
            <a:r>
              <a:rPr lang="ru-RU" sz="1600" dirty="0" err="1"/>
              <a:t>помітні</a:t>
            </a:r>
            <a:r>
              <a:rPr lang="ru-RU" sz="1600" dirty="0"/>
              <a:t> на </a:t>
            </a:r>
            <a:r>
              <a:rPr lang="ru-RU" sz="1600" dirty="0" err="1"/>
              <a:t>шкірі</a:t>
            </a:r>
            <a:r>
              <a:rPr lang="ru-RU" sz="1600" dirty="0"/>
              <a:t> у </a:t>
            </a:r>
            <a:r>
              <a:rPr lang="ru-RU" sz="1600" dirty="0" err="1"/>
              <a:t>вигляді</a:t>
            </a:r>
            <a:r>
              <a:rPr lang="ru-RU" sz="1600" dirty="0"/>
              <a:t> </a:t>
            </a:r>
            <a:r>
              <a:rPr lang="ru-RU" sz="1600" dirty="0" err="1"/>
              <a:t>горбків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smtClean="0"/>
              <a:t>на поперечному </a:t>
            </a:r>
            <a:r>
              <a:rPr lang="ru-RU" sz="1600" dirty="0" err="1"/>
              <a:t>розрізі</a:t>
            </a:r>
            <a:r>
              <a:rPr lang="ru-RU" sz="1600" dirty="0"/>
              <a:t> </a:t>
            </a:r>
            <a:r>
              <a:rPr lang="ru-RU" sz="1600" dirty="0" err="1"/>
              <a:t>м'язів</a:t>
            </a:r>
            <a:r>
              <a:rPr lang="ru-RU" sz="1600" dirty="0"/>
              <a:t> </a:t>
            </a:r>
            <a:r>
              <a:rPr lang="ru-RU" sz="1600" dirty="0" err="1"/>
              <a:t>спинної</a:t>
            </a:r>
            <a:r>
              <a:rPr lang="ru-RU" sz="1600" dirty="0"/>
              <a:t> </a:t>
            </a:r>
            <a:r>
              <a:rPr lang="ru-RU" sz="1600" dirty="0" err="1"/>
              <a:t>частини</a:t>
            </a:r>
            <a:r>
              <a:rPr lang="ru-RU" sz="1600" dirty="0"/>
              <a:t>, </a:t>
            </a:r>
            <a:r>
              <a:rPr lang="ru-RU" sz="1600" dirty="0" err="1"/>
              <a:t>котрий</a:t>
            </a:r>
            <a:r>
              <a:rPr lang="ru-RU" sz="1600" dirty="0"/>
              <a:t> </a:t>
            </a:r>
            <a:r>
              <a:rPr lang="ru-RU" sz="1600" dirty="0" err="1"/>
              <a:t>роблять</a:t>
            </a:r>
            <a:r>
              <a:rPr lang="ru-RU" sz="1600" dirty="0"/>
              <a:t>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виявлення</a:t>
            </a:r>
            <a:r>
              <a:rPr lang="ru-RU" sz="1600" dirty="0" smtClean="0"/>
              <a:t> </a:t>
            </a:r>
            <a:r>
              <a:rPr lang="ru-RU" sz="1600" dirty="0" err="1"/>
              <a:t>плероцеркоїдів</a:t>
            </a:r>
            <a:r>
              <a:rPr lang="ru-RU" sz="1600" dirty="0"/>
              <a:t> </a:t>
            </a:r>
            <a:r>
              <a:rPr lang="ru-RU" sz="1600" dirty="0" err="1"/>
              <a:t>трієнофоруса</a:t>
            </a:r>
            <a:r>
              <a:rPr lang="ru-RU" sz="1600" dirty="0"/>
              <a:t>. Личинки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 smtClean="0"/>
              <a:t>оточені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сполучнотканинною</a:t>
            </a:r>
            <a:r>
              <a:rPr lang="ru-RU" sz="1600" dirty="0" smtClean="0"/>
              <a:t> </a:t>
            </a:r>
            <a:r>
              <a:rPr lang="ru-RU" sz="1600" dirty="0"/>
              <a:t>капсулою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крупні</a:t>
            </a:r>
            <a:r>
              <a:rPr lang="ru-RU" sz="1600" dirty="0"/>
              <a:t> </a:t>
            </a:r>
            <a:r>
              <a:rPr lang="ru-RU" sz="1600" dirty="0" err="1"/>
              <a:t>розміри</a:t>
            </a:r>
            <a:r>
              <a:rPr lang="ru-RU" sz="1600" dirty="0"/>
              <a:t> (</a:t>
            </a:r>
            <a:r>
              <a:rPr lang="ru-RU" sz="1600" dirty="0" smtClean="0"/>
              <a:t>до </a:t>
            </a:r>
            <a:r>
              <a:rPr lang="ru-RU" sz="1600" dirty="0" err="1" smtClean="0"/>
              <a:t>горошини</a:t>
            </a:r>
            <a:r>
              <a:rPr lang="ru-RU" sz="1600" dirty="0"/>
              <a:t>).</a:t>
            </a:r>
          </a:p>
          <a:p>
            <a:pPr algn="just"/>
            <a:r>
              <a:rPr lang="ru-RU" sz="1600" dirty="0" err="1"/>
              <a:t>Плероцеркоїд</a:t>
            </a:r>
            <a:r>
              <a:rPr lang="ru-RU" sz="1600" dirty="0"/>
              <a:t> </a:t>
            </a:r>
            <a:r>
              <a:rPr lang="ru-RU" sz="1600" dirty="0" err="1"/>
              <a:t>трієнофоруса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диференціювати</a:t>
            </a:r>
            <a:r>
              <a:rPr lang="ru-RU" sz="1600" dirty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плероцеркоїдів</a:t>
            </a:r>
            <a:r>
              <a:rPr lang="ru-RU" sz="1600" dirty="0" smtClean="0"/>
              <a:t> </a:t>
            </a:r>
            <a:r>
              <a:rPr lang="ru-RU" sz="1600" dirty="0" err="1"/>
              <a:t>стьожаків</a:t>
            </a:r>
            <a:r>
              <a:rPr lang="ru-RU" sz="1600" dirty="0"/>
              <a:t>. Для </a:t>
            </a:r>
            <a:r>
              <a:rPr lang="ru-RU" sz="1600" dirty="0" err="1"/>
              <a:t>цього</a:t>
            </a:r>
            <a:r>
              <a:rPr lang="ru-RU" sz="1600" dirty="0"/>
              <a:t> личинку </a:t>
            </a:r>
            <a:r>
              <a:rPr lang="ru-RU" sz="1600" dirty="0" err="1"/>
              <a:t>поміщають</a:t>
            </a:r>
            <a:r>
              <a:rPr lang="ru-RU" sz="1600" dirty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предметними</a:t>
            </a:r>
            <a:r>
              <a:rPr lang="ru-RU" sz="1600" dirty="0" smtClean="0"/>
              <a:t> </a:t>
            </a:r>
            <a:r>
              <a:rPr lang="ru-RU" sz="1600" dirty="0" err="1"/>
              <a:t>склами</a:t>
            </a:r>
            <a:r>
              <a:rPr lang="ru-RU" sz="1600" dirty="0"/>
              <a:t>, </a:t>
            </a:r>
            <a:r>
              <a:rPr lang="ru-RU" sz="1600" dirty="0" err="1"/>
              <a:t>роздушують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досліджують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 smtClean="0"/>
              <a:t>малим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збільшенням</a:t>
            </a:r>
            <a:r>
              <a:rPr lang="ru-RU" sz="1600" dirty="0" smtClean="0"/>
              <a:t> </a:t>
            </a:r>
            <a:r>
              <a:rPr lang="ru-RU" sz="1600" dirty="0" err="1"/>
              <a:t>мікроскопу</a:t>
            </a:r>
            <a:r>
              <a:rPr lang="ru-RU" sz="1600" dirty="0"/>
              <a:t>. </a:t>
            </a:r>
            <a:r>
              <a:rPr lang="ru-RU" sz="1600" dirty="0" err="1"/>
              <a:t>Головний</a:t>
            </a:r>
            <a:r>
              <a:rPr lang="ru-RU" sz="1600" dirty="0"/>
              <a:t> </a:t>
            </a:r>
            <a:r>
              <a:rPr lang="ru-RU" sz="1600" dirty="0" err="1"/>
              <a:t>кінець</a:t>
            </a:r>
            <a:r>
              <a:rPr lang="ru-RU" sz="1600" dirty="0"/>
              <a:t> личинки </a:t>
            </a:r>
            <a:r>
              <a:rPr lang="ru-RU" sz="1600" dirty="0" err="1" smtClean="0"/>
              <a:t>трієнофоруса</a:t>
            </a:r>
            <a:r>
              <a:rPr lang="ru-RU" sz="1600" dirty="0" smtClean="0"/>
              <a:t> </a:t>
            </a:r>
            <a:r>
              <a:rPr lang="ru-RU" sz="1600" dirty="0" err="1" smtClean="0"/>
              <a:t>озброєний</a:t>
            </a:r>
            <a:r>
              <a:rPr lang="ru-RU" sz="1600" dirty="0" smtClean="0"/>
              <a:t> </a:t>
            </a:r>
            <a:r>
              <a:rPr lang="ru-RU" sz="1600" dirty="0" err="1"/>
              <a:t>двома</a:t>
            </a:r>
            <a:r>
              <a:rPr lang="ru-RU" sz="1600" dirty="0"/>
              <a:t> </a:t>
            </a:r>
            <a:r>
              <a:rPr lang="ru-RU" sz="1600" dirty="0" err="1"/>
              <a:t>фіксуючими</a:t>
            </a:r>
            <a:r>
              <a:rPr lang="ru-RU" sz="1600" dirty="0"/>
              <a:t> </a:t>
            </a:r>
            <a:r>
              <a:rPr lang="ru-RU" sz="1600" dirty="0" err="1"/>
              <a:t>пристосуваннями</a:t>
            </a:r>
            <a:r>
              <a:rPr lang="ru-RU" sz="1600" dirty="0"/>
              <a:t>, </a:t>
            </a:r>
            <a:r>
              <a:rPr lang="ru-RU" sz="1600" dirty="0" err="1"/>
              <a:t>кожний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котрих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/>
              <a:t>чотири</a:t>
            </a:r>
            <a:r>
              <a:rPr lang="ru-RU" sz="1600" dirty="0"/>
              <a:t> </a:t>
            </a:r>
            <a:r>
              <a:rPr lang="ru-RU" sz="1600" dirty="0" err="1"/>
              <a:t>гачки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нагадує</a:t>
            </a:r>
            <a:r>
              <a:rPr lang="ru-RU" sz="1600" dirty="0"/>
              <a:t> </a:t>
            </a:r>
            <a:r>
              <a:rPr lang="ru-RU" sz="1600" dirty="0" err="1"/>
              <a:t>силует</a:t>
            </a:r>
            <a:r>
              <a:rPr lang="ru-RU" sz="1600" dirty="0"/>
              <a:t> птаха в </a:t>
            </a:r>
            <a:r>
              <a:rPr lang="ru-RU" sz="1600" dirty="0" err="1"/>
              <a:t>польоті</a:t>
            </a:r>
            <a:r>
              <a:rPr lang="ru-RU" sz="1600" dirty="0"/>
              <a:t>. У </a:t>
            </a:r>
            <a:r>
              <a:rPr lang="ru-RU" sz="1600" dirty="0" smtClean="0"/>
              <a:t>личинок </a:t>
            </a:r>
            <a:r>
              <a:rPr lang="ru-RU" sz="1600" dirty="0" err="1" smtClean="0"/>
              <a:t>стьожковиків</a:t>
            </a:r>
            <a:r>
              <a:rPr lang="ru-RU" sz="1600" dirty="0" smtClean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присмоктувальна</a:t>
            </a:r>
            <a:r>
              <a:rPr lang="ru-RU" sz="1600" dirty="0"/>
              <a:t> </a:t>
            </a:r>
            <a:r>
              <a:rPr lang="ru-RU" sz="1600" dirty="0" err="1"/>
              <a:t>щілина</a:t>
            </a:r>
            <a:r>
              <a:rPr lang="ru-RU" sz="1600" dirty="0"/>
              <a:t>, </a:t>
            </a:r>
            <a:r>
              <a:rPr lang="ru-RU" sz="1600" dirty="0" err="1"/>
              <a:t>гачки</a:t>
            </a:r>
            <a:r>
              <a:rPr lang="ru-RU" sz="1600" dirty="0"/>
              <a:t> </a:t>
            </a:r>
            <a:r>
              <a:rPr lang="ru-RU" sz="1600" dirty="0" err="1"/>
              <a:t>відсутні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err="1"/>
              <a:t>Санітарна</a:t>
            </a:r>
            <a:r>
              <a:rPr lang="ru-RU" sz="1400" b="1" i="1" dirty="0"/>
              <a:t> </a:t>
            </a:r>
            <a:r>
              <a:rPr lang="ru-RU" sz="1400" b="1" i="1" dirty="0" err="1"/>
              <a:t>оцінка</a:t>
            </a:r>
            <a:r>
              <a:rPr lang="ru-RU" sz="1400" b="1" i="1" dirty="0"/>
              <a:t>. Щук </a:t>
            </a:r>
            <a:r>
              <a:rPr lang="ru-RU" sz="1400" b="1" i="1" dirty="0" err="1"/>
              <a:t>і</a:t>
            </a:r>
            <a:r>
              <a:rPr lang="ru-RU" sz="1400" b="1" i="1" dirty="0"/>
              <a:t> </a:t>
            </a:r>
            <a:r>
              <a:rPr lang="ru-RU" sz="1400" b="1" i="1" dirty="0" err="1"/>
              <a:t>риб</a:t>
            </a:r>
            <a:r>
              <a:rPr lang="ru-RU" sz="1400" b="1" i="1" dirty="0"/>
              <a:t>, у </a:t>
            </a:r>
            <a:r>
              <a:rPr lang="ru-RU" sz="1400" b="1" i="1" dirty="0" err="1"/>
              <a:t>яких</a:t>
            </a:r>
            <a:r>
              <a:rPr lang="ru-RU" sz="1400" b="1" i="1" dirty="0"/>
              <a:t> </a:t>
            </a:r>
            <a:r>
              <a:rPr lang="ru-RU" sz="1400" b="1" i="1" dirty="0" err="1"/>
              <a:t>плероцеркоїд</a:t>
            </a:r>
            <a:r>
              <a:rPr lang="ru-RU" sz="1400" b="1" i="1" dirty="0"/>
              <a:t> </a:t>
            </a:r>
            <a:r>
              <a:rPr lang="ru-RU" sz="1400" b="1" i="1" dirty="0" err="1" smtClean="0"/>
              <a:t>локалізується</a:t>
            </a:r>
            <a:r>
              <a:rPr lang="ru-RU" sz="1400" b="1" i="1" dirty="0" smtClean="0"/>
              <a:t> </a:t>
            </a:r>
            <a:r>
              <a:rPr lang="ru-RU" sz="1400" dirty="0" smtClean="0"/>
              <a:t>в </a:t>
            </a:r>
            <a:r>
              <a:rPr lang="ru-RU" sz="1400" dirty="0" err="1"/>
              <a:t>печінці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черевці</a:t>
            </a:r>
            <a:r>
              <a:rPr lang="ru-RU" sz="1400" dirty="0"/>
              <a:t>, </a:t>
            </a:r>
            <a:r>
              <a:rPr lang="ru-RU" sz="1400" dirty="0" err="1"/>
              <a:t>випускають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розрізаному</a:t>
            </a:r>
            <a:r>
              <a:rPr lang="ru-RU" sz="1400" dirty="0"/>
              <a:t> </a:t>
            </a:r>
            <a:r>
              <a:rPr lang="ru-RU" sz="1400" dirty="0" err="1"/>
              <a:t>вигляді</a:t>
            </a:r>
            <a:r>
              <a:rPr lang="ru-RU" sz="1400" dirty="0"/>
              <a:t>. </a:t>
            </a:r>
            <a:r>
              <a:rPr lang="ru-RU" sz="1400" dirty="0" err="1"/>
              <a:t>Риб</a:t>
            </a:r>
            <a:r>
              <a:rPr lang="ru-RU" sz="1400" dirty="0"/>
              <a:t>, у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плероцеркоїд</a:t>
            </a:r>
            <a:r>
              <a:rPr lang="ru-RU" sz="1400" dirty="0" smtClean="0"/>
              <a:t> </a:t>
            </a:r>
            <a:r>
              <a:rPr lang="ru-RU" sz="1400" dirty="0" err="1"/>
              <a:t>уражає</a:t>
            </a:r>
            <a:r>
              <a:rPr lang="ru-RU" sz="1400" dirty="0"/>
              <a:t> мускулатуру (сиги), при </a:t>
            </a:r>
            <a:r>
              <a:rPr lang="ru-RU" sz="1400" dirty="0" err="1"/>
              <a:t>слабкому</a:t>
            </a:r>
            <a:r>
              <a:rPr lang="ru-RU" sz="1400" dirty="0"/>
              <a:t> </a:t>
            </a:r>
            <a:r>
              <a:rPr lang="ru-RU" sz="1400" dirty="0" err="1" smtClean="0"/>
              <a:t>ураженні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випускають</a:t>
            </a:r>
            <a:r>
              <a:rPr lang="ru-RU" sz="1400" dirty="0" smtClean="0"/>
              <a:t> </a:t>
            </a:r>
            <a:r>
              <a:rPr lang="ru-RU" sz="1400" dirty="0"/>
              <a:t>без </a:t>
            </a:r>
            <a:r>
              <a:rPr lang="ru-RU" sz="1400" dirty="0" err="1"/>
              <a:t>обмежень</a:t>
            </a:r>
            <a:r>
              <a:rPr lang="ru-RU" sz="1400" dirty="0"/>
              <a:t>. </a:t>
            </a:r>
            <a:r>
              <a:rPr lang="ru-RU" sz="1400" dirty="0" err="1"/>
              <a:t>Рибу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великою </a:t>
            </a:r>
            <a:r>
              <a:rPr lang="ru-RU" sz="1400" dirty="0" err="1"/>
              <a:t>кількістю</a:t>
            </a:r>
            <a:r>
              <a:rPr lang="ru-RU" sz="1400" dirty="0"/>
              <a:t> </a:t>
            </a:r>
            <a:r>
              <a:rPr lang="ru-RU" sz="1400" dirty="0" smtClean="0"/>
              <a:t>личинок </a:t>
            </a:r>
            <a:r>
              <a:rPr lang="ru-RU" sz="1400" dirty="0" err="1" smtClean="0"/>
              <a:t>вибраковують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згодовують</a:t>
            </a:r>
            <a:r>
              <a:rPr lang="ru-RU" sz="1400" dirty="0"/>
              <a:t> </a:t>
            </a:r>
            <a:r>
              <a:rPr lang="ru-RU" sz="1400" dirty="0" err="1"/>
              <a:t>тваринам</a:t>
            </a:r>
            <a:r>
              <a:rPr lang="ru-RU" sz="1400" dirty="0"/>
              <a:t>.</a:t>
            </a:r>
          </a:p>
          <a:p>
            <a:pPr algn="just"/>
            <a:r>
              <a:rPr lang="ru-RU" sz="1400" b="1" dirty="0" err="1"/>
              <a:t>Кишечні</a:t>
            </a:r>
            <a:r>
              <a:rPr lang="ru-RU" sz="1400" b="1" dirty="0"/>
              <a:t> </a:t>
            </a:r>
            <a:r>
              <a:rPr lang="ru-RU" sz="1400" b="1" dirty="0" err="1"/>
              <a:t>гельмінтози</a:t>
            </a:r>
            <a:r>
              <a:rPr lang="ru-RU" sz="1400" b="1" dirty="0"/>
              <a:t> (</a:t>
            </a:r>
            <a:r>
              <a:rPr lang="ru-RU" sz="1400" b="1" dirty="0" err="1"/>
              <a:t>кавіоз</a:t>
            </a:r>
            <a:r>
              <a:rPr lang="ru-RU" sz="1400" b="1" dirty="0"/>
              <a:t>, </a:t>
            </a:r>
            <a:r>
              <a:rPr lang="ru-RU" sz="1400" b="1" dirty="0" err="1"/>
              <a:t>каріофільоз</a:t>
            </a:r>
            <a:r>
              <a:rPr lang="ru-RU" sz="1400" b="1" dirty="0"/>
              <a:t>, </a:t>
            </a:r>
            <a:r>
              <a:rPr lang="ru-RU" sz="1400" b="1" dirty="0" err="1" smtClean="0"/>
              <a:t>ботріофільоз</a:t>
            </a:r>
            <a:r>
              <a:rPr lang="ru-RU" sz="1400" b="1" dirty="0" smtClean="0"/>
              <a:t>, </a:t>
            </a:r>
            <a:r>
              <a:rPr lang="ru-RU" sz="1400" dirty="0" err="1" smtClean="0"/>
              <a:t>ціатоцефальоз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інші</a:t>
            </a:r>
            <a:r>
              <a:rPr lang="ru-RU" sz="1400" dirty="0"/>
              <a:t>),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риба</a:t>
            </a:r>
            <a:r>
              <a:rPr lang="ru-RU" sz="1400" dirty="0"/>
              <a:t>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хвороби</a:t>
            </a:r>
            <a:r>
              <a:rPr lang="ru-RU" sz="1400" dirty="0"/>
              <a:t> не </a:t>
            </a:r>
            <a:r>
              <a:rPr lang="ru-RU" sz="1400" dirty="0" err="1" smtClean="0"/>
              <a:t>виснажена</a:t>
            </a:r>
            <a:r>
              <a:rPr lang="ru-RU" sz="1400" dirty="0" smtClean="0"/>
              <a:t>,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/>
              <a:t>випускають</a:t>
            </a:r>
            <a:r>
              <a:rPr lang="ru-RU" sz="1400" dirty="0"/>
              <a:t> в </a:t>
            </a:r>
            <a:r>
              <a:rPr lang="ru-RU" sz="1400" dirty="0" err="1"/>
              <a:t>реалізацію</a:t>
            </a:r>
            <a:r>
              <a:rPr lang="ru-RU" sz="1400" dirty="0"/>
              <a:t> без </a:t>
            </a:r>
            <a:r>
              <a:rPr lang="ru-RU" sz="1400" dirty="0" err="1"/>
              <a:t>обмежень</a:t>
            </a:r>
            <a:r>
              <a:rPr lang="ru-RU" sz="1400" dirty="0"/>
              <a:t>. </a:t>
            </a:r>
            <a:r>
              <a:rPr lang="ru-RU" sz="1400" dirty="0" err="1"/>
              <a:t>Виснажену</a:t>
            </a:r>
            <a:r>
              <a:rPr lang="ru-RU" sz="1400" dirty="0"/>
              <a:t> </a:t>
            </a:r>
            <a:r>
              <a:rPr lang="ru-RU" sz="1400" dirty="0" err="1" smtClean="0"/>
              <a:t>рибу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направляють</a:t>
            </a:r>
            <a:r>
              <a:rPr lang="ru-RU" sz="1400" dirty="0" smtClean="0"/>
              <a:t> </a:t>
            </a:r>
            <a:r>
              <a:rPr lang="ru-RU" sz="1400" dirty="0"/>
              <a:t>на корм </a:t>
            </a:r>
            <a:r>
              <a:rPr lang="ru-RU" sz="1400" dirty="0" err="1"/>
              <a:t>тваринам</a:t>
            </a:r>
            <a:r>
              <a:rPr lang="ru-RU" sz="1400" dirty="0"/>
              <a:t>.</a:t>
            </a:r>
          </a:p>
          <a:p>
            <a:pPr algn="just"/>
            <a:r>
              <a:rPr lang="ru-RU" sz="1400" b="1" dirty="0" err="1"/>
              <a:t>Опісторхоз</a:t>
            </a:r>
            <a:r>
              <a:rPr lang="ru-RU" sz="1400" b="1" dirty="0"/>
              <a:t>. </a:t>
            </a:r>
            <a:r>
              <a:rPr lang="ru-RU" sz="1400" b="1" dirty="0" err="1"/>
              <a:t>Дефінітивні</a:t>
            </a:r>
            <a:r>
              <a:rPr lang="ru-RU" sz="1400" b="1" dirty="0"/>
              <a:t> </a:t>
            </a:r>
            <a:r>
              <a:rPr lang="ru-RU" sz="1400" b="1" dirty="0" err="1"/>
              <a:t>хазяї</a:t>
            </a:r>
            <a:r>
              <a:rPr lang="ru-RU" sz="1400" b="1" dirty="0"/>
              <a:t> - </a:t>
            </a:r>
            <a:r>
              <a:rPr lang="ru-RU" sz="1400" b="1" dirty="0" err="1"/>
              <a:t>людина</a:t>
            </a:r>
            <a:r>
              <a:rPr lang="ru-RU" sz="1400" b="1" dirty="0"/>
              <a:t>, собака, </a:t>
            </a:r>
            <a:r>
              <a:rPr lang="ru-RU" sz="1400" b="1" dirty="0" err="1"/>
              <a:t>кішка</a:t>
            </a:r>
            <a:r>
              <a:rPr lang="ru-RU" sz="1400" b="1" dirty="0"/>
              <a:t> </a:t>
            </a:r>
            <a:r>
              <a:rPr lang="ru-RU" sz="1400" b="1" dirty="0" err="1"/>
              <a:t>і</a:t>
            </a:r>
            <a:r>
              <a:rPr lang="ru-RU" sz="1400" b="1" dirty="0"/>
              <a:t> </a:t>
            </a:r>
            <a:r>
              <a:rPr lang="ru-RU" sz="1400" b="1" dirty="0" err="1" smtClean="0"/>
              <a:t>хутрові</a:t>
            </a:r>
            <a:r>
              <a:rPr lang="ru-RU" sz="1400" b="1" dirty="0" smtClean="0"/>
              <a:t> </a:t>
            </a:r>
            <a:r>
              <a:rPr lang="ru-RU" sz="1400" dirty="0" err="1" smtClean="0"/>
              <a:t>звірі</a:t>
            </a:r>
            <a:r>
              <a:rPr lang="ru-RU" sz="1400" dirty="0"/>
              <a:t>: перший </a:t>
            </a:r>
            <a:r>
              <a:rPr lang="ru-RU" sz="1400" dirty="0" err="1"/>
              <a:t>проміжний</a:t>
            </a:r>
            <a:r>
              <a:rPr lang="ru-RU" sz="1400" dirty="0"/>
              <a:t> </a:t>
            </a:r>
            <a:r>
              <a:rPr lang="ru-RU" sz="1400" dirty="0" err="1"/>
              <a:t>хазяїн</a:t>
            </a:r>
            <a:r>
              <a:rPr lang="ru-RU" sz="1400" dirty="0"/>
              <a:t> - </a:t>
            </a:r>
            <a:r>
              <a:rPr lang="ru-RU" sz="1400" dirty="0" err="1"/>
              <a:t>молюск</a:t>
            </a:r>
            <a:r>
              <a:rPr lang="ru-RU" sz="1400" dirty="0"/>
              <a:t> </a:t>
            </a:r>
            <a:r>
              <a:rPr lang="ru-RU" sz="1400" dirty="0" err="1"/>
              <a:t>бітінія</a:t>
            </a:r>
            <a:r>
              <a:rPr lang="ru-RU" sz="1400" dirty="0"/>
              <a:t> </a:t>
            </a:r>
            <a:r>
              <a:rPr lang="ru-RU" sz="1400" dirty="0" err="1"/>
              <a:t>лечі</a:t>
            </a:r>
            <a:r>
              <a:rPr lang="ru-RU" sz="1400" dirty="0"/>
              <a:t>, </a:t>
            </a:r>
            <a:r>
              <a:rPr lang="ru-RU" sz="1400" dirty="0" err="1"/>
              <a:t>другий</a:t>
            </a:r>
            <a:r>
              <a:rPr lang="ru-RU" sz="1400" dirty="0"/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риби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родини</a:t>
            </a:r>
            <a:r>
              <a:rPr lang="ru-RU" sz="1400" dirty="0" smtClean="0"/>
              <a:t> </a:t>
            </a:r>
            <a:r>
              <a:rPr lang="ru-RU" sz="1400" dirty="0" err="1"/>
              <a:t>коропових</a:t>
            </a:r>
            <a:r>
              <a:rPr lang="ru-RU" sz="1400" dirty="0"/>
              <a:t>. </a:t>
            </a:r>
            <a:r>
              <a:rPr lang="ru-RU" sz="1400" dirty="0" err="1"/>
              <a:t>Статевозрілий</a:t>
            </a:r>
            <a:r>
              <a:rPr lang="ru-RU" sz="1400" dirty="0"/>
              <a:t> паразит </a:t>
            </a:r>
            <a:r>
              <a:rPr lang="ru-RU" sz="1400" dirty="0" err="1"/>
              <a:t>сисун</a:t>
            </a:r>
            <a:r>
              <a:rPr lang="ru-RU" sz="1400" dirty="0"/>
              <a:t> </a:t>
            </a:r>
            <a:r>
              <a:rPr lang="ru-RU" sz="1400" dirty="0" err="1"/>
              <a:t>заселяє</a:t>
            </a:r>
            <a:r>
              <a:rPr lang="ru-RU" sz="1400" dirty="0"/>
              <a:t> </a:t>
            </a:r>
            <a:r>
              <a:rPr lang="ru-RU" sz="1400" dirty="0" err="1" smtClean="0"/>
              <a:t>печінку</a:t>
            </a:r>
            <a:r>
              <a:rPr lang="ru-RU" sz="1400" dirty="0" smtClean="0"/>
              <a:t>, </a:t>
            </a:r>
            <a:r>
              <a:rPr lang="ru-RU" sz="1400" dirty="0" err="1" smtClean="0"/>
              <a:t>жовчний</a:t>
            </a:r>
            <a:r>
              <a:rPr lang="ru-RU" sz="1400" dirty="0" smtClean="0"/>
              <a:t> </a:t>
            </a:r>
            <a:r>
              <a:rPr lang="ru-RU" sz="1400" dirty="0" err="1"/>
              <a:t>міхур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протоки </a:t>
            </a:r>
            <a:r>
              <a:rPr lang="ru-RU" sz="1400" dirty="0" err="1"/>
              <a:t>підшлункової</a:t>
            </a:r>
            <a:r>
              <a:rPr lang="ru-RU" sz="1400" dirty="0"/>
              <a:t> </a:t>
            </a:r>
            <a:r>
              <a:rPr lang="ru-RU" sz="1400" dirty="0" err="1"/>
              <a:t>залози</a:t>
            </a:r>
            <a:r>
              <a:rPr lang="ru-RU" sz="1400" dirty="0"/>
              <a:t> </a:t>
            </a:r>
            <a:r>
              <a:rPr lang="ru-RU" sz="1400" dirty="0" err="1"/>
              <a:t>дефінітивних</a:t>
            </a:r>
            <a:r>
              <a:rPr lang="ru-RU" sz="1400" dirty="0"/>
              <a:t> </a:t>
            </a:r>
            <a:r>
              <a:rPr lang="ru-RU" sz="1400" dirty="0" err="1" smtClean="0"/>
              <a:t>хазяїв</a:t>
            </a:r>
            <a:r>
              <a:rPr lang="ru-RU" sz="1400" dirty="0" smtClean="0"/>
              <a:t>. </a:t>
            </a:r>
            <a:r>
              <a:rPr lang="ru-RU" sz="1400" dirty="0" err="1" smtClean="0"/>
              <a:t>Яйця</a:t>
            </a:r>
            <a:r>
              <a:rPr lang="ru-RU" sz="1400" dirty="0" smtClean="0"/>
              <a:t> </a:t>
            </a:r>
            <a:r>
              <a:rPr lang="ru-RU" sz="1400" dirty="0" err="1"/>
              <a:t>гельмінтів</a:t>
            </a:r>
            <a:r>
              <a:rPr lang="ru-RU" sz="1400" dirty="0"/>
              <a:t> разом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фекаліями</a:t>
            </a:r>
            <a:r>
              <a:rPr lang="ru-RU" sz="1400" dirty="0"/>
              <a:t> </a:t>
            </a:r>
            <a:r>
              <a:rPr lang="ru-RU" sz="1400" dirty="0" err="1"/>
              <a:t>попадають</a:t>
            </a:r>
            <a:r>
              <a:rPr lang="ru-RU" sz="1400" dirty="0"/>
              <a:t> у воду, </a:t>
            </a:r>
            <a:r>
              <a:rPr lang="ru-RU" sz="1400" dirty="0" err="1" smtClean="0"/>
              <a:t>подальший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розвиток</a:t>
            </a:r>
            <a:r>
              <a:rPr lang="ru-RU" sz="1400" dirty="0" smtClean="0"/>
              <a:t> </a:t>
            </a:r>
            <a:r>
              <a:rPr lang="ru-RU" sz="1400" dirty="0"/>
              <a:t>до </a:t>
            </a:r>
            <a:r>
              <a:rPr lang="ru-RU" sz="1400" dirty="0" err="1"/>
              <a:t>стадії</a:t>
            </a:r>
            <a:r>
              <a:rPr lang="ru-RU" sz="1400" dirty="0"/>
              <a:t> </a:t>
            </a:r>
            <a:r>
              <a:rPr lang="ru-RU" sz="1400" dirty="0" err="1"/>
              <a:t>церкарія</a:t>
            </a:r>
            <a:r>
              <a:rPr lang="ru-RU" sz="1400" dirty="0"/>
              <a:t> проходить в </a:t>
            </a:r>
            <a:r>
              <a:rPr lang="ru-RU" sz="1400" dirty="0" err="1"/>
              <a:t>молюску</a:t>
            </a:r>
            <a:r>
              <a:rPr lang="ru-RU" sz="1400" dirty="0"/>
              <a:t>. </a:t>
            </a:r>
            <a:r>
              <a:rPr lang="ru-RU" sz="1400" dirty="0" err="1"/>
              <a:t>Церкарії</a:t>
            </a:r>
            <a:r>
              <a:rPr lang="ru-RU" sz="1400" dirty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виходу</a:t>
            </a:r>
            <a:r>
              <a:rPr lang="ru-RU" sz="1400" dirty="0" smtClean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організму</a:t>
            </a:r>
            <a:r>
              <a:rPr lang="ru-RU" sz="1400" dirty="0"/>
              <a:t> </a:t>
            </a:r>
            <a:r>
              <a:rPr lang="ru-RU" sz="1400" dirty="0" err="1"/>
              <a:t>молюска</a:t>
            </a:r>
            <a:r>
              <a:rPr lang="ru-RU" sz="1400" dirty="0"/>
              <a:t> </a:t>
            </a:r>
            <a:r>
              <a:rPr lang="ru-RU" sz="1400" dirty="0" err="1"/>
              <a:t>проникають</a:t>
            </a:r>
            <a:r>
              <a:rPr lang="ru-RU" sz="1400" dirty="0"/>
              <a:t> в </a:t>
            </a:r>
            <a:r>
              <a:rPr lang="ru-RU" sz="1400" dirty="0" err="1"/>
              <a:t>підшкірні</a:t>
            </a:r>
            <a:r>
              <a:rPr lang="ru-RU" sz="1400" dirty="0"/>
              <a:t> </a:t>
            </a:r>
            <a:r>
              <a:rPr lang="ru-RU" sz="1400" dirty="0" err="1"/>
              <a:t>шари</a:t>
            </a:r>
            <a:r>
              <a:rPr lang="ru-RU" sz="1400" dirty="0"/>
              <a:t> </a:t>
            </a:r>
            <a:r>
              <a:rPr lang="ru-RU" sz="1400" dirty="0" err="1" smtClean="0"/>
              <a:t>м'язів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риб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перетворюються</a:t>
            </a:r>
            <a:r>
              <a:rPr lang="ru-RU" sz="1400" dirty="0"/>
              <a:t> в </a:t>
            </a:r>
            <a:r>
              <a:rPr lang="ru-RU" sz="1400" dirty="0" err="1"/>
              <a:t>метацеркарії</a:t>
            </a:r>
            <a:r>
              <a:rPr lang="ru-RU" sz="1400" dirty="0"/>
              <a:t> - личинку. У </a:t>
            </a:r>
            <a:r>
              <a:rPr lang="ru-RU" sz="1400" dirty="0" err="1" smtClean="0"/>
              <a:t>підшкірних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м'язах</a:t>
            </a:r>
            <a:r>
              <a:rPr lang="ru-RU" sz="1400" dirty="0" smtClean="0"/>
              <a:t> </a:t>
            </a:r>
            <a:r>
              <a:rPr lang="ru-RU" sz="1400" dirty="0" err="1"/>
              <a:t>коропових</a:t>
            </a:r>
            <a:r>
              <a:rPr lang="ru-RU" sz="1400" dirty="0"/>
              <a:t> </a:t>
            </a:r>
            <a:r>
              <a:rPr lang="ru-RU" sz="1400" dirty="0" err="1"/>
              <a:t>риб</a:t>
            </a:r>
            <a:r>
              <a:rPr lang="ru-RU" sz="1400" dirty="0"/>
              <a:t> (</a:t>
            </a:r>
            <a:r>
              <a:rPr lang="ru-RU" sz="1400" dirty="0" err="1"/>
              <a:t>лящ</a:t>
            </a:r>
            <a:r>
              <a:rPr lang="ru-RU" sz="1400" dirty="0"/>
              <a:t>, </a:t>
            </a:r>
            <a:r>
              <a:rPr lang="ru-RU" sz="1400" dirty="0" err="1"/>
              <a:t>плітка</a:t>
            </a:r>
            <a:r>
              <a:rPr lang="ru-RU" sz="1400" dirty="0"/>
              <a:t>, </a:t>
            </a:r>
            <a:r>
              <a:rPr lang="ru-RU" sz="1400" dirty="0" err="1"/>
              <a:t>краснопірка</a:t>
            </a:r>
            <a:r>
              <a:rPr lang="ru-RU" sz="1400" dirty="0"/>
              <a:t>, </a:t>
            </a:r>
            <a:r>
              <a:rPr lang="ru-RU" sz="1400" dirty="0" err="1"/>
              <a:t>густера</a:t>
            </a:r>
            <a:r>
              <a:rPr lang="ru-RU" sz="1400" dirty="0"/>
              <a:t>, </a:t>
            </a:r>
            <a:r>
              <a:rPr lang="ru-RU" sz="1400" dirty="0" err="1" smtClean="0"/>
              <a:t>синець</a:t>
            </a:r>
            <a:r>
              <a:rPr lang="ru-RU" sz="1400" dirty="0" smtClean="0"/>
              <a:t>, </a:t>
            </a:r>
            <a:r>
              <a:rPr lang="ru-RU" sz="1400" dirty="0" err="1" smtClean="0"/>
              <a:t>білоглазка</a:t>
            </a:r>
            <a:r>
              <a:rPr lang="ru-RU" sz="1400" dirty="0"/>
              <a:t>, подуст, </a:t>
            </a:r>
            <a:r>
              <a:rPr lang="ru-RU" sz="1400" dirty="0" err="1"/>
              <a:t>в'язь</a:t>
            </a:r>
            <a:r>
              <a:rPr lang="ru-RU" sz="1400" dirty="0"/>
              <a:t>, жерех, </a:t>
            </a:r>
            <a:r>
              <a:rPr lang="ru-RU" sz="1400" dirty="0" err="1"/>
              <a:t>гехонь</a:t>
            </a:r>
            <a:r>
              <a:rPr lang="ru-RU" sz="1400" dirty="0"/>
              <a:t>, </a:t>
            </a:r>
            <a:r>
              <a:rPr lang="ru-RU" sz="1400" dirty="0" err="1"/>
              <a:t>лин</a:t>
            </a:r>
            <a:r>
              <a:rPr lang="ru-RU" sz="1400" dirty="0"/>
              <a:t>, </a:t>
            </a:r>
            <a:r>
              <a:rPr lang="ru-RU" sz="1400" dirty="0" err="1"/>
              <a:t>гол'ян</a:t>
            </a:r>
            <a:r>
              <a:rPr lang="ru-RU" sz="1400" dirty="0"/>
              <a:t>). </a:t>
            </a:r>
            <a:r>
              <a:rPr lang="ru-RU" sz="1400" dirty="0" err="1" smtClean="0"/>
              <a:t>Нерідко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виявляють</a:t>
            </a:r>
            <a:r>
              <a:rPr lang="ru-RU" sz="1400" dirty="0" smtClean="0"/>
              <a:t> </a:t>
            </a:r>
            <a:r>
              <a:rPr lang="ru-RU" sz="1400" dirty="0" err="1"/>
              <a:t>інкапсульовані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неінкапсульовані</a:t>
            </a:r>
            <a:r>
              <a:rPr lang="ru-RU" sz="1400" dirty="0"/>
              <a:t> </a:t>
            </a:r>
            <a:r>
              <a:rPr lang="ru-RU" sz="1400" dirty="0" err="1"/>
              <a:t>метацеркарії</a:t>
            </a:r>
            <a:r>
              <a:rPr lang="ru-RU" sz="1400" dirty="0"/>
              <a:t> </a:t>
            </a:r>
            <a:r>
              <a:rPr lang="ru-RU" sz="1400" dirty="0" err="1" smtClean="0"/>
              <a:t>розміром</a:t>
            </a:r>
            <a:r>
              <a:rPr lang="ru-RU" sz="1400" dirty="0" smtClean="0"/>
              <a:t> 0,35 </a:t>
            </a:r>
            <a:r>
              <a:rPr lang="ru-RU" sz="1400" dirty="0"/>
              <a:t>- 0,45 мм, вони </a:t>
            </a:r>
            <a:r>
              <a:rPr lang="ru-RU" sz="1400" dirty="0" err="1"/>
              <a:t>округлої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овальної</a:t>
            </a:r>
            <a:r>
              <a:rPr lang="ru-RU" sz="1400" dirty="0"/>
              <a:t> </a:t>
            </a:r>
            <a:r>
              <a:rPr lang="ru-RU" sz="1400" dirty="0" err="1"/>
              <a:t>форми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не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розпізнати</a:t>
            </a:r>
            <a:r>
              <a:rPr lang="ru-RU" sz="1400" dirty="0" smtClean="0"/>
              <a:t> </a:t>
            </a:r>
            <a:r>
              <a:rPr lang="ru-RU" sz="1400" dirty="0" err="1"/>
              <a:t>неозброєним</a:t>
            </a:r>
            <a:r>
              <a:rPr lang="ru-RU" sz="1400" dirty="0"/>
              <a:t> оком. В </a:t>
            </a:r>
            <a:r>
              <a:rPr lang="ru-RU" sz="1400" dirty="0" err="1"/>
              <a:t>місцевостях</a:t>
            </a:r>
            <a:r>
              <a:rPr lang="ru-RU" sz="1400" dirty="0"/>
              <a:t>, </a:t>
            </a:r>
            <a:r>
              <a:rPr lang="ru-RU" sz="1400" dirty="0" err="1"/>
              <a:t>неблагополучних</a:t>
            </a:r>
            <a:r>
              <a:rPr lang="ru-RU" sz="1400" dirty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опісторхозу</a:t>
            </a:r>
            <a:r>
              <a:rPr lang="ru-RU" sz="1400" dirty="0"/>
              <a:t>, </a:t>
            </a:r>
            <a:r>
              <a:rPr lang="ru-RU" sz="1400" dirty="0" err="1"/>
              <a:t>риб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вибірково</a:t>
            </a:r>
            <a:r>
              <a:rPr lang="ru-RU" sz="1400" dirty="0"/>
              <a:t> </a:t>
            </a:r>
            <a:r>
              <a:rPr lang="ru-RU" sz="1400" dirty="0" err="1"/>
              <a:t>дослідити</a:t>
            </a:r>
            <a:r>
              <a:rPr lang="ru-RU" sz="1400" dirty="0"/>
              <a:t> на </a:t>
            </a:r>
            <a:r>
              <a:rPr lang="ru-RU" sz="1400" dirty="0" err="1" smtClean="0"/>
              <a:t>наявність</a:t>
            </a:r>
            <a:r>
              <a:rPr lang="ru-RU" sz="1400" dirty="0" smtClean="0"/>
              <a:t> личинок </a:t>
            </a:r>
            <a:r>
              <a:rPr lang="ru-RU" sz="1400" dirty="0" err="1"/>
              <a:t>цього</a:t>
            </a:r>
            <a:r>
              <a:rPr lang="ru-RU" sz="1400" dirty="0"/>
              <a:t> паразита.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спинних</a:t>
            </a:r>
            <a:r>
              <a:rPr lang="ru-RU" sz="1400" dirty="0"/>
              <a:t> </a:t>
            </a:r>
            <a:r>
              <a:rPr lang="ru-RU" sz="1400" dirty="0" err="1"/>
              <a:t>м'язів</a:t>
            </a:r>
            <a:r>
              <a:rPr lang="ru-RU" sz="1400" dirty="0"/>
              <a:t> </a:t>
            </a:r>
            <a:r>
              <a:rPr lang="ru-RU" sz="1400" dirty="0" err="1"/>
              <a:t>вирізають</a:t>
            </a:r>
            <a:r>
              <a:rPr lang="ru-RU" sz="1400" dirty="0"/>
              <a:t> 2-3 </a:t>
            </a:r>
            <a:r>
              <a:rPr lang="ru-RU" sz="1400" dirty="0" err="1" smtClean="0"/>
              <a:t>шматочки</a:t>
            </a:r>
            <a:r>
              <a:rPr lang="ru-RU" sz="1400" dirty="0" smtClean="0"/>
              <a:t> </a:t>
            </a:r>
            <a:r>
              <a:rPr lang="ru-RU" sz="1400" dirty="0" err="1" smtClean="0"/>
              <a:t>товщиною</a:t>
            </a:r>
            <a:r>
              <a:rPr lang="ru-RU" sz="1400" dirty="0" smtClean="0"/>
              <a:t> </a:t>
            </a:r>
            <a:r>
              <a:rPr lang="ru-RU" sz="1400" dirty="0"/>
              <a:t>2-3 мм, </a:t>
            </a:r>
            <a:r>
              <a:rPr lang="ru-RU" sz="1400" dirty="0" err="1"/>
              <a:t>стискають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предметними</a:t>
            </a:r>
            <a:r>
              <a:rPr lang="ru-RU" sz="1400" dirty="0"/>
              <a:t> </a:t>
            </a:r>
            <a:r>
              <a:rPr lang="ru-RU" sz="1400" dirty="0" err="1"/>
              <a:t>склами</a:t>
            </a:r>
            <a:r>
              <a:rPr lang="ru-RU" sz="1400" dirty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проглядають</a:t>
            </a:r>
            <a:r>
              <a:rPr lang="ru-RU" sz="1400" dirty="0" smtClean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малим</a:t>
            </a:r>
            <a:r>
              <a:rPr lang="ru-RU" sz="1400" dirty="0"/>
              <a:t> </a:t>
            </a:r>
            <a:r>
              <a:rPr lang="ru-RU" sz="1400" dirty="0" err="1"/>
              <a:t>збільшенням</a:t>
            </a:r>
            <a:r>
              <a:rPr lang="ru-RU" sz="1400" dirty="0"/>
              <a:t> </a:t>
            </a:r>
            <a:r>
              <a:rPr lang="ru-RU" sz="1400" dirty="0" err="1"/>
              <a:t>мікроскопу</a:t>
            </a:r>
            <a:r>
              <a:rPr lang="ru-RU" sz="1400" dirty="0"/>
              <a:t>. </a:t>
            </a:r>
            <a:r>
              <a:rPr lang="ru-RU" sz="1400" dirty="0" smtClean="0"/>
              <a:t>Характерна </a:t>
            </a:r>
            <a:r>
              <a:rPr lang="ru-RU" sz="1400" dirty="0" err="1" smtClean="0"/>
              <a:t>особливість</a:t>
            </a:r>
            <a:r>
              <a:rPr lang="ru-RU" sz="1400" dirty="0" smtClean="0"/>
              <a:t> </a:t>
            </a:r>
            <a:r>
              <a:rPr lang="ru-RU" sz="1400" dirty="0"/>
              <a:t>личинки </a:t>
            </a:r>
            <a:r>
              <a:rPr lang="ru-RU" sz="1400" dirty="0" err="1"/>
              <a:t>опісторхіс</a:t>
            </a:r>
            <a:r>
              <a:rPr lang="ru-RU" sz="1400" dirty="0"/>
              <a:t> - </a:t>
            </a:r>
            <a:r>
              <a:rPr lang="ru-RU" sz="1400" dirty="0" err="1"/>
              <a:t>наявність</a:t>
            </a:r>
            <a:r>
              <a:rPr lang="ru-RU" sz="1400" dirty="0"/>
              <a:t> </a:t>
            </a:r>
            <a:r>
              <a:rPr lang="ru-RU" sz="1400" dirty="0" err="1"/>
              <a:t>всередині</a:t>
            </a:r>
            <a:r>
              <a:rPr lang="ru-RU" sz="1400" dirty="0"/>
              <a:t> </a:t>
            </a:r>
            <a:r>
              <a:rPr lang="ru-RU" sz="1400" dirty="0" err="1" smtClean="0"/>
              <a:t>цисти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черв'яка</a:t>
            </a:r>
            <a:r>
              <a:rPr lang="ru-RU" sz="1400" dirty="0" smtClean="0"/>
              <a:t> </a:t>
            </a:r>
            <a:r>
              <a:rPr lang="ru-RU" sz="1400" dirty="0" err="1"/>
              <a:t>адолескарія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двома</a:t>
            </a:r>
            <a:r>
              <a:rPr lang="ru-RU" sz="1400" dirty="0"/>
              <a:t> присосками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великої</a:t>
            </a:r>
            <a:r>
              <a:rPr lang="ru-RU" sz="1400" dirty="0"/>
              <a:t> </a:t>
            </a:r>
            <a:r>
              <a:rPr lang="ru-RU" sz="1400" dirty="0" err="1"/>
              <a:t>чорної</a:t>
            </a:r>
            <a:r>
              <a:rPr lang="ru-RU" sz="1400" dirty="0"/>
              <a:t> </a:t>
            </a:r>
            <a:r>
              <a:rPr lang="ru-RU" sz="1400" dirty="0" err="1" smtClean="0"/>
              <a:t>зернистостої</a:t>
            </a:r>
            <a:r>
              <a:rPr lang="ru-RU" sz="1400" dirty="0" smtClean="0"/>
              <a:t> </a:t>
            </a:r>
            <a:r>
              <a:rPr lang="ru-RU" sz="1400" dirty="0" err="1"/>
              <a:t>плями</a:t>
            </a:r>
            <a:r>
              <a:rPr lang="ru-RU" sz="1400" dirty="0"/>
              <a:t> (</a:t>
            </a:r>
            <a:r>
              <a:rPr lang="ru-RU" sz="1400" dirty="0" err="1"/>
              <a:t>пігментований</a:t>
            </a:r>
            <a:r>
              <a:rPr lang="ru-RU" sz="1400" dirty="0"/>
              <a:t> </a:t>
            </a:r>
            <a:r>
              <a:rPr lang="ru-RU" sz="1400" dirty="0" err="1"/>
              <a:t>сечовий</a:t>
            </a:r>
            <a:r>
              <a:rPr lang="ru-RU" sz="1400" dirty="0"/>
              <a:t> </a:t>
            </a:r>
            <a:r>
              <a:rPr lang="ru-RU" sz="1400" dirty="0" err="1"/>
              <a:t>міхур</a:t>
            </a:r>
            <a:r>
              <a:rPr lang="ru-RU" sz="1400" dirty="0"/>
              <a:t>).</a:t>
            </a:r>
          </a:p>
          <a:p>
            <a:pPr algn="just"/>
            <a:r>
              <a:rPr lang="ru-RU" sz="1400" b="1" i="1" dirty="0" err="1"/>
              <a:t>Санітарна</a:t>
            </a:r>
            <a:r>
              <a:rPr lang="ru-RU" sz="1400" b="1" i="1" dirty="0"/>
              <a:t> </a:t>
            </a:r>
            <a:r>
              <a:rPr lang="ru-RU" sz="1400" b="1" i="1" dirty="0" err="1"/>
              <a:t>оцінка</a:t>
            </a:r>
            <a:r>
              <a:rPr lang="ru-RU" sz="1400" b="1" i="1" dirty="0"/>
              <a:t>. При </a:t>
            </a:r>
            <a:r>
              <a:rPr lang="ru-RU" sz="1400" b="1" i="1" dirty="0" err="1"/>
              <a:t>виявлені</a:t>
            </a:r>
            <a:r>
              <a:rPr lang="ru-RU" sz="1400" b="1" i="1" dirty="0"/>
              <a:t> </a:t>
            </a:r>
            <a:r>
              <a:rPr lang="ru-RU" sz="1400" b="1" i="1" dirty="0" err="1"/>
              <a:t>зараженої</a:t>
            </a:r>
            <a:r>
              <a:rPr lang="ru-RU" sz="1400" b="1" i="1" dirty="0"/>
              <a:t> </a:t>
            </a:r>
            <a:r>
              <a:rPr lang="ru-RU" sz="1400" b="1" i="1" dirty="0" smtClean="0"/>
              <a:t>личинками </a:t>
            </a:r>
            <a:r>
              <a:rPr lang="ru-RU" sz="1400" dirty="0" err="1" smtClean="0"/>
              <a:t>опісторхіса</a:t>
            </a:r>
            <a:r>
              <a:rPr lang="ru-RU" sz="1400" dirty="0" smtClean="0"/>
              <a:t> </a:t>
            </a:r>
            <a:r>
              <a:rPr lang="ru-RU" sz="1400" dirty="0" err="1"/>
              <a:t>риби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встановити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види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 smtClean="0"/>
              <a:t>водойми</a:t>
            </a:r>
            <a:r>
              <a:rPr lang="ru-RU" sz="1400" dirty="0" smtClean="0"/>
              <a:t> </a:t>
            </a:r>
            <a:r>
              <a:rPr lang="ru-RU" sz="1400" dirty="0" err="1" smtClean="0"/>
              <a:t>неблагополучні</a:t>
            </a:r>
            <a:r>
              <a:rPr lang="ru-RU" sz="1400" dirty="0" smtClean="0"/>
              <a:t> </a:t>
            </a:r>
            <a:r>
              <a:rPr lang="ru-RU" sz="1400" dirty="0"/>
              <a:t>по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інвазії</a:t>
            </a:r>
            <a:r>
              <a:rPr lang="ru-RU" sz="1400" dirty="0"/>
              <a:t>. Продаж </a:t>
            </a:r>
            <a:r>
              <a:rPr lang="ru-RU" sz="1400" dirty="0" err="1"/>
              <a:t>свіжої</a:t>
            </a:r>
            <a:r>
              <a:rPr lang="ru-RU" sz="1400" dirty="0"/>
              <a:t> </a:t>
            </a:r>
            <a:r>
              <a:rPr lang="ru-RU" sz="1400" dirty="0" err="1"/>
              <a:t>незараженої</a:t>
            </a:r>
            <a:r>
              <a:rPr lang="ru-RU" sz="1400" dirty="0"/>
              <a:t> </a:t>
            </a:r>
            <a:r>
              <a:rPr lang="ru-RU" sz="1400" dirty="0" err="1"/>
              <a:t>риби</a:t>
            </a:r>
            <a:r>
              <a:rPr lang="ru-RU" sz="1400" dirty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неблагополучних</a:t>
            </a:r>
            <a:r>
              <a:rPr lang="ru-RU" sz="1400" dirty="0" smtClean="0"/>
              <a:t> </a:t>
            </a:r>
            <a:r>
              <a:rPr lang="ru-RU" sz="1400" dirty="0" err="1"/>
              <a:t>водойм</a:t>
            </a:r>
            <a:r>
              <a:rPr lang="ru-RU" sz="1400" dirty="0"/>
              <a:t> </a:t>
            </a:r>
            <a:r>
              <a:rPr lang="ru-RU" sz="1400" dirty="0" err="1"/>
              <a:t>забороняється</a:t>
            </a:r>
            <a:r>
              <a:rPr lang="ru-RU" sz="1400" dirty="0"/>
              <a:t>. </a:t>
            </a:r>
            <a:r>
              <a:rPr lang="ru-RU" sz="1400" dirty="0" err="1"/>
              <a:t>Уражену</a:t>
            </a:r>
            <a:r>
              <a:rPr lang="ru-RU" sz="1400" dirty="0"/>
              <a:t> </a:t>
            </a:r>
            <a:r>
              <a:rPr lang="ru-RU" sz="1400" dirty="0" err="1" smtClean="0"/>
              <a:t>рибу</a:t>
            </a:r>
            <a:r>
              <a:rPr lang="ru-RU" sz="1400" dirty="0" smtClean="0"/>
              <a:t> </a:t>
            </a:r>
            <a:r>
              <a:rPr lang="ru-RU" sz="1400" dirty="0" err="1" smtClean="0"/>
              <a:t>знезаражують</a:t>
            </a:r>
            <a:r>
              <a:rPr lang="ru-RU" sz="1400" dirty="0" smtClean="0"/>
              <a:t> </a:t>
            </a:r>
            <a:r>
              <a:rPr lang="ru-RU" sz="1400" dirty="0" err="1"/>
              <a:t>проморожуванням</a:t>
            </a:r>
            <a:r>
              <a:rPr lang="ru-RU" sz="1400" dirty="0"/>
              <a:t> при </a:t>
            </a:r>
            <a:r>
              <a:rPr lang="ru-RU" sz="1400" dirty="0" err="1"/>
              <a:t>температурі</a:t>
            </a:r>
            <a:r>
              <a:rPr lang="ru-RU" sz="1400" dirty="0"/>
              <a:t> </a:t>
            </a:r>
            <a:r>
              <a:rPr lang="ru-RU" sz="1400" dirty="0" err="1"/>
              <a:t>мінус</a:t>
            </a:r>
            <a:r>
              <a:rPr lang="ru-RU" sz="1400" dirty="0"/>
              <a:t> 20-21 °</a:t>
            </a:r>
            <a:r>
              <a:rPr lang="ru-RU" sz="1400" dirty="0" smtClean="0"/>
              <a:t>С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/>
              <a:t>просолюють</a:t>
            </a:r>
            <a:r>
              <a:rPr lang="ru-RU" sz="1400" dirty="0"/>
              <a:t> </a:t>
            </a:r>
            <a:r>
              <a:rPr lang="ru-RU" sz="1400" dirty="0" err="1"/>
              <a:t>згідно</a:t>
            </a:r>
            <a:r>
              <a:rPr lang="ru-RU" sz="1400" dirty="0"/>
              <a:t> </a:t>
            </a:r>
            <a:r>
              <a:rPr lang="ru-RU" sz="1400" dirty="0" err="1"/>
              <a:t>затверджених</a:t>
            </a:r>
            <a:r>
              <a:rPr lang="ru-RU" sz="1400" dirty="0"/>
              <a:t> правил. У </a:t>
            </a:r>
            <a:r>
              <a:rPr lang="ru-RU" sz="1400" dirty="0" err="1"/>
              <a:t>домашніх</a:t>
            </a:r>
            <a:r>
              <a:rPr lang="ru-RU" sz="1400" dirty="0"/>
              <a:t>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шматки </a:t>
            </a:r>
            <a:r>
              <a:rPr lang="ru-RU" sz="1400" dirty="0" err="1"/>
              <a:t>риби</a:t>
            </a:r>
            <a:r>
              <a:rPr lang="ru-RU" sz="1400" dirty="0"/>
              <a:t> </a:t>
            </a:r>
            <a:r>
              <a:rPr lang="ru-RU" sz="1400" dirty="0" err="1"/>
              <a:t>ретельно</a:t>
            </a:r>
            <a:r>
              <a:rPr lang="ru-RU" sz="1400" dirty="0"/>
              <a:t> </a:t>
            </a:r>
            <a:r>
              <a:rPr lang="ru-RU" sz="1400" dirty="0" err="1"/>
              <a:t>просмажують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проварюють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smtClean="0"/>
              <a:t>30-40 </a:t>
            </a:r>
            <a:r>
              <a:rPr lang="ru-RU" sz="1400" dirty="0" err="1"/>
              <a:t>хвилин</a:t>
            </a:r>
            <a:r>
              <a:rPr lang="ru-RU" sz="1400" dirty="0"/>
              <a:t>, не </a:t>
            </a:r>
            <a:r>
              <a:rPr lang="ru-RU" sz="1400" dirty="0" err="1"/>
              <a:t>рекомендують</a:t>
            </a:r>
            <a:r>
              <a:rPr lang="ru-RU" sz="1400" dirty="0"/>
              <a:t> </a:t>
            </a:r>
            <a:r>
              <a:rPr lang="ru-RU" sz="1400" dirty="0" err="1"/>
              <a:t>робити</a:t>
            </a:r>
            <a:r>
              <a:rPr lang="ru-RU" sz="1400" dirty="0"/>
              <a:t> строганину, тому </a:t>
            </a:r>
            <a:r>
              <a:rPr lang="ru-RU" sz="1400" dirty="0" err="1"/>
              <a:t>що</a:t>
            </a:r>
            <a:r>
              <a:rPr lang="ru-RU" sz="1400" dirty="0"/>
              <a:t> в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випадку</a:t>
            </a:r>
            <a:r>
              <a:rPr lang="ru-RU" sz="1400" dirty="0" smtClean="0"/>
              <a:t> </a:t>
            </a:r>
            <a:r>
              <a:rPr lang="ru-RU" sz="1400" dirty="0" err="1"/>
              <a:t>рибу</a:t>
            </a:r>
            <a:r>
              <a:rPr lang="ru-RU" sz="1400" dirty="0"/>
              <a:t> </a:t>
            </a:r>
            <a:r>
              <a:rPr lang="ru-RU" sz="1400" dirty="0" err="1"/>
              <a:t>заморожують</a:t>
            </a:r>
            <a:r>
              <a:rPr lang="ru-RU" sz="1400" dirty="0"/>
              <a:t> при </a:t>
            </a:r>
            <a:r>
              <a:rPr lang="ru-RU" sz="1400" dirty="0" err="1"/>
              <a:t>мінус</a:t>
            </a:r>
            <a:r>
              <a:rPr lang="ru-RU" sz="1400" dirty="0"/>
              <a:t> 10-12°С, а </a:t>
            </a:r>
            <a:r>
              <a:rPr lang="ru-RU" sz="1400" dirty="0" err="1"/>
              <a:t>така</a:t>
            </a:r>
            <a:r>
              <a:rPr lang="ru-RU" sz="1400" dirty="0"/>
              <a:t> </a:t>
            </a:r>
            <a:r>
              <a:rPr lang="ru-RU" sz="1400" dirty="0" smtClean="0"/>
              <a:t>температура личинок </a:t>
            </a:r>
            <a:r>
              <a:rPr lang="ru-RU" sz="1400" dirty="0"/>
              <a:t>не </a:t>
            </a:r>
            <a:r>
              <a:rPr lang="ru-RU" sz="1400" dirty="0" err="1"/>
              <a:t>вбиває</a:t>
            </a:r>
            <a:r>
              <a:rPr lang="ru-RU" sz="1400" dirty="0"/>
              <a:t>. </a:t>
            </a:r>
            <a:r>
              <a:rPr lang="ru-RU" sz="1400" dirty="0" err="1"/>
              <a:t>Заражену</a:t>
            </a:r>
            <a:r>
              <a:rPr lang="ru-RU" sz="1400" dirty="0"/>
              <a:t> личинками </a:t>
            </a:r>
            <a:r>
              <a:rPr lang="ru-RU" sz="1400" dirty="0" err="1"/>
              <a:t>опісторхіса</a:t>
            </a:r>
            <a:r>
              <a:rPr lang="ru-RU" sz="1400" dirty="0"/>
              <a:t> </a:t>
            </a:r>
            <a:r>
              <a:rPr lang="ru-RU" sz="1400" dirty="0" err="1" smtClean="0"/>
              <a:t>рибу</a:t>
            </a:r>
            <a:r>
              <a:rPr lang="ru-RU" sz="1400" dirty="0" smtClean="0"/>
              <a:t> </a:t>
            </a:r>
            <a:r>
              <a:rPr lang="ru-RU" sz="1400" dirty="0" err="1" smtClean="0"/>
              <a:t>дозволяється</a:t>
            </a:r>
            <a:r>
              <a:rPr lang="ru-RU" sz="1400" dirty="0" smtClean="0"/>
              <a:t> </a:t>
            </a:r>
            <a:r>
              <a:rPr lang="ru-RU" sz="1400" dirty="0" err="1"/>
              <a:t>згодовувати</a:t>
            </a:r>
            <a:r>
              <a:rPr lang="ru-RU" sz="1400" dirty="0"/>
              <a:t> </a:t>
            </a:r>
            <a:r>
              <a:rPr lang="ru-RU" sz="1400" dirty="0" err="1"/>
              <a:t>хутровим</a:t>
            </a:r>
            <a:r>
              <a:rPr lang="ru-RU" sz="1400" dirty="0"/>
              <a:t> </a:t>
            </a:r>
            <a:r>
              <a:rPr lang="ru-RU" sz="1400" dirty="0" err="1"/>
              <a:t>звірям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проморожування</a:t>
            </a:r>
            <a:r>
              <a:rPr lang="ru-RU" sz="1400" dirty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наступного</a:t>
            </a:r>
            <a:r>
              <a:rPr lang="ru-RU" sz="1400" dirty="0" smtClean="0"/>
              <a:t> </a:t>
            </a:r>
            <a:r>
              <a:rPr lang="ru-RU" sz="1400" dirty="0" err="1"/>
              <a:t>відтаювання</a:t>
            </a:r>
            <a:r>
              <a:rPr lang="ru-RU" sz="1400" dirty="0"/>
              <a:t>. На ринках </a:t>
            </a:r>
            <a:r>
              <a:rPr lang="ru-RU" sz="1400" dirty="0" err="1"/>
              <a:t>неблагополучної</a:t>
            </a:r>
            <a:r>
              <a:rPr lang="ru-RU" sz="1400" dirty="0"/>
              <a:t> </a:t>
            </a:r>
            <a:r>
              <a:rPr lang="ru-RU" sz="1400" dirty="0" smtClean="0"/>
              <a:t>за </a:t>
            </a:r>
            <a:r>
              <a:rPr lang="ru-RU" sz="1400" dirty="0" err="1" smtClean="0"/>
              <a:t>опісторхозом</a:t>
            </a:r>
            <a:r>
              <a:rPr lang="ru-RU" sz="1400" dirty="0" smtClean="0"/>
              <a:t> </a:t>
            </a:r>
            <a:r>
              <a:rPr lang="ru-RU" sz="1400" dirty="0" err="1"/>
              <a:t>місцевості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вивішені</a:t>
            </a:r>
            <a:r>
              <a:rPr lang="ru-RU" sz="1400" dirty="0"/>
              <a:t> </a:t>
            </a:r>
            <a:r>
              <a:rPr lang="ru-RU" sz="1400" dirty="0" err="1"/>
              <a:t>оголошення</a:t>
            </a:r>
            <a:r>
              <a:rPr lang="ru-RU" sz="1400" dirty="0"/>
              <a:t> </a:t>
            </a:r>
            <a:r>
              <a:rPr lang="ru-RU" sz="1400" dirty="0" smtClean="0"/>
              <a:t>про </a:t>
            </a:r>
            <a:r>
              <a:rPr lang="ru-RU" sz="1400" dirty="0" err="1" smtClean="0"/>
              <a:t>необхідність</a:t>
            </a:r>
            <a:r>
              <a:rPr lang="ru-RU" sz="1400" dirty="0" smtClean="0"/>
              <a:t> </a:t>
            </a:r>
            <a:r>
              <a:rPr lang="ru-RU" sz="1400" dirty="0" err="1"/>
              <a:t>споживання</a:t>
            </a:r>
            <a:r>
              <a:rPr lang="ru-RU" sz="1400" dirty="0"/>
              <a:t> </a:t>
            </a:r>
            <a:r>
              <a:rPr lang="ru-RU" sz="1400" dirty="0" err="1"/>
              <a:t>риби</a:t>
            </a:r>
            <a:r>
              <a:rPr lang="ru-RU" sz="1400" dirty="0"/>
              <a:t> </a:t>
            </a:r>
            <a:r>
              <a:rPr lang="ru-RU" sz="1400" dirty="0" err="1"/>
              <a:t>родини</a:t>
            </a:r>
            <a:r>
              <a:rPr lang="ru-RU" sz="1400" dirty="0"/>
              <a:t> </a:t>
            </a:r>
            <a:r>
              <a:rPr lang="ru-RU" sz="1400" dirty="0" err="1"/>
              <a:t>коропових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знезараження</a:t>
            </a:r>
            <a:r>
              <a:rPr lang="ru-RU" sz="1400" dirty="0" smtClean="0"/>
              <a:t> </a:t>
            </a:r>
            <a:r>
              <a:rPr lang="ru-RU" sz="1400" dirty="0"/>
              <a:t>проваркою, </a:t>
            </a:r>
            <a:r>
              <a:rPr lang="ru-RU" sz="1400" dirty="0" err="1"/>
              <a:t>проморожуванням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міцним</a:t>
            </a:r>
            <a:r>
              <a:rPr lang="ru-RU" sz="1400" dirty="0"/>
              <a:t> </a:t>
            </a:r>
            <a:r>
              <a:rPr lang="ru-RU" sz="1400" dirty="0" smtClean="0"/>
              <a:t>посолом (</a:t>
            </a:r>
            <a:r>
              <a:rPr lang="ru-RU" sz="1400" dirty="0" err="1" smtClean="0"/>
              <a:t>міцність</a:t>
            </a:r>
            <a:r>
              <a:rPr lang="ru-RU" sz="1400" dirty="0" smtClean="0"/>
              <a:t> </a:t>
            </a:r>
            <a:r>
              <a:rPr lang="ru-RU" sz="1400" dirty="0" err="1"/>
              <a:t>розсолу</a:t>
            </a:r>
            <a:r>
              <a:rPr lang="ru-RU" sz="1400" dirty="0"/>
              <a:t> не </a:t>
            </a:r>
            <a:r>
              <a:rPr lang="ru-RU" sz="1400" dirty="0" err="1"/>
              <a:t>менше</a:t>
            </a:r>
            <a:r>
              <a:rPr lang="ru-RU" sz="1400" dirty="0"/>
              <a:t> 14%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тривалість</a:t>
            </a:r>
            <a:r>
              <a:rPr lang="ru-RU" sz="1400" dirty="0"/>
              <a:t> </a:t>
            </a:r>
            <a:r>
              <a:rPr lang="ru-RU" sz="1400" dirty="0" err="1"/>
              <a:t>просолювання</a:t>
            </a:r>
            <a:r>
              <a:rPr lang="ru-RU" sz="1400" dirty="0"/>
              <a:t> </a:t>
            </a:r>
            <a:r>
              <a:rPr lang="ru-RU" sz="1400" dirty="0" smtClean="0"/>
              <a:t>не </a:t>
            </a:r>
            <a:r>
              <a:rPr lang="ru-RU" sz="1400" dirty="0" err="1" smtClean="0"/>
              <a:t>менш</a:t>
            </a:r>
            <a:r>
              <a:rPr lang="ru-RU" sz="1400" dirty="0" smtClean="0"/>
              <a:t>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тижнів</a:t>
            </a:r>
            <a:r>
              <a:rPr lang="ru-RU" sz="1400" dirty="0"/>
              <a:t>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/>
              <a:t>Клонорхоз</a:t>
            </a:r>
            <a:r>
              <a:rPr lang="ru-RU" sz="1600" b="1" dirty="0"/>
              <a:t>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/>
              <a:t>псевдомфістоматоз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i="1" dirty="0" err="1"/>
              <a:t>Санітарна</a:t>
            </a:r>
            <a:r>
              <a:rPr lang="ru-RU" sz="1600" b="1" i="1" dirty="0"/>
              <a:t> </a:t>
            </a:r>
            <a:r>
              <a:rPr lang="ru-RU" sz="1600" b="1" i="1" dirty="0" err="1"/>
              <a:t>оцінка</a:t>
            </a:r>
            <a:r>
              <a:rPr lang="ru-RU" sz="1600" b="1" i="1" dirty="0"/>
              <a:t>. </a:t>
            </a:r>
            <a:r>
              <a:rPr lang="ru-RU" sz="1600" b="1" i="1" dirty="0" err="1"/>
              <a:t>Така</a:t>
            </a:r>
            <a:r>
              <a:rPr lang="ru-RU" sz="1600" b="1" i="1" dirty="0"/>
              <a:t>, як </a:t>
            </a:r>
            <a:r>
              <a:rPr lang="ru-RU" sz="1600" b="1" i="1" dirty="0" err="1"/>
              <a:t>і</a:t>
            </a:r>
            <a:r>
              <a:rPr lang="ru-RU" sz="1600" b="1" i="1" dirty="0"/>
              <a:t> при </a:t>
            </a:r>
            <a:r>
              <a:rPr lang="ru-RU" sz="1600" b="1" i="1" dirty="0" err="1"/>
              <a:t>опісторхозі</a:t>
            </a:r>
            <a:r>
              <a:rPr lang="ru-RU" sz="1600" b="1" i="1" dirty="0"/>
              <a:t>. </a:t>
            </a:r>
            <a:r>
              <a:rPr lang="ru-RU" sz="1600" b="1" i="1" dirty="0" err="1"/>
              <a:t>Інші</a:t>
            </a:r>
            <a:r>
              <a:rPr lang="ru-RU" sz="1600" b="1" i="1" dirty="0"/>
              <a:t> </a:t>
            </a:r>
            <a:r>
              <a:rPr lang="ru-RU" sz="1600" b="1" i="1" dirty="0" err="1" smtClean="0"/>
              <a:t>трематоди</a:t>
            </a:r>
            <a:r>
              <a:rPr lang="ru-RU" sz="1600" b="1" i="1" dirty="0" smtClean="0"/>
              <a:t>, </a:t>
            </a:r>
            <a:r>
              <a:rPr lang="ru-RU" sz="1600" dirty="0" smtClean="0"/>
              <a:t>личинки </a:t>
            </a:r>
            <a:r>
              <a:rPr lang="ru-RU" sz="1600" dirty="0" err="1"/>
              <a:t>котрих</a:t>
            </a:r>
            <a:r>
              <a:rPr lang="ru-RU" sz="1600" dirty="0"/>
              <a:t> </a:t>
            </a:r>
            <a:r>
              <a:rPr lang="ru-RU" sz="1600" dirty="0" err="1"/>
              <a:t>знаходять</a:t>
            </a:r>
            <a:r>
              <a:rPr lang="ru-RU" sz="1600" dirty="0"/>
              <a:t> в </a:t>
            </a:r>
            <a:r>
              <a:rPr lang="ru-RU" sz="1600" dirty="0" err="1"/>
              <a:t>рибах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заражають</a:t>
            </a:r>
            <a:r>
              <a:rPr lang="ru-RU" sz="1600" dirty="0"/>
              <a:t> </a:t>
            </a:r>
            <a:r>
              <a:rPr lang="ru-RU" sz="1600" dirty="0" err="1"/>
              <a:t>людину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м'ясоїдних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При </a:t>
            </a:r>
            <a:r>
              <a:rPr lang="ru-RU" sz="1600" dirty="0" err="1"/>
              <a:t>знаходженні</a:t>
            </a:r>
            <a:r>
              <a:rPr lang="ru-RU" sz="1600" dirty="0"/>
              <a:t> у </a:t>
            </a:r>
            <a:r>
              <a:rPr lang="ru-RU" sz="1600" dirty="0" err="1"/>
              <a:t>рибі</a:t>
            </a:r>
            <a:r>
              <a:rPr lang="ru-RU" sz="1600" dirty="0"/>
              <a:t> </a:t>
            </a:r>
            <a:r>
              <a:rPr lang="ru-RU" sz="1600" dirty="0" err="1"/>
              <a:t>вказаних</a:t>
            </a:r>
            <a:r>
              <a:rPr lang="ru-RU" sz="1600" dirty="0"/>
              <a:t> </a:t>
            </a:r>
            <a:r>
              <a:rPr lang="ru-RU" sz="1600" dirty="0" err="1"/>
              <a:t>паразитів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знезаражування</a:t>
            </a:r>
            <a:r>
              <a:rPr lang="ru-RU" sz="1600" dirty="0"/>
              <a:t>, як </a:t>
            </a:r>
            <a:r>
              <a:rPr lang="ru-RU" sz="1600" dirty="0" err="1"/>
              <a:t>і</a:t>
            </a:r>
            <a:r>
              <a:rPr lang="ru-RU" sz="1600" dirty="0"/>
              <a:t> при </a:t>
            </a:r>
            <a:r>
              <a:rPr lang="ru-RU" sz="1600" dirty="0" err="1"/>
              <a:t>опісторхозі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dirty="0" err="1"/>
              <a:t>Метагонімоз</a:t>
            </a:r>
            <a:r>
              <a:rPr lang="ru-RU" sz="1600" b="1" dirty="0"/>
              <a:t>. </a:t>
            </a:r>
            <a:r>
              <a:rPr lang="ru-RU" sz="1600" b="1" dirty="0" err="1"/>
              <a:t>Дефінітивні</a:t>
            </a:r>
            <a:r>
              <a:rPr lang="ru-RU" sz="1600" b="1" dirty="0"/>
              <a:t> </a:t>
            </a:r>
            <a:r>
              <a:rPr lang="ru-RU" sz="1600" b="1" dirty="0" err="1"/>
              <a:t>хазяї</a:t>
            </a:r>
            <a:r>
              <a:rPr lang="ru-RU" sz="1600" b="1" dirty="0"/>
              <a:t>: </a:t>
            </a:r>
            <a:r>
              <a:rPr lang="ru-RU" sz="1600" b="1" dirty="0" err="1"/>
              <a:t>людина</a:t>
            </a:r>
            <a:r>
              <a:rPr lang="ru-RU" sz="1600" b="1" dirty="0"/>
              <a:t>, </a:t>
            </a:r>
            <a:r>
              <a:rPr lang="ru-RU" sz="1600" b="1" dirty="0" err="1"/>
              <a:t>хутрові</a:t>
            </a:r>
            <a:r>
              <a:rPr lang="ru-RU" sz="1600" b="1" dirty="0"/>
              <a:t> </a:t>
            </a:r>
            <a:r>
              <a:rPr lang="ru-RU" sz="1600" b="1" dirty="0" err="1"/>
              <a:t>звірі</a:t>
            </a:r>
            <a:r>
              <a:rPr lang="ru-RU" sz="1600" b="1" dirty="0"/>
              <a:t> </a:t>
            </a:r>
            <a:r>
              <a:rPr lang="ru-RU" sz="1600" b="1" dirty="0" err="1"/>
              <a:t>і</a:t>
            </a:r>
            <a:r>
              <a:rPr lang="ru-RU" sz="1600" b="1" dirty="0"/>
              <a:t> </a:t>
            </a:r>
            <a:r>
              <a:rPr lang="ru-RU" sz="1600" b="1" dirty="0" err="1" smtClean="0"/>
              <a:t>рибоїдні</a:t>
            </a:r>
            <a:r>
              <a:rPr lang="ru-RU" sz="1600" b="1" dirty="0" smtClean="0"/>
              <a:t> </a:t>
            </a:r>
            <a:r>
              <a:rPr lang="ru-RU" sz="1600" dirty="0" smtClean="0"/>
              <a:t>(чайка</a:t>
            </a:r>
            <a:r>
              <a:rPr lang="ru-RU" sz="1600" dirty="0"/>
              <a:t>, </a:t>
            </a:r>
            <a:r>
              <a:rPr lang="ru-RU" sz="1600" dirty="0" err="1"/>
              <a:t>чапля</a:t>
            </a:r>
            <a:r>
              <a:rPr lang="ru-RU" sz="1600" dirty="0"/>
              <a:t>); </a:t>
            </a:r>
            <a:r>
              <a:rPr lang="ru-RU" sz="1600" dirty="0" err="1"/>
              <a:t>проміжні</a:t>
            </a:r>
            <a:r>
              <a:rPr lang="ru-RU" sz="1600" dirty="0"/>
              <a:t> </a:t>
            </a:r>
            <a:r>
              <a:rPr lang="ru-RU" sz="1600" dirty="0" err="1"/>
              <a:t>хазяї</a:t>
            </a:r>
            <a:r>
              <a:rPr lang="ru-RU" sz="1600" dirty="0"/>
              <a:t>: перший - </a:t>
            </a:r>
            <a:r>
              <a:rPr lang="ru-RU" sz="1600" dirty="0" err="1"/>
              <a:t>молюск</a:t>
            </a:r>
            <a:r>
              <a:rPr lang="ru-RU" sz="1600" dirty="0"/>
              <a:t> </a:t>
            </a:r>
            <a:r>
              <a:rPr lang="ru-RU" sz="1600" dirty="0" err="1"/>
              <a:t>меланія</a:t>
            </a:r>
            <a:r>
              <a:rPr lang="ru-RU" sz="1600" dirty="0"/>
              <a:t>, </a:t>
            </a:r>
            <a:r>
              <a:rPr lang="ru-RU" sz="1600" dirty="0" err="1"/>
              <a:t>другий</a:t>
            </a:r>
            <a:r>
              <a:rPr lang="ru-RU" sz="1600" dirty="0"/>
              <a:t> </a:t>
            </a:r>
            <a:r>
              <a:rPr lang="ru-RU" sz="1600" dirty="0" smtClean="0"/>
              <a:t>-</a:t>
            </a:r>
            <a:r>
              <a:rPr lang="ru-RU" sz="1600" dirty="0" err="1" smtClean="0"/>
              <a:t>риби</a:t>
            </a:r>
            <a:r>
              <a:rPr lang="ru-RU" sz="1600" dirty="0" smtClean="0"/>
              <a:t> </a:t>
            </a:r>
            <a:r>
              <a:rPr lang="ru-RU" sz="1600" dirty="0"/>
              <a:t>родин </a:t>
            </a:r>
            <a:r>
              <a:rPr lang="ru-RU" sz="1600" dirty="0" err="1"/>
              <a:t>коропових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лососевих</a:t>
            </a:r>
            <a:r>
              <a:rPr lang="ru-RU" sz="1600" dirty="0"/>
              <a:t>. </a:t>
            </a:r>
            <a:r>
              <a:rPr lang="ru-RU" sz="1600" dirty="0" err="1"/>
              <a:t>Статевозрілий</a:t>
            </a:r>
            <a:r>
              <a:rPr lang="ru-RU" sz="1600" dirty="0"/>
              <a:t> </a:t>
            </a:r>
            <a:r>
              <a:rPr lang="ru-RU" sz="1600" dirty="0" err="1" smtClean="0"/>
              <a:t>гельмінт</a:t>
            </a:r>
            <a:r>
              <a:rPr lang="ru-RU" sz="1600" dirty="0" smtClean="0"/>
              <a:t> </a:t>
            </a:r>
            <a:r>
              <a:rPr lang="ru-RU" sz="1600" dirty="0" err="1" smtClean="0"/>
              <a:t>локалізується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дефінітивних</a:t>
            </a:r>
            <a:r>
              <a:rPr lang="ru-RU" sz="1600" dirty="0"/>
              <a:t> </a:t>
            </a:r>
            <a:r>
              <a:rPr lang="ru-RU" sz="1600" dirty="0" err="1"/>
              <a:t>хазяїв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тонкому </a:t>
            </a:r>
            <a:r>
              <a:rPr lang="ru-RU" sz="1600" dirty="0" err="1"/>
              <a:t>відділі</a:t>
            </a:r>
            <a:r>
              <a:rPr lang="ru-RU" sz="1600" dirty="0"/>
              <a:t> кишечника.</a:t>
            </a:r>
          </a:p>
          <a:p>
            <a:pPr algn="just"/>
            <a:r>
              <a:rPr lang="ru-RU" sz="1600" dirty="0" err="1"/>
              <a:t>Яйця</a:t>
            </a:r>
            <a:r>
              <a:rPr lang="ru-RU" sz="1600" dirty="0"/>
              <a:t> в паразита </a:t>
            </a:r>
            <a:r>
              <a:rPr lang="ru-RU" sz="1600" dirty="0" err="1"/>
              <a:t>попадають</a:t>
            </a:r>
            <a:r>
              <a:rPr lang="ru-RU" sz="1600" dirty="0"/>
              <a:t> у воду,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дальший</a:t>
            </a:r>
            <a:r>
              <a:rPr lang="ru-RU" sz="1600" dirty="0"/>
              <a:t> </a:t>
            </a:r>
            <a:r>
              <a:rPr lang="ru-RU" sz="1600" dirty="0" err="1"/>
              <a:t>біологічний</a:t>
            </a:r>
            <a:r>
              <a:rPr lang="ru-RU" sz="1600" dirty="0"/>
              <a:t> </a:t>
            </a:r>
            <a:r>
              <a:rPr lang="ru-RU" sz="1600" dirty="0" smtClean="0"/>
              <a:t>цикл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/>
              <a:t>так як у </a:t>
            </a:r>
            <a:r>
              <a:rPr lang="ru-RU" sz="1600" dirty="0" err="1"/>
              <a:t>трематоди</a:t>
            </a:r>
            <a:r>
              <a:rPr lang="ru-RU" sz="1600" dirty="0"/>
              <a:t> </a:t>
            </a:r>
            <a:r>
              <a:rPr lang="ru-RU" sz="1600" dirty="0" err="1"/>
              <a:t>опісторхіс</a:t>
            </a:r>
            <a:r>
              <a:rPr lang="ru-RU" sz="1600" dirty="0"/>
              <a:t> </a:t>
            </a:r>
            <a:r>
              <a:rPr lang="ru-RU" sz="1600" dirty="0" err="1" smtClean="0"/>
              <a:t>фелінеус</a:t>
            </a:r>
            <a:r>
              <a:rPr lang="ru-RU" sz="1600" dirty="0" smtClean="0"/>
              <a:t>. </a:t>
            </a:r>
            <a:r>
              <a:rPr lang="ru-RU" sz="1600" dirty="0" err="1" smtClean="0"/>
              <a:t>Метацеркарії</a:t>
            </a:r>
            <a:r>
              <a:rPr lang="ru-RU" sz="1600" dirty="0" smtClean="0"/>
              <a:t> </a:t>
            </a:r>
            <a:r>
              <a:rPr lang="ru-RU" sz="1600" dirty="0" err="1"/>
              <a:t>метегонімуса</a:t>
            </a:r>
            <a:r>
              <a:rPr lang="ru-RU" sz="1600" dirty="0"/>
              <a:t> </a:t>
            </a:r>
            <a:r>
              <a:rPr lang="ru-RU" sz="1600" dirty="0" err="1"/>
              <a:t>уражають</a:t>
            </a:r>
            <a:r>
              <a:rPr lang="ru-RU" sz="1600" dirty="0"/>
              <a:t> </a:t>
            </a:r>
            <a:r>
              <a:rPr lang="ru-RU" sz="1600" dirty="0" err="1"/>
              <a:t>зябра</a:t>
            </a:r>
            <a:r>
              <a:rPr lang="ru-RU" sz="1600" dirty="0"/>
              <a:t>, </a:t>
            </a:r>
            <a:r>
              <a:rPr lang="ru-RU" sz="1600" dirty="0" err="1"/>
              <a:t>плавці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луску</a:t>
            </a:r>
            <a:r>
              <a:rPr lang="ru-RU" sz="1600" dirty="0" smtClean="0"/>
              <a:t>. </a:t>
            </a:r>
            <a:r>
              <a:rPr lang="ru-RU" sz="1600" dirty="0" err="1" smtClean="0"/>
              <a:t>Розміри</a:t>
            </a:r>
            <a:r>
              <a:rPr lang="ru-RU" sz="1600" dirty="0" smtClean="0"/>
              <a:t> </a:t>
            </a:r>
            <a:r>
              <a:rPr lang="ru-RU" sz="1600" dirty="0"/>
              <a:t>личинок 0,18 - 0,21 мм.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діагностують</a:t>
            </a:r>
            <a:r>
              <a:rPr lang="ru-RU" sz="1600" dirty="0"/>
              <a:t> </a:t>
            </a:r>
            <a:r>
              <a:rPr lang="ru-RU" sz="1600" dirty="0" err="1" smtClean="0"/>
              <a:t>мікроскопічним</a:t>
            </a:r>
            <a:r>
              <a:rPr lang="ru-RU" sz="1600" dirty="0" smtClean="0"/>
              <a:t> методом</a:t>
            </a:r>
            <a:r>
              <a:rPr lang="ru-RU" sz="1600" dirty="0"/>
              <a:t>. Для </a:t>
            </a:r>
            <a:r>
              <a:rPr lang="ru-RU" sz="1600" dirty="0" err="1"/>
              <a:t>цього</a:t>
            </a:r>
            <a:r>
              <a:rPr lang="ru-RU" sz="1600" dirty="0"/>
              <a:t> </a:t>
            </a:r>
            <a:r>
              <a:rPr lang="ru-RU" sz="1600" dirty="0" err="1"/>
              <a:t>шматочки</a:t>
            </a:r>
            <a:r>
              <a:rPr lang="ru-RU" sz="1600" dirty="0"/>
              <a:t> </a:t>
            </a:r>
            <a:r>
              <a:rPr lang="ru-RU" sz="1600" dirty="0" err="1"/>
              <a:t>плавців</a:t>
            </a:r>
            <a:r>
              <a:rPr lang="ru-RU" sz="1600" dirty="0"/>
              <a:t>, </a:t>
            </a:r>
            <a:r>
              <a:rPr lang="ru-RU" sz="1600" dirty="0" err="1"/>
              <a:t>зябер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 smtClean="0"/>
              <a:t>лусочки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поміщають</a:t>
            </a:r>
            <a:r>
              <a:rPr lang="ru-RU" sz="1600" dirty="0" smtClean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предметними</a:t>
            </a:r>
            <a:r>
              <a:rPr lang="ru-RU" sz="1600" dirty="0"/>
              <a:t> </a:t>
            </a:r>
            <a:r>
              <a:rPr lang="ru-RU" sz="1600" dirty="0" err="1"/>
              <a:t>склами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проглядають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 smtClean="0"/>
              <a:t>малим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збільшенням</a:t>
            </a:r>
            <a:r>
              <a:rPr lang="ru-RU" sz="1600" dirty="0" smtClean="0"/>
              <a:t> </a:t>
            </a:r>
            <a:r>
              <a:rPr lang="ru-RU" sz="1600" dirty="0" err="1"/>
              <a:t>мікроскопу</a:t>
            </a:r>
            <a:r>
              <a:rPr lang="ru-RU" sz="1600" dirty="0"/>
              <a:t>. Для </a:t>
            </a:r>
            <a:r>
              <a:rPr lang="ru-RU" sz="1600" dirty="0" err="1"/>
              <a:t>покращення</a:t>
            </a:r>
            <a:r>
              <a:rPr lang="ru-RU" sz="1600" dirty="0"/>
              <a:t> </a:t>
            </a:r>
            <a:r>
              <a:rPr lang="ru-RU" sz="1600" dirty="0" err="1"/>
              <a:t>видимості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нижньої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/>
              <a:t>лусочки</a:t>
            </a:r>
            <a:r>
              <a:rPr lang="ru-RU" sz="1600" dirty="0"/>
              <a:t> </a:t>
            </a:r>
            <a:r>
              <a:rPr lang="ru-RU" sz="1600" dirty="0" err="1"/>
              <a:t>видаляють</a:t>
            </a:r>
            <a:r>
              <a:rPr lang="ru-RU" sz="1600" dirty="0"/>
              <a:t> </a:t>
            </a:r>
            <a:r>
              <a:rPr lang="ru-RU" sz="1600" dirty="0" err="1"/>
              <a:t>плівку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препарати</a:t>
            </a:r>
            <a:r>
              <a:rPr lang="ru-RU" sz="1600" dirty="0"/>
              <a:t> </a:t>
            </a:r>
            <a:r>
              <a:rPr lang="ru-RU" sz="1600" dirty="0" err="1"/>
              <a:t>просвітлюють</a:t>
            </a:r>
            <a:r>
              <a:rPr lang="ru-RU" sz="1600" dirty="0"/>
              <a:t> 50</a:t>
            </a:r>
            <a:r>
              <a:rPr lang="ru-RU" sz="1600" dirty="0" smtClean="0"/>
              <a:t>%-розчином </a:t>
            </a:r>
            <a:r>
              <a:rPr lang="ru-RU" sz="1600" dirty="0" err="1"/>
              <a:t>гліцерину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 smtClean="0"/>
              <a:t>Метацеркарії</a:t>
            </a:r>
            <a:r>
              <a:rPr lang="ru-RU" sz="1600" dirty="0" smtClean="0"/>
              <a:t> </a:t>
            </a:r>
            <a:r>
              <a:rPr lang="ru-RU" sz="1600" dirty="0" err="1"/>
              <a:t>метагонімуса</a:t>
            </a:r>
            <a:r>
              <a:rPr lang="ru-RU" sz="1600" dirty="0"/>
              <a:t> </a:t>
            </a:r>
            <a:r>
              <a:rPr lang="ru-RU" sz="1600" dirty="0" err="1"/>
              <a:t>овальної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круглої</a:t>
            </a:r>
            <a:r>
              <a:rPr lang="ru-RU" sz="1600" dirty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,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 </a:t>
            </a:r>
            <a:r>
              <a:rPr lang="ru-RU" sz="1600" dirty="0" err="1"/>
              <a:t>цисти</a:t>
            </a:r>
            <a:r>
              <a:rPr lang="ru-RU" sz="1600" dirty="0"/>
              <a:t> </a:t>
            </a:r>
            <a:r>
              <a:rPr lang="ru-RU" sz="1600" dirty="0" err="1"/>
              <a:t>розташовуються</a:t>
            </a:r>
            <a:r>
              <a:rPr lang="ru-RU" sz="1600" dirty="0"/>
              <a:t> личинка, яка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 smtClean="0"/>
              <a:t>дещо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підковоподібну</a:t>
            </a:r>
            <a:r>
              <a:rPr lang="ru-RU" sz="1600" dirty="0" smtClean="0"/>
              <a:t> </a:t>
            </a:r>
            <a:r>
              <a:rPr lang="ru-RU" sz="1600" dirty="0"/>
              <a:t>форму.</a:t>
            </a:r>
          </a:p>
          <a:p>
            <a:pPr algn="just"/>
            <a:r>
              <a:rPr lang="ru-RU" sz="1600" b="1" i="1" dirty="0" err="1"/>
              <a:t>Санітарна</a:t>
            </a:r>
            <a:r>
              <a:rPr lang="ru-RU" sz="1600" b="1" i="1" dirty="0"/>
              <a:t> </a:t>
            </a:r>
            <a:r>
              <a:rPr lang="ru-RU" sz="1600" b="1" i="1" dirty="0" err="1"/>
              <a:t>оцінка</a:t>
            </a:r>
            <a:r>
              <a:rPr lang="ru-RU" sz="1600" b="1" i="1" dirty="0"/>
              <a:t>. </a:t>
            </a:r>
            <a:r>
              <a:rPr lang="ru-RU" sz="1600" b="1" i="1" dirty="0" err="1"/>
              <a:t>Рибу</a:t>
            </a:r>
            <a:r>
              <a:rPr lang="ru-RU" sz="1600" b="1" i="1" dirty="0"/>
              <a:t> </a:t>
            </a:r>
            <a:r>
              <a:rPr lang="ru-RU" sz="1600" b="1" i="1" dirty="0" err="1"/>
              <a:t>піддають</a:t>
            </a:r>
            <a:r>
              <a:rPr lang="ru-RU" sz="1600" b="1" i="1" dirty="0"/>
              <a:t> </a:t>
            </a:r>
            <a:r>
              <a:rPr lang="ru-RU" sz="1600" b="1" i="1" dirty="0" err="1"/>
              <a:t>санітарній</a:t>
            </a:r>
            <a:r>
              <a:rPr lang="ru-RU" sz="1600" b="1" i="1" dirty="0"/>
              <a:t> </a:t>
            </a:r>
            <a:r>
              <a:rPr lang="ru-RU" sz="1600" b="1" i="1" dirty="0" err="1"/>
              <a:t>обробці</a:t>
            </a:r>
            <a:r>
              <a:rPr lang="ru-RU" sz="1600" b="1" i="1" dirty="0"/>
              <a:t>, </a:t>
            </a:r>
            <a:r>
              <a:rPr lang="ru-RU" sz="1600" b="1" i="1" dirty="0" err="1" smtClean="0"/>
              <a:t>котра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видаленні</a:t>
            </a:r>
            <a:r>
              <a:rPr lang="ru-RU" sz="1600" dirty="0"/>
              <a:t> </a:t>
            </a:r>
            <a:r>
              <a:rPr lang="ru-RU" sz="1600" dirty="0" err="1"/>
              <a:t>зябер</a:t>
            </a:r>
            <a:r>
              <a:rPr lang="ru-RU" sz="1600" dirty="0"/>
              <a:t>, </a:t>
            </a:r>
            <a:r>
              <a:rPr lang="ru-RU" sz="1600" dirty="0" err="1"/>
              <a:t>плавців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луски</a:t>
            </a:r>
            <a:r>
              <a:rPr lang="ru-RU" sz="1600" dirty="0"/>
              <a:t>. </a:t>
            </a:r>
            <a:r>
              <a:rPr lang="ru-RU" sz="1600" dirty="0" err="1"/>
              <a:t>Видалені</a:t>
            </a:r>
            <a:r>
              <a:rPr lang="ru-RU" sz="1600" dirty="0"/>
              <a:t>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проварюють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знищують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використовують</a:t>
            </a:r>
            <a:r>
              <a:rPr lang="ru-RU" sz="1600" dirty="0"/>
              <a:t> для </a:t>
            </a:r>
            <a:r>
              <a:rPr lang="ru-RU" sz="1600" dirty="0" err="1"/>
              <a:t>технічних</a:t>
            </a:r>
            <a:r>
              <a:rPr lang="ru-RU" sz="1600" dirty="0"/>
              <a:t> </a:t>
            </a:r>
            <a:r>
              <a:rPr lang="ru-RU" sz="1600" dirty="0" smtClean="0"/>
              <a:t>потреб (для </a:t>
            </a:r>
            <a:r>
              <a:rPr lang="ru-RU" sz="1600" dirty="0" err="1"/>
              <a:t>виготовлення</a:t>
            </a:r>
            <a:r>
              <a:rPr lang="ru-RU" sz="1600" dirty="0"/>
              <a:t> клею). </a:t>
            </a:r>
            <a:r>
              <a:rPr lang="ru-RU" sz="1600" dirty="0" err="1"/>
              <a:t>Допускається</a:t>
            </a:r>
            <a:r>
              <a:rPr lang="ru-RU" sz="1600" dirty="0"/>
              <a:t> </a:t>
            </a:r>
            <a:r>
              <a:rPr lang="ru-RU" sz="1600" dirty="0" err="1"/>
              <a:t>знезаражування</a:t>
            </a:r>
            <a:r>
              <a:rPr lang="ru-RU" sz="1600" dirty="0"/>
              <a:t> </a:t>
            </a:r>
            <a:r>
              <a:rPr lang="ru-RU" sz="1600" dirty="0" err="1" smtClean="0"/>
              <a:t>риби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проварюванням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проморожуванням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дотриманням</a:t>
            </a:r>
            <a:r>
              <a:rPr lang="ru-RU" sz="1600" dirty="0"/>
              <a:t> такого ж</a:t>
            </a:r>
          </a:p>
          <a:p>
            <a:pPr algn="just"/>
            <a:r>
              <a:rPr lang="ru-RU" sz="1600" dirty="0"/>
              <a:t>режиму як </a:t>
            </a:r>
            <a:r>
              <a:rPr lang="ru-RU" sz="1600" dirty="0" err="1"/>
              <a:t>і</a:t>
            </a:r>
            <a:r>
              <a:rPr lang="ru-RU" sz="1600" dirty="0"/>
              <a:t> при </a:t>
            </a:r>
            <a:r>
              <a:rPr lang="ru-RU" sz="1600" dirty="0" err="1"/>
              <a:t>ураженні</a:t>
            </a:r>
            <a:r>
              <a:rPr lang="ru-RU" sz="1600" dirty="0"/>
              <a:t> </a:t>
            </a:r>
            <a:r>
              <a:rPr lang="ru-RU" sz="1600" dirty="0" err="1"/>
              <a:t>плероцеркоїдами</a:t>
            </a:r>
            <a:r>
              <a:rPr lang="ru-RU" sz="1600" dirty="0"/>
              <a:t> </a:t>
            </a:r>
            <a:r>
              <a:rPr lang="ru-RU" sz="1600" dirty="0" err="1"/>
              <a:t>стьожака</a:t>
            </a:r>
            <a:r>
              <a:rPr lang="ru-RU" sz="1600" dirty="0"/>
              <a:t> </a:t>
            </a:r>
            <a:r>
              <a:rPr lang="ru-RU" sz="1600" dirty="0" smtClean="0"/>
              <a:t>широкого. </a:t>
            </a:r>
            <a:r>
              <a:rPr lang="ru-RU" sz="1600" dirty="0" err="1" smtClean="0"/>
              <a:t>Споживач</a:t>
            </a:r>
            <a:r>
              <a:rPr lang="ru-RU" sz="1600" dirty="0" smtClean="0"/>
              <a:t> </a:t>
            </a:r>
            <a:r>
              <a:rPr lang="ru-RU" sz="1600" dirty="0"/>
              <a:t>повинен бути </a:t>
            </a:r>
            <a:r>
              <a:rPr lang="ru-RU" sz="1600" dirty="0" err="1"/>
              <a:t>поставлений</a:t>
            </a:r>
            <a:r>
              <a:rPr lang="ru-RU" sz="1600" dirty="0"/>
              <a:t> до </a:t>
            </a:r>
            <a:r>
              <a:rPr lang="ru-RU" sz="1600" dirty="0" err="1"/>
              <a:t>відома</a:t>
            </a:r>
            <a:r>
              <a:rPr lang="ru-RU" sz="1600" dirty="0"/>
              <a:t> про </a:t>
            </a:r>
            <a:r>
              <a:rPr lang="ru-RU" sz="1600" dirty="0" err="1" smtClean="0"/>
              <a:t>необхідність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знезаражування</a:t>
            </a:r>
            <a:r>
              <a:rPr lang="ru-RU" sz="1600" dirty="0" smtClean="0"/>
              <a:t> </a:t>
            </a:r>
            <a:r>
              <a:rPr lang="ru-RU" sz="1600" dirty="0" err="1"/>
              <a:t>риби</a:t>
            </a:r>
            <a:r>
              <a:rPr lang="ru-RU" sz="1600" dirty="0"/>
              <a:t> перед </a:t>
            </a:r>
            <a:r>
              <a:rPr lang="ru-RU" sz="1600" dirty="0" err="1"/>
              <a:t>споживанням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err="1"/>
              <a:t>Постодиплостомоз</a:t>
            </a:r>
            <a:r>
              <a:rPr lang="ru-RU" sz="1400" b="1" dirty="0"/>
              <a:t> (</a:t>
            </a:r>
            <a:r>
              <a:rPr lang="ru-RU" sz="1400" b="1" dirty="0" err="1"/>
              <a:t>чорноплямиста</a:t>
            </a:r>
            <a:r>
              <a:rPr lang="ru-RU" sz="1400" b="1" dirty="0"/>
              <a:t> хвороба, </a:t>
            </a:r>
            <a:r>
              <a:rPr lang="ru-RU" sz="1400" b="1" dirty="0" err="1"/>
              <a:t>неаскоз</a:t>
            </a:r>
            <a:r>
              <a:rPr lang="ru-RU" sz="1400" b="1" dirty="0"/>
              <a:t>).</a:t>
            </a:r>
          </a:p>
          <a:p>
            <a:pPr algn="just"/>
            <a:r>
              <a:rPr lang="ru-RU" sz="1400" dirty="0" err="1"/>
              <a:t>Дефінітивний</a:t>
            </a:r>
            <a:r>
              <a:rPr lang="ru-RU" sz="1400" dirty="0"/>
              <a:t> </a:t>
            </a:r>
            <a:r>
              <a:rPr lang="ru-RU" sz="1400" dirty="0" err="1"/>
              <a:t>хазяїн</a:t>
            </a:r>
            <a:r>
              <a:rPr lang="ru-RU" sz="1400" dirty="0"/>
              <a:t> - </a:t>
            </a:r>
            <a:r>
              <a:rPr lang="ru-RU" sz="1400" dirty="0" err="1"/>
              <a:t>рибоїдні</a:t>
            </a:r>
            <a:r>
              <a:rPr lang="ru-RU" sz="1400" dirty="0"/>
              <a:t> птахи (</a:t>
            </a:r>
            <a:r>
              <a:rPr lang="ru-RU" sz="1400" dirty="0" err="1"/>
              <a:t>чаплі</a:t>
            </a:r>
            <a:r>
              <a:rPr lang="ru-RU" sz="1400" dirty="0"/>
              <a:t>), перший </a:t>
            </a:r>
            <a:r>
              <a:rPr lang="ru-RU" sz="1400" dirty="0" err="1" smtClean="0"/>
              <a:t>проміжний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хазяїн</a:t>
            </a:r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dirty="0" err="1"/>
              <a:t>молюск</a:t>
            </a:r>
            <a:r>
              <a:rPr lang="ru-RU" sz="1400" dirty="0"/>
              <a:t> </a:t>
            </a:r>
            <a:r>
              <a:rPr lang="ru-RU" sz="1400" dirty="0" err="1"/>
              <a:t>планорбіс</a:t>
            </a:r>
            <a:r>
              <a:rPr lang="ru-RU" sz="1400" dirty="0"/>
              <a:t>, </a:t>
            </a:r>
            <a:r>
              <a:rPr lang="ru-RU" sz="1400" dirty="0" err="1"/>
              <a:t>другий</a:t>
            </a:r>
            <a:r>
              <a:rPr lang="ru-RU" sz="1400" dirty="0"/>
              <a:t> - ряба </a:t>
            </a:r>
            <a:r>
              <a:rPr lang="ru-RU" sz="1400" dirty="0" err="1"/>
              <a:t>родини</a:t>
            </a:r>
            <a:r>
              <a:rPr lang="ru-RU" sz="1400" dirty="0"/>
              <a:t> </a:t>
            </a:r>
            <a:r>
              <a:rPr lang="ru-RU" sz="1400" dirty="0" err="1" smtClean="0"/>
              <a:t>коропових</a:t>
            </a:r>
            <a:r>
              <a:rPr lang="ru-RU" sz="1400" dirty="0" smtClean="0"/>
              <a:t>. </a:t>
            </a:r>
            <a:r>
              <a:rPr lang="ru-RU" sz="1400" dirty="0" err="1" smtClean="0"/>
              <a:t>Статевозрілий</a:t>
            </a:r>
            <a:r>
              <a:rPr lang="ru-RU" sz="1400" dirty="0" smtClean="0"/>
              <a:t> </a:t>
            </a:r>
            <a:r>
              <a:rPr lang="ru-RU" sz="1400" dirty="0" err="1"/>
              <a:t>гельмінт</a:t>
            </a:r>
            <a:r>
              <a:rPr lang="ru-RU" sz="1400" dirty="0"/>
              <a:t> </a:t>
            </a:r>
            <a:r>
              <a:rPr lang="ru-RU" sz="1400" dirty="0" err="1"/>
              <a:t>паразитує</a:t>
            </a:r>
            <a:r>
              <a:rPr lang="ru-RU" sz="1400" dirty="0"/>
              <a:t> в кишечнику </a:t>
            </a:r>
            <a:r>
              <a:rPr lang="ru-RU" sz="1400" dirty="0" err="1"/>
              <a:t>птахів</a:t>
            </a:r>
            <a:r>
              <a:rPr lang="ru-RU" sz="1400" dirty="0"/>
              <a:t>. </a:t>
            </a:r>
            <a:r>
              <a:rPr lang="ru-RU" sz="1400" dirty="0" err="1" smtClean="0"/>
              <a:t>Яйця</a:t>
            </a:r>
            <a:r>
              <a:rPr lang="ru-RU" sz="1400" dirty="0" smtClean="0"/>
              <a:t> </a:t>
            </a:r>
            <a:r>
              <a:rPr lang="ru-RU" sz="1400" dirty="0" err="1" smtClean="0"/>
              <a:t>гельмінта</a:t>
            </a:r>
            <a:r>
              <a:rPr lang="ru-RU" sz="1400" dirty="0" smtClean="0"/>
              <a:t> </a:t>
            </a:r>
            <a:r>
              <a:rPr lang="ru-RU" sz="1400" dirty="0" err="1"/>
              <a:t>попадають</a:t>
            </a:r>
            <a:r>
              <a:rPr lang="ru-RU" sz="1400" dirty="0"/>
              <a:t> у воду, </a:t>
            </a:r>
            <a:r>
              <a:rPr lang="ru-RU" sz="1400" dirty="0" err="1"/>
              <a:t>з</a:t>
            </a:r>
            <a:r>
              <a:rPr lang="ru-RU" sz="1400" dirty="0"/>
              <a:t> них </a:t>
            </a:r>
            <a:r>
              <a:rPr lang="ru-RU" sz="1400" dirty="0" err="1"/>
              <a:t>вилуплюються</a:t>
            </a:r>
            <a:r>
              <a:rPr lang="ru-RU" sz="1400" dirty="0"/>
              <a:t> </a:t>
            </a:r>
            <a:r>
              <a:rPr lang="ru-RU" sz="1400" dirty="0" err="1"/>
              <a:t>мірацидії</a:t>
            </a:r>
            <a:r>
              <a:rPr lang="ru-RU" sz="1400" dirty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проникають</a:t>
            </a:r>
            <a:r>
              <a:rPr lang="ru-RU" sz="1400" dirty="0" smtClean="0"/>
              <a:t> </a:t>
            </a:r>
            <a:r>
              <a:rPr lang="ru-RU" sz="1400" dirty="0"/>
              <a:t>у </a:t>
            </a:r>
            <a:r>
              <a:rPr lang="ru-RU" sz="1400" dirty="0" err="1"/>
              <a:t>тіло</a:t>
            </a:r>
            <a:r>
              <a:rPr lang="ru-RU" sz="1400" dirty="0"/>
              <a:t> </a:t>
            </a:r>
            <a:r>
              <a:rPr lang="ru-RU" sz="1400" dirty="0" err="1"/>
              <a:t>молюсків</a:t>
            </a:r>
            <a:r>
              <a:rPr lang="ru-RU" sz="1400" dirty="0"/>
              <a:t>.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молюсків</a:t>
            </a:r>
            <a:r>
              <a:rPr lang="ru-RU" sz="1400" dirty="0"/>
              <a:t> </a:t>
            </a:r>
            <a:r>
              <a:rPr lang="ru-RU" sz="1400" dirty="0" err="1"/>
              <a:t>виходять</a:t>
            </a:r>
            <a:r>
              <a:rPr lang="ru-RU" sz="1400" dirty="0"/>
              <a:t> </a:t>
            </a:r>
            <a:r>
              <a:rPr lang="ru-RU" sz="1400" dirty="0" err="1" smtClean="0"/>
              <a:t>церкарії</a:t>
            </a:r>
            <a:r>
              <a:rPr lang="ru-RU" sz="1400" dirty="0" smtClean="0"/>
              <a:t>, </a:t>
            </a:r>
            <a:r>
              <a:rPr lang="ru-RU" sz="1400" dirty="0" err="1" smtClean="0"/>
              <a:t>котрі</a:t>
            </a:r>
            <a:r>
              <a:rPr lang="ru-RU" sz="1400" dirty="0" smtClean="0"/>
              <a:t> </a:t>
            </a:r>
            <a:r>
              <a:rPr lang="ru-RU" sz="1400" dirty="0" err="1"/>
              <a:t>проникають</a:t>
            </a:r>
            <a:r>
              <a:rPr lang="ru-RU" sz="1400" dirty="0"/>
              <a:t> в </a:t>
            </a:r>
            <a:r>
              <a:rPr lang="ru-RU" sz="1400" dirty="0" err="1"/>
              <a:t>епітеліальні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субепітеліальні</a:t>
            </a:r>
            <a:r>
              <a:rPr lang="ru-RU" sz="1400" dirty="0"/>
              <a:t> </a:t>
            </a:r>
            <a:r>
              <a:rPr lang="ru-RU" sz="1400" dirty="0" err="1" smtClean="0"/>
              <a:t>тканини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поверхневих</a:t>
            </a:r>
            <a:r>
              <a:rPr lang="ru-RU" sz="1400" dirty="0" smtClean="0"/>
              <a:t> </a:t>
            </a:r>
            <a:r>
              <a:rPr lang="ru-RU" sz="1400" dirty="0" err="1"/>
              <a:t>покривів</a:t>
            </a:r>
            <a:r>
              <a:rPr lang="ru-RU" sz="1400" dirty="0"/>
              <a:t> </a:t>
            </a:r>
            <a:r>
              <a:rPr lang="ru-RU" sz="1400" dirty="0" err="1"/>
              <a:t>риб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локалізуються</a:t>
            </a:r>
            <a:r>
              <a:rPr lang="ru-RU" sz="1400" dirty="0"/>
              <a:t> в них, </a:t>
            </a:r>
            <a:r>
              <a:rPr lang="ru-RU" sz="1400" dirty="0" err="1"/>
              <a:t>перетворюючись</a:t>
            </a:r>
            <a:r>
              <a:rPr lang="ru-RU" sz="1400" dirty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метацеркарій</a:t>
            </a:r>
            <a:r>
              <a:rPr lang="ru-RU" sz="1400" dirty="0"/>
              <a:t>, </a:t>
            </a:r>
            <a:r>
              <a:rPr lang="ru-RU" sz="1400" dirty="0" err="1"/>
              <a:t>оточений</a:t>
            </a:r>
            <a:r>
              <a:rPr lang="ru-RU" sz="1400" dirty="0"/>
              <a:t> </a:t>
            </a:r>
            <a:r>
              <a:rPr lang="ru-RU" sz="1400" dirty="0" err="1"/>
              <a:t>сполучнотканинною</a:t>
            </a:r>
            <a:r>
              <a:rPr lang="ru-RU" sz="1400" dirty="0"/>
              <a:t> капсулою (цистами</a:t>
            </a:r>
            <a:r>
              <a:rPr lang="ru-RU" sz="1400" dirty="0" smtClean="0"/>
              <a:t>). Личинки </a:t>
            </a:r>
            <a:r>
              <a:rPr lang="ru-RU" sz="1400" dirty="0"/>
              <a:t>(</a:t>
            </a:r>
            <a:r>
              <a:rPr lang="ru-RU" sz="1400" dirty="0" err="1"/>
              <a:t>метацеркарії</a:t>
            </a:r>
            <a:r>
              <a:rPr lang="ru-RU" sz="1400" dirty="0"/>
              <a:t>) </a:t>
            </a:r>
            <a:r>
              <a:rPr lang="ru-RU" sz="1400" dirty="0" err="1"/>
              <a:t>трематоди</a:t>
            </a:r>
            <a:r>
              <a:rPr lang="ru-RU" sz="1400" dirty="0"/>
              <a:t> </a:t>
            </a:r>
            <a:r>
              <a:rPr lang="ru-RU" sz="1400" dirty="0" err="1"/>
              <a:t>поселяються</a:t>
            </a:r>
            <a:r>
              <a:rPr lang="ru-RU" sz="1400" dirty="0"/>
              <a:t> у </a:t>
            </a:r>
            <a:r>
              <a:rPr lang="ru-RU" sz="1400" dirty="0" err="1"/>
              <a:t>ляща</a:t>
            </a:r>
            <a:r>
              <a:rPr lang="ru-RU" sz="1400" dirty="0"/>
              <a:t>, </a:t>
            </a:r>
            <a:r>
              <a:rPr lang="ru-RU" sz="1400" dirty="0" err="1"/>
              <a:t>плітки</a:t>
            </a:r>
            <a:r>
              <a:rPr lang="ru-RU" sz="1400" dirty="0"/>
              <a:t>,</a:t>
            </a:r>
          </a:p>
          <a:p>
            <a:pPr algn="just"/>
            <a:r>
              <a:rPr lang="ru-RU" sz="1400" dirty="0" err="1"/>
              <a:t>білого</a:t>
            </a:r>
            <a:r>
              <a:rPr lang="ru-RU" sz="1400" dirty="0"/>
              <a:t> амура, </a:t>
            </a:r>
            <a:r>
              <a:rPr lang="ru-RU" sz="1400" dirty="0" err="1"/>
              <a:t>товстолобика</a:t>
            </a:r>
            <a:r>
              <a:rPr lang="ru-RU" sz="1400" dirty="0"/>
              <a:t>, </a:t>
            </a:r>
            <a:r>
              <a:rPr lang="ru-RU" sz="1400" dirty="0" err="1"/>
              <a:t>гол'янів</a:t>
            </a:r>
            <a:r>
              <a:rPr lang="ru-RU" sz="1400" dirty="0"/>
              <a:t>, </a:t>
            </a:r>
            <a:r>
              <a:rPr lang="ru-RU" sz="1400" dirty="0" err="1"/>
              <a:t>коропа</a:t>
            </a:r>
            <a:r>
              <a:rPr lang="ru-RU" sz="1400" dirty="0"/>
              <a:t>, </a:t>
            </a:r>
            <a:r>
              <a:rPr lang="ru-RU" sz="1400" dirty="0" err="1"/>
              <a:t>краснопірки</a:t>
            </a:r>
            <a:r>
              <a:rPr lang="ru-RU" sz="1400" dirty="0"/>
              <a:t>, </a:t>
            </a:r>
            <a:r>
              <a:rPr lang="ru-RU" sz="1400" dirty="0" err="1"/>
              <a:t>тарані</a:t>
            </a:r>
            <a:r>
              <a:rPr lang="ru-RU" sz="1400" dirty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шкірі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нею, </a:t>
            </a:r>
            <a:r>
              <a:rPr lang="ru-RU" sz="1400" dirty="0" err="1"/>
              <a:t>утворюючи</a:t>
            </a:r>
            <a:r>
              <a:rPr lang="ru-RU" sz="1400" dirty="0"/>
              <a:t> </a:t>
            </a:r>
            <a:r>
              <a:rPr lang="ru-RU" sz="1400" dirty="0" err="1"/>
              <a:t>чорні</a:t>
            </a:r>
            <a:r>
              <a:rPr lang="ru-RU" sz="1400" dirty="0"/>
              <a:t> </a:t>
            </a:r>
            <a:r>
              <a:rPr lang="ru-RU" sz="1400" dirty="0" err="1"/>
              <a:t>плями</a:t>
            </a:r>
            <a:r>
              <a:rPr lang="ru-RU" sz="1400" dirty="0"/>
              <a:t> за </a:t>
            </a:r>
            <a:r>
              <a:rPr lang="ru-RU" sz="1400" dirty="0" err="1"/>
              <a:t>рахунок</a:t>
            </a:r>
            <a:r>
              <a:rPr lang="ru-RU" sz="1400" dirty="0"/>
              <a:t> </a:t>
            </a:r>
            <a:r>
              <a:rPr lang="ru-RU" sz="1400" dirty="0" err="1" smtClean="0"/>
              <a:t>відкладання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пігменту</a:t>
            </a:r>
            <a:r>
              <a:rPr lang="ru-RU" sz="1400" dirty="0" smtClean="0"/>
              <a:t> </a:t>
            </a:r>
            <a:r>
              <a:rPr lang="ru-RU" sz="1400" dirty="0" err="1"/>
              <a:t>гемомеланіна</a:t>
            </a:r>
            <a:r>
              <a:rPr lang="ru-RU" sz="1400" dirty="0"/>
              <a:t> (продукт </a:t>
            </a:r>
            <a:r>
              <a:rPr lang="ru-RU" sz="1400" dirty="0" err="1"/>
              <a:t>розпаду</a:t>
            </a:r>
            <a:r>
              <a:rPr lang="ru-RU" sz="1400" dirty="0"/>
              <a:t> </a:t>
            </a:r>
            <a:r>
              <a:rPr lang="ru-RU" sz="1400" dirty="0" err="1"/>
              <a:t>гемоглобіну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). </a:t>
            </a:r>
            <a:r>
              <a:rPr lang="ru-RU" sz="1400" dirty="0" smtClean="0"/>
              <a:t>На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/>
              <a:t>ділянках</a:t>
            </a:r>
            <a:r>
              <a:rPr lang="ru-RU" sz="1400" dirty="0"/>
              <a:t>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ці</a:t>
            </a:r>
            <a:r>
              <a:rPr lang="ru-RU" sz="1400" dirty="0"/>
              <a:t> </a:t>
            </a:r>
            <a:r>
              <a:rPr lang="ru-RU" sz="1400" dirty="0" err="1"/>
              <a:t>плями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розміри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горошину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smtClean="0"/>
              <a:t>до 1- </a:t>
            </a:r>
            <a:r>
              <a:rPr lang="ru-RU" sz="1400" dirty="0"/>
              <a:t>1,5 см в </a:t>
            </a:r>
            <a:r>
              <a:rPr lang="ru-RU" sz="1400" dirty="0" err="1"/>
              <a:t>діаметрі</a:t>
            </a:r>
            <a:r>
              <a:rPr lang="ru-RU" sz="1400" dirty="0"/>
              <a:t>,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поодиноких</a:t>
            </a:r>
            <a:r>
              <a:rPr lang="ru-RU" sz="1400" dirty="0"/>
              <a:t> до 300 - 400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/>
              <a:t>. Личинки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 </a:t>
            </a:r>
            <a:r>
              <a:rPr lang="ru-RU" sz="1400" dirty="0" err="1"/>
              <a:t>частини</a:t>
            </a:r>
            <a:r>
              <a:rPr lang="ru-RU" sz="1400" dirty="0"/>
              <a:t>: </a:t>
            </a:r>
            <a:r>
              <a:rPr lang="ru-RU" sz="1400" dirty="0" err="1"/>
              <a:t>верхня</a:t>
            </a:r>
            <a:r>
              <a:rPr lang="ru-RU" sz="1400" dirty="0"/>
              <a:t> - </a:t>
            </a:r>
            <a:r>
              <a:rPr lang="ru-RU" sz="1400" dirty="0" err="1"/>
              <a:t>листочкоподібна</a:t>
            </a:r>
            <a:r>
              <a:rPr lang="ru-RU" sz="1400" dirty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нижня</a:t>
            </a:r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dirty="0" err="1"/>
              <a:t>витягнута</a:t>
            </a:r>
            <a:r>
              <a:rPr lang="ru-RU" sz="1400" dirty="0"/>
              <a:t>.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верхньою</a:t>
            </a:r>
            <a:r>
              <a:rPr lang="ru-RU" sz="1400" dirty="0"/>
              <a:t> </a:t>
            </a:r>
            <a:r>
              <a:rPr lang="ru-RU" sz="1400" dirty="0" err="1"/>
              <a:t>частиною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темна </a:t>
            </a:r>
            <a:r>
              <a:rPr lang="ru-RU" sz="1400" dirty="0" err="1"/>
              <a:t>пляма</a:t>
            </a:r>
            <a:r>
              <a:rPr lang="ru-RU" sz="1400" dirty="0"/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сечовий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міхур</a:t>
            </a:r>
            <a:r>
              <a:rPr lang="ru-RU" sz="1400" dirty="0"/>
              <a:t>. Паразита </a:t>
            </a:r>
            <a:r>
              <a:rPr lang="ru-RU" sz="1400" dirty="0" err="1"/>
              <a:t>мікроскопічними</a:t>
            </a:r>
            <a:r>
              <a:rPr lang="ru-RU" sz="1400" dirty="0"/>
              <a:t> </a:t>
            </a:r>
            <a:r>
              <a:rPr lang="ru-RU" sz="1400" dirty="0" err="1"/>
              <a:t>дослідженнями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 smtClean="0"/>
              <a:t>виявити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самій</a:t>
            </a:r>
            <a:r>
              <a:rPr lang="ru-RU" sz="1400" dirty="0"/>
              <a:t> </a:t>
            </a:r>
            <a:r>
              <a:rPr lang="ru-RU" sz="1400" dirty="0" err="1"/>
              <a:t>ранній</a:t>
            </a:r>
            <a:r>
              <a:rPr lang="ru-RU" sz="1400" dirty="0"/>
              <a:t> </a:t>
            </a:r>
            <a:r>
              <a:rPr lang="ru-RU" sz="1400" dirty="0" err="1"/>
              <a:t>стадії</a:t>
            </a:r>
            <a:r>
              <a:rPr lang="ru-RU" sz="1400" dirty="0"/>
              <a:t> </a:t>
            </a:r>
            <a:r>
              <a:rPr lang="ru-RU" sz="1400" dirty="0" err="1"/>
              <a:t>хвороби</a:t>
            </a:r>
            <a:r>
              <a:rPr lang="ru-RU" sz="1400" dirty="0"/>
              <a:t>. При </a:t>
            </a:r>
            <a:r>
              <a:rPr lang="ru-RU" sz="1400" dirty="0" err="1"/>
              <a:t>розтині</a:t>
            </a:r>
            <a:r>
              <a:rPr lang="ru-RU" sz="1400" dirty="0"/>
              <a:t> </a:t>
            </a:r>
            <a:r>
              <a:rPr lang="ru-RU" sz="1400" dirty="0" err="1"/>
              <a:t>плям</a:t>
            </a:r>
            <a:r>
              <a:rPr lang="ru-RU" sz="1400" dirty="0"/>
              <a:t> паразита </a:t>
            </a:r>
            <a:r>
              <a:rPr lang="ru-RU" sz="1400" dirty="0" smtClean="0"/>
              <a:t>не </a:t>
            </a:r>
            <a:r>
              <a:rPr lang="ru-RU" sz="1400" dirty="0" err="1" smtClean="0"/>
              <a:t>виявляють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розсмоктується</a:t>
            </a:r>
            <a:r>
              <a:rPr lang="ru-RU" sz="1400" dirty="0"/>
              <a:t> </a:t>
            </a:r>
            <a:r>
              <a:rPr lang="ru-RU" sz="1400" dirty="0" err="1"/>
              <a:t>всередині</a:t>
            </a:r>
            <a:r>
              <a:rPr lang="ru-RU" sz="1400" dirty="0"/>
              <a:t> </a:t>
            </a:r>
            <a:r>
              <a:rPr lang="ru-RU" sz="1400" dirty="0" err="1"/>
              <a:t>капсули</a:t>
            </a:r>
            <a:r>
              <a:rPr lang="ru-RU" sz="1400" dirty="0"/>
              <a:t>.</a:t>
            </a:r>
          </a:p>
          <a:p>
            <a:pPr algn="just"/>
            <a:r>
              <a:rPr lang="ru-RU" sz="1400" b="1" i="1" dirty="0" err="1"/>
              <a:t>Санітарна</a:t>
            </a:r>
            <a:r>
              <a:rPr lang="ru-RU" sz="1400" b="1" i="1" dirty="0"/>
              <a:t> </a:t>
            </a:r>
            <a:r>
              <a:rPr lang="ru-RU" sz="1400" b="1" i="1" dirty="0" err="1"/>
              <a:t>оцінка</a:t>
            </a:r>
            <a:r>
              <a:rPr lang="ru-RU" sz="1400" b="1" i="1" dirty="0"/>
              <a:t>. Личинки </a:t>
            </a:r>
            <a:r>
              <a:rPr lang="ru-RU" sz="1400" b="1" i="1" dirty="0" err="1"/>
              <a:t>трематоди</a:t>
            </a:r>
            <a:r>
              <a:rPr lang="ru-RU" sz="1400" b="1" i="1" dirty="0"/>
              <a:t> не </a:t>
            </a:r>
            <a:r>
              <a:rPr lang="ru-RU" sz="1400" b="1" i="1" dirty="0" err="1"/>
              <a:t>є</a:t>
            </a:r>
            <a:r>
              <a:rPr lang="ru-RU" sz="1400" b="1" i="1" dirty="0"/>
              <a:t> </a:t>
            </a:r>
            <a:r>
              <a:rPr lang="ru-RU" sz="1400" b="1" i="1" dirty="0" err="1"/>
              <a:t>небезпечними</a:t>
            </a:r>
            <a:r>
              <a:rPr lang="ru-RU" sz="1400" b="1" i="1" dirty="0"/>
              <a:t> </a:t>
            </a:r>
            <a:r>
              <a:rPr lang="ru-RU" sz="1400" b="1" i="1" dirty="0" smtClean="0"/>
              <a:t>для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тварин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товарні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рибної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 </a:t>
            </a:r>
            <a:r>
              <a:rPr lang="ru-RU" sz="1400" dirty="0" err="1" smtClean="0"/>
              <a:t>значно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знижуються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вона не </a:t>
            </a:r>
            <a:r>
              <a:rPr lang="ru-RU" sz="1400" dirty="0" err="1"/>
              <a:t>користується</a:t>
            </a:r>
            <a:r>
              <a:rPr lang="ru-RU" sz="1400" dirty="0"/>
              <a:t> попитом у </a:t>
            </a:r>
            <a:r>
              <a:rPr lang="ru-RU" sz="1400" dirty="0" err="1"/>
              <a:t>споживача</a:t>
            </a:r>
            <a:r>
              <a:rPr lang="ru-RU" sz="1400" dirty="0"/>
              <a:t>. </a:t>
            </a:r>
            <a:r>
              <a:rPr lang="ru-RU" sz="1400" dirty="0" err="1"/>
              <a:t>Риба</a:t>
            </a:r>
            <a:r>
              <a:rPr lang="ru-RU" sz="1400" dirty="0"/>
              <a:t> </a:t>
            </a:r>
            <a:r>
              <a:rPr lang="ru-RU" sz="1400" dirty="0" smtClean="0"/>
              <a:t>при </a:t>
            </a:r>
            <a:r>
              <a:rPr lang="ru-RU" sz="1400" dirty="0" err="1" smtClean="0"/>
              <a:t>виснаженні</a:t>
            </a:r>
            <a:r>
              <a:rPr lang="ru-RU" sz="1400" dirty="0" smtClean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деформації</a:t>
            </a:r>
            <a:r>
              <a:rPr lang="ru-RU" sz="1400" dirty="0"/>
              <a:t>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вибраковується</a:t>
            </a:r>
            <a:r>
              <a:rPr lang="ru-RU" sz="1400" dirty="0"/>
              <a:t>, сильно </a:t>
            </a:r>
            <a:r>
              <a:rPr lang="ru-RU" sz="1400" dirty="0" err="1"/>
              <a:t>уражену</a:t>
            </a:r>
            <a:r>
              <a:rPr lang="ru-RU" sz="1400" dirty="0"/>
              <a:t> </a:t>
            </a:r>
            <a:r>
              <a:rPr lang="ru-RU" sz="1400" dirty="0" smtClean="0"/>
              <a:t>не </a:t>
            </a:r>
            <a:r>
              <a:rPr lang="ru-RU" sz="1400" dirty="0" err="1" smtClean="0"/>
              <a:t>допускають</a:t>
            </a:r>
            <a:r>
              <a:rPr lang="ru-RU" sz="1400" dirty="0" smtClean="0"/>
              <a:t> </a:t>
            </a:r>
            <a:r>
              <a:rPr lang="ru-RU" sz="1400" dirty="0"/>
              <a:t>у </a:t>
            </a:r>
            <a:r>
              <a:rPr lang="ru-RU" sz="1400" dirty="0" err="1"/>
              <a:t>вільній</a:t>
            </a:r>
            <a:r>
              <a:rPr lang="ru-RU" sz="1400" dirty="0"/>
              <a:t> продаж, а </a:t>
            </a:r>
            <a:r>
              <a:rPr lang="ru-RU" sz="1400" dirty="0" err="1"/>
              <a:t>направляють</a:t>
            </a:r>
            <a:r>
              <a:rPr lang="ru-RU" sz="1400" dirty="0"/>
              <a:t> на </a:t>
            </a:r>
            <a:r>
              <a:rPr lang="ru-RU" sz="1400" dirty="0" err="1" smtClean="0"/>
              <a:t>виробництво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консервів</a:t>
            </a:r>
            <a:r>
              <a:rPr lang="ru-RU" sz="1400" dirty="0" smtClean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згодовують</a:t>
            </a:r>
            <a:r>
              <a:rPr lang="ru-RU" sz="1400" dirty="0"/>
              <a:t> </a:t>
            </a:r>
            <a:r>
              <a:rPr lang="ru-RU" sz="1400" dirty="0" err="1"/>
              <a:t>тваринам</a:t>
            </a:r>
            <a:r>
              <a:rPr lang="ru-RU" sz="1400" dirty="0"/>
              <a:t>. </a:t>
            </a:r>
            <a:r>
              <a:rPr lang="ru-RU" sz="1400" dirty="0" err="1"/>
              <a:t>Іншу</a:t>
            </a:r>
            <a:r>
              <a:rPr lang="ru-RU" sz="1400" dirty="0"/>
              <a:t> </a:t>
            </a:r>
            <a:r>
              <a:rPr lang="ru-RU" sz="1400" dirty="0" err="1"/>
              <a:t>рибу</a:t>
            </a:r>
            <a:r>
              <a:rPr lang="ru-RU" sz="1400" dirty="0"/>
              <a:t> </a:t>
            </a:r>
            <a:r>
              <a:rPr lang="ru-RU" sz="1400" dirty="0" err="1"/>
              <a:t>реалізують</a:t>
            </a:r>
            <a:r>
              <a:rPr lang="ru-RU" sz="1400" dirty="0"/>
              <a:t> </a:t>
            </a:r>
            <a:r>
              <a:rPr lang="ru-RU" sz="1400" dirty="0" smtClean="0"/>
              <a:t>без </a:t>
            </a:r>
            <a:r>
              <a:rPr lang="ru-RU" sz="1400" dirty="0" err="1" smtClean="0"/>
              <a:t>обмежень</a:t>
            </a:r>
            <a:r>
              <a:rPr lang="ru-RU" sz="1400" dirty="0"/>
              <a:t>.</a:t>
            </a:r>
          </a:p>
          <a:p>
            <a:pPr algn="just"/>
            <a:r>
              <a:rPr lang="ru-RU" sz="1400" b="1" dirty="0" err="1"/>
              <a:t>Диплостоматоз</a:t>
            </a:r>
            <a:r>
              <a:rPr lang="ru-RU" sz="1400" b="1" dirty="0"/>
              <a:t> (</a:t>
            </a:r>
            <a:r>
              <a:rPr lang="ru-RU" sz="1400" b="1" dirty="0" err="1"/>
              <a:t>паразитозна</a:t>
            </a:r>
            <a:r>
              <a:rPr lang="ru-RU" sz="1400" b="1" dirty="0"/>
              <a:t> катаракта очей). </a:t>
            </a:r>
            <a:r>
              <a:rPr lang="ru-RU" sz="1400" b="1" dirty="0" err="1" smtClean="0"/>
              <a:t>Дефінітивний</a:t>
            </a:r>
            <a:r>
              <a:rPr lang="ru-RU" sz="1400" b="1" dirty="0" smtClean="0"/>
              <a:t> </a:t>
            </a:r>
            <a:r>
              <a:rPr lang="ru-RU" sz="1400" dirty="0" err="1" smtClean="0"/>
              <a:t>хазяїн</a:t>
            </a:r>
            <a:r>
              <a:rPr lang="ru-RU" sz="1400" dirty="0" smtClean="0"/>
              <a:t> </a:t>
            </a:r>
            <a:r>
              <a:rPr lang="ru-RU" sz="1400" dirty="0"/>
              <a:t>- чайка, перший </a:t>
            </a:r>
            <a:r>
              <a:rPr lang="ru-RU" sz="1400" dirty="0" err="1"/>
              <a:t>проміжний</a:t>
            </a:r>
            <a:r>
              <a:rPr lang="ru-RU" sz="1400" dirty="0"/>
              <a:t> </a:t>
            </a:r>
            <a:r>
              <a:rPr lang="ru-RU" sz="1400" dirty="0" err="1"/>
              <a:t>хазяїн</a:t>
            </a:r>
            <a:r>
              <a:rPr lang="ru-RU" sz="1400" dirty="0"/>
              <a:t> - </a:t>
            </a:r>
            <a:r>
              <a:rPr lang="ru-RU" sz="1400" dirty="0" err="1"/>
              <a:t>молюск</a:t>
            </a:r>
            <a:r>
              <a:rPr lang="ru-RU" sz="1400" dirty="0"/>
              <a:t> </a:t>
            </a:r>
            <a:r>
              <a:rPr lang="ru-RU" sz="1400" dirty="0" err="1" smtClean="0"/>
              <a:t>ставковик</a:t>
            </a:r>
            <a:r>
              <a:rPr lang="ru-RU" sz="1400" dirty="0" smtClean="0"/>
              <a:t>, </a:t>
            </a:r>
            <a:r>
              <a:rPr lang="ru-RU" sz="1400" dirty="0" err="1" smtClean="0"/>
              <a:t>другий</a:t>
            </a:r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dirty="0" err="1"/>
              <a:t>риби</a:t>
            </a:r>
            <a:r>
              <a:rPr lang="ru-RU" sz="1400" dirty="0"/>
              <a:t> </a:t>
            </a:r>
            <a:r>
              <a:rPr lang="ru-RU" sz="1400" dirty="0" err="1"/>
              <a:t>переважно</a:t>
            </a:r>
            <a:r>
              <a:rPr lang="ru-RU" sz="1400" dirty="0"/>
              <a:t> </a:t>
            </a:r>
            <a:r>
              <a:rPr lang="ru-RU" sz="1400" dirty="0" err="1"/>
              <a:t>родини</a:t>
            </a:r>
            <a:r>
              <a:rPr lang="ru-RU" sz="1400" dirty="0"/>
              <a:t> </a:t>
            </a:r>
            <a:r>
              <a:rPr lang="ru-RU" sz="1400" dirty="0" err="1"/>
              <a:t>коропових</a:t>
            </a:r>
            <a:r>
              <a:rPr lang="ru-RU" sz="1400" dirty="0"/>
              <a:t>, </a:t>
            </a:r>
            <a:r>
              <a:rPr lang="ru-RU" sz="1400" dirty="0" err="1"/>
              <a:t>рідше</a:t>
            </a:r>
            <a:r>
              <a:rPr lang="ru-RU" sz="1400" dirty="0"/>
              <a:t> </a:t>
            </a:r>
            <a:r>
              <a:rPr lang="ru-RU" sz="1400" dirty="0" err="1" smtClean="0"/>
              <a:t>окуневих</a:t>
            </a:r>
            <a:r>
              <a:rPr lang="ru-RU" sz="1400" dirty="0" smtClean="0"/>
              <a:t> (окунь</a:t>
            </a:r>
            <a:r>
              <a:rPr lang="ru-RU" sz="1400" dirty="0"/>
              <a:t>, </a:t>
            </a:r>
            <a:r>
              <a:rPr lang="ru-RU" sz="1400" dirty="0" err="1"/>
              <a:t>йорж</a:t>
            </a:r>
            <a:r>
              <a:rPr lang="ru-RU" sz="1400" dirty="0"/>
              <a:t>). </a:t>
            </a:r>
            <a:r>
              <a:rPr lang="ru-RU" sz="1400" dirty="0" err="1"/>
              <a:t>Статевозрілий</a:t>
            </a:r>
            <a:r>
              <a:rPr lang="ru-RU" sz="1400" dirty="0"/>
              <a:t> </a:t>
            </a:r>
            <a:r>
              <a:rPr lang="ru-RU" sz="1400" dirty="0" err="1"/>
              <a:t>присисень</a:t>
            </a:r>
            <a:r>
              <a:rPr lang="ru-RU" sz="1400" dirty="0"/>
              <a:t> </a:t>
            </a:r>
            <a:r>
              <a:rPr lang="ru-RU" sz="1400" dirty="0" err="1"/>
              <a:t>паразитує</a:t>
            </a:r>
            <a:r>
              <a:rPr lang="ru-RU" sz="1400" dirty="0"/>
              <a:t> в </a:t>
            </a:r>
            <a:r>
              <a:rPr lang="ru-RU" sz="1400" dirty="0" smtClean="0"/>
              <a:t>кишечнику чайки</a:t>
            </a:r>
            <a:r>
              <a:rPr lang="ru-RU" sz="1400" dirty="0"/>
              <a:t>. </a:t>
            </a:r>
            <a:r>
              <a:rPr lang="ru-RU" sz="1400" dirty="0" err="1"/>
              <a:t>Яйця</a:t>
            </a:r>
            <a:r>
              <a:rPr lang="ru-RU" sz="1400" dirty="0"/>
              <a:t> паразита </a:t>
            </a:r>
            <a:r>
              <a:rPr lang="ru-RU" sz="1400" dirty="0" err="1"/>
              <a:t>попадають</a:t>
            </a:r>
            <a:r>
              <a:rPr lang="ru-RU" sz="1400" dirty="0"/>
              <a:t> у воду, </a:t>
            </a:r>
            <a:r>
              <a:rPr lang="ru-RU" sz="1400" dirty="0" err="1"/>
              <a:t>із</a:t>
            </a:r>
            <a:r>
              <a:rPr lang="ru-RU" sz="1400" dirty="0"/>
              <a:t> них </a:t>
            </a:r>
            <a:r>
              <a:rPr lang="ru-RU" sz="1400" dirty="0" err="1" smtClean="0"/>
              <a:t>вилуплюються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мірацидії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потрапляють</a:t>
            </a:r>
            <a:r>
              <a:rPr lang="ru-RU" sz="1400" dirty="0"/>
              <a:t> у </a:t>
            </a:r>
            <a:r>
              <a:rPr lang="ru-RU" sz="1400" dirty="0" err="1"/>
              <a:t>тіло</a:t>
            </a:r>
            <a:r>
              <a:rPr lang="ru-RU" sz="1400" dirty="0"/>
              <a:t> </a:t>
            </a:r>
            <a:r>
              <a:rPr lang="ru-RU" sz="1400" dirty="0" err="1"/>
              <a:t>молюсків</a:t>
            </a:r>
            <a:r>
              <a:rPr lang="ru-RU" sz="1400" dirty="0"/>
              <a:t>.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молюсків</a:t>
            </a:r>
            <a:r>
              <a:rPr lang="ru-RU" sz="1400" dirty="0"/>
              <a:t> у </a:t>
            </a:r>
            <a:r>
              <a:rPr lang="ru-RU" sz="1400" dirty="0" smtClean="0"/>
              <a:t>воду </a:t>
            </a:r>
            <a:r>
              <a:rPr lang="ru-RU" sz="1400" dirty="0" err="1" smtClean="0"/>
              <a:t>виходять</a:t>
            </a:r>
            <a:r>
              <a:rPr lang="ru-RU" sz="1400" dirty="0" smtClean="0"/>
              <a:t> </a:t>
            </a:r>
            <a:r>
              <a:rPr lang="ru-RU" sz="1400" dirty="0" err="1"/>
              <a:t>церкаріі</a:t>
            </a:r>
            <a:r>
              <a:rPr lang="ru-RU" sz="1400" dirty="0"/>
              <a:t>, </a:t>
            </a:r>
            <a:r>
              <a:rPr lang="ru-RU" sz="1400" dirty="0" err="1"/>
              <a:t>котрі</a:t>
            </a:r>
            <a:r>
              <a:rPr lang="ru-RU" sz="1400" dirty="0"/>
              <a:t> </a:t>
            </a:r>
            <a:r>
              <a:rPr lang="ru-RU" sz="1400" dirty="0" err="1" smtClean="0"/>
              <a:t>нападають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рибу</a:t>
            </a:r>
            <a:r>
              <a:rPr lang="ru-RU" sz="1400" dirty="0" smtClean="0"/>
              <a:t>. В </a:t>
            </a:r>
            <a:r>
              <a:rPr lang="ru-RU" sz="1400" dirty="0" err="1" smtClean="0"/>
              <a:t>тілі</a:t>
            </a:r>
            <a:r>
              <a:rPr lang="ru-RU" sz="1400" dirty="0" smtClean="0"/>
              <a:t> </a:t>
            </a:r>
            <a:r>
              <a:rPr lang="ru-RU" sz="1400" dirty="0" err="1" smtClean="0"/>
              <a:t>риб</a:t>
            </a:r>
            <a:r>
              <a:rPr lang="ru-RU" sz="1400" dirty="0" smtClean="0"/>
              <a:t> личинки (</a:t>
            </a:r>
            <a:r>
              <a:rPr lang="ru-RU" sz="1400" dirty="0" err="1" smtClean="0"/>
              <a:t>метацеркарії</a:t>
            </a:r>
            <a:r>
              <a:rPr lang="ru-RU" sz="1400" dirty="0" smtClean="0"/>
              <a:t>) </a:t>
            </a:r>
            <a:r>
              <a:rPr lang="ru-RU" sz="1400" dirty="0" err="1" smtClean="0"/>
              <a:t>паразитують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кришталику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скловидному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тілі</a:t>
            </a:r>
            <a:r>
              <a:rPr lang="ru-RU" sz="1400" dirty="0" smtClean="0"/>
              <a:t> ока. У </a:t>
            </a:r>
            <a:r>
              <a:rPr lang="ru-RU" sz="1400" dirty="0" err="1" smtClean="0"/>
              <a:t>хворих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риб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витрішкуватість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інколи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випадає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кришталик</a:t>
            </a:r>
            <a:r>
              <a:rPr lang="ru-RU" sz="1400" dirty="0" smtClean="0"/>
              <a:t>,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риба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сліпне</a:t>
            </a:r>
            <a:r>
              <a:rPr lang="ru-RU" sz="1400" dirty="0" smtClean="0"/>
              <a:t>. </a:t>
            </a:r>
            <a:r>
              <a:rPr lang="ru-RU" sz="1400" dirty="0" err="1" smtClean="0"/>
              <a:t>Діагноз</a:t>
            </a:r>
            <a:r>
              <a:rPr lang="ru-RU" sz="1400" dirty="0" smtClean="0"/>
              <a:t> </a:t>
            </a:r>
            <a:r>
              <a:rPr lang="ru-RU" sz="1400" dirty="0" err="1" smtClean="0"/>
              <a:t>уточнюють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мікроскопічними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дослідженнями</a:t>
            </a:r>
            <a:r>
              <a:rPr lang="ru-RU" sz="1400" dirty="0" smtClean="0"/>
              <a:t>. </a:t>
            </a:r>
            <a:r>
              <a:rPr lang="ru-RU" sz="1400" dirty="0" err="1" smtClean="0"/>
              <a:t>Видаляють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очі</a:t>
            </a:r>
            <a:r>
              <a:rPr lang="ru-RU" sz="1400" dirty="0" smtClean="0"/>
              <a:t> </a:t>
            </a:r>
            <a:r>
              <a:rPr lang="ru-RU" sz="1400" dirty="0" err="1" smtClean="0"/>
              <a:t>риби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відокремлюють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скловидне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кришталик</a:t>
            </a:r>
            <a:r>
              <a:rPr lang="ru-RU" sz="1400" dirty="0" smtClean="0"/>
              <a:t>,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поміщають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предметне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скло</a:t>
            </a:r>
            <a:r>
              <a:rPr lang="ru-RU" sz="1400" dirty="0" smtClean="0"/>
              <a:t>, </a:t>
            </a:r>
            <a:r>
              <a:rPr lang="ru-RU" sz="1400" dirty="0" err="1" smtClean="0"/>
              <a:t>додають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краплю</a:t>
            </a:r>
            <a:r>
              <a:rPr lang="ru-RU" sz="1400" dirty="0" smtClean="0"/>
              <a:t> </a:t>
            </a:r>
            <a:r>
              <a:rPr lang="ru-RU" sz="1400" dirty="0" err="1" smtClean="0"/>
              <a:t>дистильованої</a:t>
            </a:r>
            <a:r>
              <a:rPr lang="ru-RU" sz="1400" dirty="0" smtClean="0"/>
              <a:t> води </a:t>
            </a:r>
            <a:r>
              <a:rPr lang="ru-RU" sz="1400" dirty="0" err="1" smtClean="0"/>
              <a:t>прикривають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іншим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склом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досліджують</a:t>
            </a:r>
            <a:r>
              <a:rPr lang="ru-RU" sz="1400" dirty="0" smtClean="0"/>
              <a:t> при малому </a:t>
            </a:r>
            <a:r>
              <a:rPr lang="ru-RU" sz="1400" dirty="0" err="1" smtClean="0"/>
              <a:t>збільшенні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мікроскопу</a:t>
            </a:r>
            <a:r>
              <a:rPr lang="ru-RU" sz="1400" dirty="0" smtClean="0"/>
              <a:t>. Личинка </a:t>
            </a:r>
            <a:r>
              <a:rPr lang="ru-RU" sz="1400" dirty="0" err="1" smtClean="0"/>
              <a:t>диплостомум</a:t>
            </a:r>
            <a:r>
              <a:rPr lang="ru-RU" sz="1400" dirty="0" smtClean="0"/>
              <a:t> </a:t>
            </a:r>
            <a:r>
              <a:rPr lang="ru-RU" sz="1400" dirty="0" err="1" smtClean="0"/>
              <a:t>спатацеум</a:t>
            </a:r>
            <a:r>
              <a:rPr lang="ru-RU" sz="1400" dirty="0" smtClean="0"/>
              <a:t> </a:t>
            </a:r>
            <a:r>
              <a:rPr lang="ru-RU" sz="1400" dirty="0" err="1" smtClean="0"/>
              <a:t>овальної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розмір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0,4 мм, у </a:t>
            </a:r>
            <a:r>
              <a:rPr lang="ru-RU" sz="1400" dirty="0" err="1" smtClean="0"/>
              <a:t>нативному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препараті</a:t>
            </a:r>
            <a:r>
              <a:rPr lang="ru-RU" sz="1400" dirty="0" smtClean="0"/>
              <a:t> </a:t>
            </a:r>
            <a:r>
              <a:rPr lang="ru-RU" sz="1400" dirty="0" err="1" smtClean="0"/>
              <a:t>рухлива</a:t>
            </a:r>
            <a:r>
              <a:rPr lang="ru-RU" sz="1400" dirty="0" smtClean="0"/>
              <a:t>. </a:t>
            </a:r>
            <a:endParaRPr 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/>
              <a:t>Філометроїдоз</a:t>
            </a:r>
            <a:r>
              <a:rPr lang="ru-RU" sz="1600" b="1" dirty="0"/>
              <a:t> </a:t>
            </a:r>
            <a:r>
              <a:rPr lang="ru-RU" sz="1600" b="1" dirty="0" err="1"/>
              <a:t>коропа</a:t>
            </a:r>
            <a:r>
              <a:rPr lang="ru-RU" sz="1600" b="1" dirty="0"/>
              <a:t>. </a:t>
            </a:r>
            <a:r>
              <a:rPr lang="ru-RU" sz="1600" b="1" dirty="0" err="1"/>
              <a:t>Із</a:t>
            </a:r>
            <a:r>
              <a:rPr lang="ru-RU" sz="1600" b="1" dirty="0"/>
              <a:t> </a:t>
            </a:r>
            <a:r>
              <a:rPr lang="ru-RU" sz="1600" b="1" dirty="0" err="1"/>
              <a:t>ставових</a:t>
            </a:r>
            <a:r>
              <a:rPr lang="ru-RU" sz="1600" b="1" dirty="0"/>
              <a:t> </a:t>
            </a:r>
            <a:r>
              <a:rPr lang="ru-RU" sz="1600" b="1" dirty="0" err="1"/>
              <a:t>господарств</a:t>
            </a:r>
            <a:r>
              <a:rPr lang="ru-RU" sz="1600" b="1" dirty="0"/>
              <a:t> в </a:t>
            </a:r>
            <a:r>
              <a:rPr lang="ru-RU" sz="1600" b="1" dirty="0" smtClean="0"/>
              <a:t>продаж </a:t>
            </a:r>
            <a:r>
              <a:rPr lang="ru-RU" sz="1600" dirty="0" err="1" smtClean="0"/>
              <a:t>поступають</a:t>
            </a:r>
            <a:r>
              <a:rPr lang="ru-RU" sz="1600" dirty="0" smtClean="0"/>
              <a:t> </a:t>
            </a:r>
            <a:r>
              <a:rPr lang="ru-RU" sz="1600" dirty="0" err="1"/>
              <a:t>коропи</a:t>
            </a:r>
            <a:r>
              <a:rPr lang="ru-RU" sz="1600" dirty="0"/>
              <a:t>, сазан, </a:t>
            </a:r>
            <a:r>
              <a:rPr lang="ru-RU" sz="1600" dirty="0" err="1"/>
              <a:t>білий</a:t>
            </a:r>
            <a:r>
              <a:rPr lang="ru-RU" sz="1600" dirty="0"/>
              <a:t> амур, </a:t>
            </a:r>
            <a:r>
              <a:rPr lang="ru-RU" sz="1600" dirty="0" err="1"/>
              <a:t>товстолобик</a:t>
            </a:r>
            <a:r>
              <a:rPr lang="ru-RU" sz="1600" dirty="0"/>
              <a:t> та </a:t>
            </a:r>
            <a:r>
              <a:rPr lang="ru-RU" sz="1600" dirty="0" err="1"/>
              <a:t>інші</a:t>
            </a:r>
            <a:r>
              <a:rPr lang="ru-RU" sz="1600" dirty="0"/>
              <a:t>. </a:t>
            </a:r>
            <a:r>
              <a:rPr lang="ru-RU" sz="1600" dirty="0" smtClean="0"/>
              <a:t>У </a:t>
            </a:r>
            <a:r>
              <a:rPr lang="ru-RU" sz="1600" dirty="0" err="1" smtClean="0"/>
              <a:t>підлусочкових</a:t>
            </a:r>
            <a:r>
              <a:rPr lang="ru-RU" sz="1600" dirty="0" smtClean="0"/>
              <a:t> </a:t>
            </a:r>
            <a:r>
              <a:rPr lang="ru-RU" sz="1600" dirty="0" err="1"/>
              <a:t>кишеньках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мускулатурі</a:t>
            </a:r>
            <a:r>
              <a:rPr lang="ru-RU" sz="1600" dirty="0"/>
              <a:t> у </a:t>
            </a:r>
            <a:r>
              <a:rPr lang="ru-RU" sz="1600" dirty="0" err="1"/>
              <a:t>коропа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сазана </a:t>
            </a:r>
            <a:r>
              <a:rPr lang="ru-RU" sz="1600" dirty="0" err="1" smtClean="0"/>
              <a:t>нерідко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знаходять</a:t>
            </a:r>
            <a:r>
              <a:rPr lang="ru-RU" sz="1600" dirty="0" smtClean="0"/>
              <a:t> </a:t>
            </a:r>
            <a:r>
              <a:rPr lang="ru-RU" sz="1600" dirty="0" err="1"/>
              <a:t>нематоди</a:t>
            </a:r>
            <a:r>
              <a:rPr lang="ru-RU" sz="1600" dirty="0"/>
              <a:t> - </a:t>
            </a:r>
            <a:r>
              <a:rPr lang="ru-RU" sz="1600" dirty="0" err="1"/>
              <a:t>філометри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крупні</a:t>
            </a:r>
            <a:r>
              <a:rPr lang="ru-RU" sz="1600" dirty="0"/>
              <a:t> </a:t>
            </a:r>
            <a:r>
              <a:rPr lang="ru-RU" sz="1600" dirty="0" err="1"/>
              <a:t>червоного</a:t>
            </a:r>
            <a:r>
              <a:rPr lang="ru-RU" sz="1600" dirty="0"/>
              <a:t> </a:t>
            </a:r>
            <a:r>
              <a:rPr lang="ru-RU" sz="1600" dirty="0" err="1" smtClean="0"/>
              <a:t>кольору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паразити</a:t>
            </a:r>
            <a:r>
              <a:rPr lang="ru-RU" sz="1600" dirty="0" smtClean="0"/>
              <a:t> </a:t>
            </a:r>
            <a:r>
              <a:rPr lang="ru-RU" sz="1600" dirty="0" err="1"/>
              <a:t>довжиною</a:t>
            </a:r>
            <a:r>
              <a:rPr lang="ru-RU" sz="1600" dirty="0"/>
              <a:t> до 10 -12 см. </a:t>
            </a:r>
            <a:r>
              <a:rPr lang="ru-RU" sz="1600" dirty="0" err="1"/>
              <a:t>Гельмінт</a:t>
            </a:r>
            <a:r>
              <a:rPr lang="ru-RU" sz="1600" dirty="0"/>
              <a:t> та </a:t>
            </a:r>
            <a:r>
              <a:rPr lang="ru-RU" sz="1600" dirty="0" err="1"/>
              <a:t>його</a:t>
            </a:r>
            <a:r>
              <a:rPr lang="ru-RU" sz="1600" dirty="0"/>
              <a:t> личинка не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небезпечними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заражена ними </a:t>
            </a:r>
            <a:r>
              <a:rPr lang="ru-RU" sz="1600" dirty="0" err="1"/>
              <a:t>риба</a:t>
            </a:r>
            <a:r>
              <a:rPr lang="ru-RU" sz="1600" dirty="0"/>
              <a:t> </a:t>
            </a:r>
            <a:r>
              <a:rPr lang="ru-RU" sz="1600" dirty="0" err="1" smtClean="0"/>
              <a:t>втрачає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зовнішній</a:t>
            </a:r>
            <a:r>
              <a:rPr lang="ru-RU" sz="1600" dirty="0" smtClean="0"/>
              <a:t> </a:t>
            </a:r>
            <a:r>
              <a:rPr lang="ru-RU" sz="1600" dirty="0" err="1"/>
              <a:t>вигляд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товарні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i="1" dirty="0" err="1"/>
              <a:t>Санітарна</a:t>
            </a:r>
            <a:r>
              <a:rPr lang="ru-RU" sz="1600" b="1" i="1" dirty="0"/>
              <a:t> </a:t>
            </a:r>
            <a:r>
              <a:rPr lang="ru-RU" sz="1600" b="1" i="1" dirty="0" err="1"/>
              <a:t>оцінка</a:t>
            </a:r>
            <a:r>
              <a:rPr lang="ru-RU" sz="1600" b="1" i="1" dirty="0"/>
              <a:t>. Перед </a:t>
            </a:r>
            <a:r>
              <a:rPr lang="ru-RU" sz="1600" b="1" i="1" dirty="0" err="1"/>
              <a:t>реалізацією</a:t>
            </a:r>
            <a:r>
              <a:rPr lang="ru-RU" sz="1600" b="1" i="1" dirty="0"/>
              <a:t> </a:t>
            </a:r>
            <a:r>
              <a:rPr lang="ru-RU" sz="1600" b="1" i="1" dirty="0" err="1"/>
              <a:t>таку</a:t>
            </a:r>
            <a:r>
              <a:rPr lang="ru-RU" sz="1600" b="1" i="1" dirty="0"/>
              <a:t> </a:t>
            </a:r>
            <a:r>
              <a:rPr lang="ru-RU" sz="1600" b="1" i="1" dirty="0" err="1"/>
              <a:t>партію</a:t>
            </a:r>
            <a:r>
              <a:rPr lang="ru-RU" sz="1600" b="1" i="1" dirty="0"/>
              <a:t> </a:t>
            </a:r>
            <a:r>
              <a:rPr lang="ru-RU" sz="1600" b="1" i="1" dirty="0" err="1" smtClean="0"/>
              <a:t>риб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оглядають</a:t>
            </a:r>
            <a:r>
              <a:rPr lang="ru-RU" sz="1600" dirty="0"/>
              <a:t>, </a:t>
            </a:r>
            <a:r>
              <a:rPr lang="ru-RU" sz="1600" dirty="0" err="1"/>
              <a:t>заражену</a:t>
            </a:r>
            <a:r>
              <a:rPr lang="ru-RU" sz="1600" dirty="0"/>
              <a:t> </a:t>
            </a:r>
            <a:r>
              <a:rPr lang="ru-RU" sz="1600" dirty="0" err="1"/>
              <a:t>гельмінтами</a:t>
            </a:r>
            <a:r>
              <a:rPr lang="ru-RU" sz="1600" dirty="0"/>
              <a:t> </a:t>
            </a:r>
            <a:r>
              <a:rPr lang="ru-RU" sz="1600" dirty="0" err="1"/>
              <a:t>рибу</a:t>
            </a:r>
            <a:r>
              <a:rPr lang="ru-RU" sz="1600" dirty="0"/>
              <a:t> </a:t>
            </a:r>
            <a:r>
              <a:rPr lang="ru-RU" sz="1600" dirty="0" err="1"/>
              <a:t>вибраковують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господарстві</a:t>
            </a:r>
            <a:r>
              <a:rPr lang="ru-RU" sz="1600" dirty="0"/>
              <a:t>. Сильно </a:t>
            </a:r>
            <a:r>
              <a:rPr lang="ru-RU" sz="1600" dirty="0" err="1"/>
              <a:t>уражену</a:t>
            </a:r>
            <a:r>
              <a:rPr lang="ru-RU" sz="1600" dirty="0"/>
              <a:t> </a:t>
            </a:r>
            <a:r>
              <a:rPr lang="ru-RU" sz="1600" dirty="0" err="1"/>
              <a:t>рибу</a:t>
            </a:r>
            <a:r>
              <a:rPr lang="ru-RU" sz="1600" dirty="0"/>
              <a:t> </a:t>
            </a:r>
            <a:r>
              <a:rPr lang="ru-RU" sz="1600" dirty="0" err="1" smtClean="0"/>
              <a:t>направляють</a:t>
            </a:r>
            <a:r>
              <a:rPr lang="ru-RU" sz="1600" dirty="0" smtClean="0"/>
              <a:t> на </a:t>
            </a:r>
            <a:r>
              <a:rPr lang="ru-RU" sz="1600" dirty="0"/>
              <a:t>корм </a:t>
            </a:r>
            <a:r>
              <a:rPr lang="ru-RU" sz="1600" dirty="0" err="1"/>
              <a:t>худобі</a:t>
            </a:r>
            <a:r>
              <a:rPr lang="ru-RU" sz="1600" dirty="0"/>
              <a:t>, а </a:t>
            </a:r>
            <a:r>
              <a:rPr lang="ru-RU" sz="1600" dirty="0" err="1"/>
              <a:t>іншу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очистки </a:t>
            </a:r>
            <a:r>
              <a:rPr lang="ru-RU" sz="1600" dirty="0" err="1"/>
              <a:t>луски</a:t>
            </a:r>
            <a:r>
              <a:rPr lang="ru-RU" sz="1600" dirty="0"/>
              <a:t> </a:t>
            </a:r>
            <a:r>
              <a:rPr lang="ru-RU" sz="1600" dirty="0" err="1"/>
              <a:t>використовують</a:t>
            </a:r>
            <a:r>
              <a:rPr lang="ru-RU" sz="1600" dirty="0"/>
              <a:t> в </a:t>
            </a:r>
            <a:r>
              <a:rPr lang="ru-RU" sz="1600" dirty="0" err="1"/>
              <a:t>їжу</a:t>
            </a:r>
            <a:r>
              <a:rPr lang="ru-RU" sz="1600" dirty="0"/>
              <a:t>,</a:t>
            </a:r>
          </a:p>
          <a:p>
            <a:pPr algn="just"/>
            <a:r>
              <a:rPr lang="ru-RU" sz="1600" dirty="0"/>
              <a:t>добре </a:t>
            </a:r>
            <a:r>
              <a:rPr lang="ru-RU" sz="1600" dirty="0" err="1"/>
              <a:t>просмажують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проварюють</a:t>
            </a:r>
            <a:r>
              <a:rPr lang="ru-RU" sz="1600" dirty="0"/>
              <a:t>, </a:t>
            </a:r>
            <a:r>
              <a:rPr lang="ru-RU" sz="1600" dirty="0" err="1"/>
              <a:t>Неінвазовану</a:t>
            </a:r>
            <a:r>
              <a:rPr lang="ru-RU" sz="1600" dirty="0"/>
              <a:t> </a:t>
            </a:r>
            <a:r>
              <a:rPr lang="ru-RU" sz="1600" dirty="0" err="1"/>
              <a:t>рибу</a:t>
            </a:r>
            <a:r>
              <a:rPr lang="ru-RU" sz="1600" dirty="0"/>
              <a:t> </a:t>
            </a:r>
            <a:r>
              <a:rPr lang="ru-RU" sz="1600" dirty="0" err="1" smtClean="0"/>
              <a:t>реалізують</a:t>
            </a:r>
            <a:r>
              <a:rPr lang="ru-RU" sz="1600" dirty="0" smtClean="0"/>
              <a:t> в </a:t>
            </a:r>
            <a:r>
              <a:rPr lang="ru-RU" sz="1600" dirty="0" err="1"/>
              <a:t>торгову</a:t>
            </a:r>
            <a:r>
              <a:rPr lang="ru-RU" sz="1600" dirty="0"/>
              <a:t> мережу без </a:t>
            </a:r>
            <a:r>
              <a:rPr lang="ru-RU" sz="1600" dirty="0" err="1"/>
              <a:t>обмежень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dirty="0" err="1"/>
              <a:t>Філометроїдоз</a:t>
            </a:r>
            <a:r>
              <a:rPr lang="ru-RU" sz="1600" b="1" dirty="0"/>
              <a:t> </a:t>
            </a:r>
            <a:r>
              <a:rPr lang="ru-RU" sz="1600" b="1" dirty="0" err="1"/>
              <a:t>карасів</a:t>
            </a:r>
            <a:r>
              <a:rPr lang="ru-RU" sz="1600" b="1" dirty="0"/>
              <a:t>. </a:t>
            </a:r>
            <a:r>
              <a:rPr lang="ru-RU" sz="1600" b="1" dirty="0" err="1"/>
              <a:t>Відмічаються</a:t>
            </a:r>
            <a:r>
              <a:rPr lang="ru-RU" sz="1600" b="1" dirty="0"/>
              <a:t> </a:t>
            </a:r>
            <a:r>
              <a:rPr lang="ru-RU" sz="1600" b="1" dirty="0" err="1"/>
              <a:t>випадки</a:t>
            </a:r>
            <a:r>
              <a:rPr lang="ru-RU" sz="1600" b="1" dirty="0"/>
              <a:t> </a:t>
            </a:r>
            <a:r>
              <a:rPr lang="ru-RU" sz="1600" b="1" dirty="0" err="1" smtClean="0"/>
              <a:t>зараження</a:t>
            </a:r>
            <a:r>
              <a:rPr lang="ru-RU" sz="1600" b="1" dirty="0" smtClean="0"/>
              <a:t> </a:t>
            </a:r>
            <a:r>
              <a:rPr lang="ru-RU" sz="1600" dirty="0" err="1" smtClean="0"/>
              <a:t>карасів</a:t>
            </a:r>
            <a:r>
              <a:rPr lang="ru-RU" sz="1600" dirty="0" smtClean="0"/>
              <a:t> </a:t>
            </a:r>
            <a:r>
              <a:rPr lang="ru-RU" sz="1600" dirty="0"/>
              <a:t>нематодою </a:t>
            </a:r>
            <a:r>
              <a:rPr lang="ru-RU" sz="1600" dirty="0" err="1"/>
              <a:t>філометра</a:t>
            </a:r>
            <a:r>
              <a:rPr lang="ru-RU" sz="1600" dirty="0"/>
              <a:t> </a:t>
            </a:r>
            <a:r>
              <a:rPr lang="ru-RU" sz="1600" dirty="0" err="1"/>
              <a:t>сангвінеа</a:t>
            </a:r>
            <a:r>
              <a:rPr lang="ru-RU" sz="1600" dirty="0"/>
              <a:t>.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 smtClean="0"/>
              <a:t>хвостовий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плавець</a:t>
            </a:r>
            <a:r>
              <a:rPr lang="ru-RU" sz="1600" dirty="0" smtClean="0"/>
              <a:t> </a:t>
            </a:r>
            <a:r>
              <a:rPr lang="ru-RU" sz="1600" dirty="0" err="1"/>
              <a:t>потовщений</a:t>
            </a:r>
            <a:r>
              <a:rPr lang="ru-RU" sz="1600" dirty="0"/>
              <a:t>, </a:t>
            </a:r>
            <a:r>
              <a:rPr lang="ru-RU" sz="1600" dirty="0" err="1"/>
              <a:t>червонуватого</a:t>
            </a:r>
            <a:r>
              <a:rPr lang="ru-RU" sz="1600" dirty="0"/>
              <a:t> </a:t>
            </a:r>
            <a:r>
              <a:rPr lang="ru-RU" sz="1600" dirty="0" err="1"/>
              <a:t>кольору</a:t>
            </a:r>
            <a:r>
              <a:rPr lang="ru-RU" sz="1600" dirty="0"/>
              <a:t>, в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 smtClean="0"/>
              <a:t>порваних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променях</a:t>
            </a:r>
            <a:r>
              <a:rPr lang="ru-RU" sz="1600" dirty="0" smtClean="0"/>
              <a:t> </a:t>
            </a:r>
            <a:r>
              <a:rPr lang="ru-RU" sz="1600" dirty="0"/>
              <a:t>добре </a:t>
            </a:r>
            <a:r>
              <a:rPr lang="ru-RU" sz="1600" dirty="0" err="1"/>
              <a:t>проглядаються</a:t>
            </a:r>
            <a:r>
              <a:rPr lang="ru-RU" sz="1600" dirty="0"/>
              <a:t> </a:t>
            </a:r>
            <a:r>
              <a:rPr lang="ru-RU" sz="1600" dirty="0" err="1"/>
              <a:t>червоні</a:t>
            </a:r>
            <a:r>
              <a:rPr lang="ru-RU" sz="1600" dirty="0"/>
              <a:t> самки </a:t>
            </a:r>
            <a:r>
              <a:rPr lang="ru-RU" sz="1600" dirty="0" err="1"/>
              <a:t>гельмінта</a:t>
            </a:r>
            <a:r>
              <a:rPr lang="ru-RU" sz="1600" dirty="0"/>
              <a:t> </a:t>
            </a:r>
            <a:r>
              <a:rPr lang="ru-RU" sz="1600" dirty="0" err="1" smtClean="0"/>
              <a:t>довжиною</a:t>
            </a:r>
            <a:r>
              <a:rPr lang="ru-RU" sz="1600" dirty="0" smtClean="0"/>
              <a:t> 6-8 </a:t>
            </a:r>
            <a:r>
              <a:rPr lang="ru-RU" sz="1600" dirty="0"/>
              <a:t>см. </a:t>
            </a:r>
            <a:r>
              <a:rPr lang="ru-RU" sz="1600" dirty="0" err="1"/>
              <a:t>Уражених</a:t>
            </a:r>
            <a:r>
              <a:rPr lang="ru-RU" sz="1600" dirty="0"/>
              <a:t> </a:t>
            </a:r>
            <a:r>
              <a:rPr lang="ru-RU" sz="1600" dirty="0" err="1"/>
              <a:t>філометроїдами</a:t>
            </a:r>
            <a:r>
              <a:rPr lang="ru-RU" sz="1600" dirty="0"/>
              <a:t> </a:t>
            </a:r>
            <a:r>
              <a:rPr lang="ru-RU" sz="1600" dirty="0" err="1"/>
              <a:t>карасів</a:t>
            </a:r>
            <a:r>
              <a:rPr lang="ru-RU" sz="1600" dirty="0"/>
              <a:t> </a:t>
            </a:r>
            <a:r>
              <a:rPr lang="ru-RU" sz="1600" dirty="0" err="1"/>
              <a:t>виявляють</a:t>
            </a:r>
            <a:r>
              <a:rPr lang="ru-RU" sz="1600" dirty="0"/>
              <a:t>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весною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вилову</a:t>
            </a:r>
            <a:r>
              <a:rPr lang="ru-RU" sz="1600" dirty="0"/>
              <a:t>. Цей вид </a:t>
            </a:r>
            <a:r>
              <a:rPr lang="ru-RU" sz="1600" dirty="0" err="1"/>
              <a:t>нематоди</a:t>
            </a:r>
            <a:r>
              <a:rPr lang="ru-RU" sz="1600" dirty="0"/>
              <a:t> не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небезпечним</a:t>
            </a:r>
            <a:r>
              <a:rPr lang="ru-RU" sz="1600" dirty="0"/>
              <a:t>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i="1" dirty="0" err="1"/>
              <a:t>Санітарна</a:t>
            </a:r>
            <a:r>
              <a:rPr lang="ru-RU" sz="1600" b="1" i="1" dirty="0"/>
              <a:t> </a:t>
            </a:r>
            <a:r>
              <a:rPr lang="ru-RU" sz="1600" b="1" i="1" dirty="0" err="1"/>
              <a:t>оцінка</a:t>
            </a:r>
            <a:r>
              <a:rPr lang="ru-RU" sz="1600" b="1" i="1" dirty="0"/>
              <a:t>. </a:t>
            </a:r>
            <a:r>
              <a:rPr lang="ru-RU" sz="1600" b="1" i="1" dirty="0" err="1"/>
              <a:t>Рибу</a:t>
            </a:r>
            <a:r>
              <a:rPr lang="ru-RU" sz="1600" b="1" i="1" dirty="0"/>
              <a:t> яка </a:t>
            </a:r>
            <a:r>
              <a:rPr lang="ru-RU" sz="1600" b="1" i="1" dirty="0" err="1"/>
              <a:t>підлягав</a:t>
            </a:r>
            <a:r>
              <a:rPr lang="ru-RU" sz="1600" b="1" i="1" dirty="0"/>
              <a:t> </a:t>
            </a:r>
            <a:r>
              <a:rPr lang="ru-RU" sz="1600" b="1" i="1" dirty="0" err="1"/>
              <a:t>реалізації</a:t>
            </a:r>
            <a:r>
              <a:rPr lang="ru-RU" sz="1600" b="1" i="1" dirty="0"/>
              <a:t>, </a:t>
            </a:r>
            <a:r>
              <a:rPr lang="ru-RU" sz="1600" b="1" i="1" dirty="0" err="1" smtClean="0"/>
              <a:t>оглядають</a:t>
            </a:r>
            <a:r>
              <a:rPr lang="ru-RU" sz="1600" b="1" i="1" dirty="0" smtClean="0"/>
              <a:t>, </a:t>
            </a:r>
            <a:r>
              <a:rPr lang="ru-RU" sz="1600" dirty="0" err="1" smtClean="0"/>
              <a:t>заражену</a:t>
            </a:r>
            <a:r>
              <a:rPr lang="ru-RU" sz="1600" dirty="0" smtClean="0"/>
              <a:t> </a:t>
            </a:r>
            <a:r>
              <a:rPr lang="ru-RU" sz="1600" dirty="0"/>
              <a:t>- </a:t>
            </a:r>
            <a:r>
              <a:rPr lang="ru-RU" sz="1600" dirty="0" err="1"/>
              <a:t>вибраковують</a:t>
            </a:r>
            <a:r>
              <a:rPr lang="ru-RU" sz="1600" dirty="0"/>
              <a:t>, </a:t>
            </a:r>
            <a:r>
              <a:rPr lang="ru-RU" sz="1600" dirty="0" err="1"/>
              <a:t>видаляють</a:t>
            </a:r>
            <a:r>
              <a:rPr lang="ru-RU" sz="1600" dirty="0"/>
              <a:t> </a:t>
            </a:r>
            <a:r>
              <a:rPr lang="ru-RU" sz="1600" dirty="0" err="1"/>
              <a:t>хвостовий</a:t>
            </a:r>
            <a:r>
              <a:rPr lang="ru-RU" sz="1600" dirty="0"/>
              <a:t> </a:t>
            </a:r>
            <a:r>
              <a:rPr lang="ru-RU" sz="1600" dirty="0" err="1"/>
              <a:t>плавець</a:t>
            </a:r>
            <a:r>
              <a:rPr lang="ru-RU" sz="1600" dirty="0"/>
              <a:t>, а </a:t>
            </a:r>
            <a:r>
              <a:rPr lang="ru-RU" sz="1600" dirty="0" smtClean="0"/>
              <a:t>тушки </a:t>
            </a:r>
            <a:r>
              <a:rPr lang="ru-RU" sz="1600" dirty="0" err="1" smtClean="0"/>
              <a:t>реалізують</a:t>
            </a:r>
            <a:r>
              <a:rPr lang="ru-RU" sz="1600" dirty="0" smtClean="0"/>
              <a:t> </a:t>
            </a:r>
            <a:r>
              <a:rPr lang="ru-RU" sz="1600" dirty="0"/>
              <a:t>без </a:t>
            </a:r>
            <a:r>
              <a:rPr lang="ru-RU" sz="1600" dirty="0" err="1"/>
              <a:t>обмежень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dirty="0" err="1"/>
              <a:t>Цистоопсис</a:t>
            </a:r>
            <a:r>
              <a:rPr lang="ru-RU" sz="1600" b="1" dirty="0"/>
              <a:t>. В </a:t>
            </a:r>
            <a:r>
              <a:rPr lang="ru-RU" sz="1600" b="1" dirty="0" err="1"/>
              <a:t>організмі</a:t>
            </a:r>
            <a:r>
              <a:rPr lang="ru-RU" sz="1600" b="1" dirty="0"/>
              <a:t> </a:t>
            </a:r>
            <a:r>
              <a:rPr lang="ru-RU" sz="1600" b="1" dirty="0" err="1"/>
              <a:t>осетрових</a:t>
            </a:r>
            <a:r>
              <a:rPr lang="ru-RU" sz="1600" b="1" dirty="0"/>
              <a:t> </a:t>
            </a:r>
            <a:r>
              <a:rPr lang="ru-RU" sz="1600" b="1" dirty="0" err="1"/>
              <a:t>риб</a:t>
            </a:r>
            <a:r>
              <a:rPr lang="ru-RU" sz="1600" b="1" dirty="0"/>
              <a:t> (стерлядь, </a:t>
            </a:r>
            <a:r>
              <a:rPr lang="ru-RU" sz="1600" b="1" dirty="0" smtClean="0"/>
              <a:t>осетр, </a:t>
            </a:r>
            <a:r>
              <a:rPr lang="ru-RU" sz="1600" dirty="0" smtClean="0"/>
              <a:t>севрюга</a:t>
            </a:r>
            <a:r>
              <a:rPr lang="ru-RU" sz="1600" dirty="0"/>
              <a:t>) личинки </a:t>
            </a:r>
            <a:r>
              <a:rPr lang="ru-RU" sz="1600" dirty="0" err="1"/>
              <a:t>нематоди</a:t>
            </a:r>
            <a:r>
              <a:rPr lang="ru-RU" sz="1600" dirty="0"/>
              <a:t> </a:t>
            </a:r>
            <a:r>
              <a:rPr lang="ru-RU" sz="1600" dirty="0" err="1"/>
              <a:t>цистоопсис</a:t>
            </a:r>
            <a:r>
              <a:rPr lang="ru-RU" sz="1600" dirty="0"/>
              <a:t> </a:t>
            </a:r>
            <a:r>
              <a:rPr lang="ru-RU" sz="1600" dirty="0" err="1"/>
              <a:t>аціпенсеріс</a:t>
            </a:r>
            <a:r>
              <a:rPr lang="ru-RU" sz="1600" dirty="0"/>
              <a:t> </a:t>
            </a:r>
            <a:r>
              <a:rPr lang="ru-RU" sz="1600" dirty="0" err="1" smtClean="0"/>
              <a:t>розвиваються</a:t>
            </a:r>
            <a:r>
              <a:rPr lang="ru-RU" sz="1600" dirty="0" smtClean="0"/>
              <a:t> до </a:t>
            </a:r>
            <a:r>
              <a:rPr lang="ru-RU" sz="1600" dirty="0" err="1"/>
              <a:t>статевозрілих</a:t>
            </a:r>
            <a:r>
              <a:rPr lang="ru-RU" sz="1600" dirty="0"/>
              <a:t> </a:t>
            </a:r>
            <a:r>
              <a:rPr lang="ru-RU" sz="1600" dirty="0" err="1"/>
              <a:t>гельмінтів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шкірою</a:t>
            </a:r>
            <a:r>
              <a:rPr lang="ru-RU" sz="1600" dirty="0"/>
              <a:t>, </a:t>
            </a:r>
            <a:r>
              <a:rPr lang="ru-RU" sz="1600" dirty="0" err="1"/>
              <a:t>утворюючи</a:t>
            </a:r>
            <a:r>
              <a:rPr lang="ru-RU" sz="1600" dirty="0"/>
              <a:t> </a:t>
            </a:r>
            <a:r>
              <a:rPr lang="ru-RU" sz="1600" dirty="0" err="1" smtClean="0"/>
              <a:t>жовна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діаметром</a:t>
            </a:r>
            <a:r>
              <a:rPr lang="ru-RU" sz="1600" dirty="0" smtClean="0"/>
              <a:t> </a:t>
            </a:r>
            <a:r>
              <a:rPr lang="ru-RU" sz="1600" dirty="0"/>
              <a:t>до 13-15 мм.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smtClean="0"/>
              <a:t>10-12, </a:t>
            </a:r>
            <a:r>
              <a:rPr lang="ru-RU" sz="1600" dirty="0" err="1"/>
              <a:t>розташовуються</a:t>
            </a:r>
            <a:r>
              <a:rPr lang="ru-RU" sz="1600" dirty="0"/>
              <a:t> вони на </a:t>
            </a:r>
            <a:r>
              <a:rPr lang="ru-RU" sz="1600" dirty="0" err="1"/>
              <a:t>черевці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обох</a:t>
            </a:r>
            <a:r>
              <a:rPr lang="ru-RU" sz="1600" dirty="0"/>
              <a:t> </a:t>
            </a:r>
            <a:r>
              <a:rPr lang="ru-RU" sz="1600" dirty="0" err="1"/>
              <a:t>сторін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плавцями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добре </a:t>
            </a:r>
            <a:r>
              <a:rPr lang="ru-RU" sz="1600" dirty="0" err="1"/>
              <a:t>помітні</a:t>
            </a:r>
            <a:r>
              <a:rPr lang="ru-RU" sz="1600" dirty="0"/>
              <a:t> на </a:t>
            </a:r>
            <a:r>
              <a:rPr lang="ru-RU" sz="1600" dirty="0" err="1"/>
              <a:t>поверхні</a:t>
            </a:r>
            <a:r>
              <a:rPr lang="ru-RU" sz="1600" dirty="0"/>
              <a:t> </a:t>
            </a:r>
            <a:r>
              <a:rPr lang="ru-RU" sz="1600" dirty="0" err="1"/>
              <a:t>тіла</a:t>
            </a:r>
            <a:r>
              <a:rPr lang="ru-RU" sz="1600" dirty="0"/>
              <a:t>.</a:t>
            </a:r>
          </a:p>
          <a:p>
            <a:pPr algn="just"/>
            <a:r>
              <a:rPr lang="ru-RU" sz="1600" b="1" i="1" dirty="0" err="1" smtClean="0"/>
              <a:t>Санітарна</a:t>
            </a:r>
            <a:r>
              <a:rPr lang="ru-RU" sz="1600" b="1" i="1" dirty="0" smtClean="0"/>
              <a:t> </a:t>
            </a:r>
            <a:r>
              <a:rPr lang="ru-RU" sz="1600" b="1" i="1" dirty="0" err="1"/>
              <a:t>оцінка</a:t>
            </a:r>
            <a:r>
              <a:rPr lang="ru-RU" sz="1600" b="1" i="1" dirty="0"/>
              <a:t>. При </a:t>
            </a:r>
            <a:r>
              <a:rPr lang="ru-RU" sz="1600" b="1" i="1" dirty="0" err="1"/>
              <a:t>огляді</a:t>
            </a:r>
            <a:r>
              <a:rPr lang="ru-RU" sz="1600" b="1" i="1" dirty="0"/>
              <a:t> </a:t>
            </a:r>
            <a:r>
              <a:rPr lang="ru-RU" sz="1600" b="1" i="1" dirty="0" err="1"/>
              <a:t>риби</a:t>
            </a:r>
            <a:r>
              <a:rPr lang="ru-RU" sz="1600" b="1" i="1" dirty="0"/>
              <a:t> перед </a:t>
            </a:r>
            <a:r>
              <a:rPr lang="ru-RU" sz="1600" b="1" i="1" dirty="0" err="1"/>
              <a:t>реалізацією</a:t>
            </a:r>
            <a:r>
              <a:rPr lang="ru-RU" sz="1600" b="1" i="1" dirty="0"/>
              <a:t> </a:t>
            </a:r>
            <a:r>
              <a:rPr lang="ru-RU" sz="1600" b="1" i="1" dirty="0" err="1" smtClean="0"/>
              <a:t>жовна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зрізають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пониження</a:t>
            </a:r>
            <a:r>
              <a:rPr lang="ru-RU" sz="1600" dirty="0"/>
              <a:t> </a:t>
            </a:r>
            <a:r>
              <a:rPr lang="ru-RU" sz="1600" dirty="0" err="1"/>
              <a:t>засмічення</a:t>
            </a:r>
            <a:r>
              <a:rPr lang="ru-RU" sz="1600" dirty="0"/>
              <a:t>. </a:t>
            </a:r>
            <a:r>
              <a:rPr lang="ru-RU" sz="1600" dirty="0" err="1"/>
              <a:t>Осетрових</a:t>
            </a:r>
            <a:r>
              <a:rPr lang="ru-RU" sz="1600" dirty="0"/>
              <a:t> </a:t>
            </a:r>
            <a:r>
              <a:rPr lang="ru-RU" sz="1600" dirty="0" smtClean="0"/>
              <a:t>без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 </a:t>
            </a:r>
            <a:r>
              <a:rPr lang="ru-RU" sz="1600" dirty="0" err="1"/>
              <a:t>уражень</a:t>
            </a:r>
            <a:r>
              <a:rPr lang="ru-RU" sz="1600" dirty="0"/>
              <a:t> </a:t>
            </a:r>
            <a:r>
              <a:rPr lang="ru-RU" sz="1600" dirty="0" err="1"/>
              <a:t>реалізують</a:t>
            </a:r>
            <a:r>
              <a:rPr lang="ru-RU" sz="1600" dirty="0"/>
              <a:t> без </a:t>
            </a:r>
            <a:r>
              <a:rPr lang="ru-RU" sz="1600" dirty="0" err="1"/>
              <a:t>обмежень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Порядок </a:t>
            </a:r>
            <a:r>
              <a:rPr lang="ru-RU" b="1" dirty="0" err="1"/>
              <a:t>виконання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:</a:t>
            </a:r>
          </a:p>
          <a:p>
            <a:pPr algn="just"/>
            <a:r>
              <a:rPr lang="ru-RU" dirty="0"/>
              <a:t>1.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smtClean="0"/>
              <a:t>перегляду </a:t>
            </a:r>
            <a:r>
              <a:rPr lang="ru-RU" dirty="0" err="1" smtClean="0"/>
              <a:t>відео</a:t>
            </a:r>
            <a:r>
              <a:rPr lang="ru-RU" dirty="0" smtClean="0"/>
              <a:t> </a:t>
            </a:r>
            <a:r>
              <a:rPr lang="ru-RU" dirty="0" err="1"/>
              <a:t>ознайомитись</a:t>
            </a:r>
            <a:r>
              <a:rPr lang="ru-RU" dirty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/>
              <a:t>методами </a:t>
            </a:r>
            <a:r>
              <a:rPr lang="ru-RU" dirty="0" err="1"/>
              <a:t>санітарної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 при </a:t>
            </a:r>
            <a:r>
              <a:rPr lang="ru-RU" dirty="0" err="1" smtClean="0"/>
              <a:t>інвазійних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Оглядаємо</a:t>
            </a:r>
            <a:r>
              <a:rPr lang="ru-RU" dirty="0"/>
              <a:t> </a:t>
            </a:r>
            <a:r>
              <a:rPr lang="ru-RU" dirty="0" err="1"/>
              <a:t>рибу</a:t>
            </a:r>
            <a:r>
              <a:rPr lang="ru-RU" dirty="0"/>
              <a:t>, </a:t>
            </a:r>
            <a:r>
              <a:rPr lang="ru-RU" dirty="0" err="1"/>
              <a:t>звертаючи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Оглядаємо</a:t>
            </a:r>
            <a:r>
              <a:rPr lang="ru-RU" dirty="0"/>
              <a:t> </a:t>
            </a:r>
            <a:r>
              <a:rPr lang="ru-RU" dirty="0" err="1"/>
              <a:t>хвіст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, </a:t>
            </a:r>
            <a:r>
              <a:rPr lang="ru-RU" dirty="0" err="1"/>
              <a:t>відмічаємо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потовщення</a:t>
            </a:r>
            <a:r>
              <a:rPr lang="ru-RU" dirty="0"/>
              <a:t> </a:t>
            </a:r>
            <a:r>
              <a:rPr lang="ru-RU" dirty="0" smtClean="0"/>
              <a:t>на хвостовому </a:t>
            </a:r>
            <a:r>
              <a:rPr lang="ru-RU" dirty="0" err="1"/>
              <a:t>плавці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Звертаємо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порвані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проглядаються</a:t>
            </a:r>
            <a:r>
              <a:rPr lang="ru-RU" dirty="0" smtClean="0"/>
              <a:t> 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/>
              <a:t>самки </a:t>
            </a:r>
            <a:r>
              <a:rPr lang="ru-RU" dirty="0" err="1"/>
              <a:t>гельмінта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Ознайомлення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методами </a:t>
            </a:r>
            <a:r>
              <a:rPr lang="ru-RU" b="1" dirty="0" err="1"/>
              <a:t>досліджень</a:t>
            </a:r>
            <a:r>
              <a:rPr lang="ru-RU" b="1" dirty="0"/>
              <a:t> </a:t>
            </a:r>
            <a:r>
              <a:rPr lang="ru-RU" b="1" dirty="0" err="1" smtClean="0"/>
              <a:t>риби</a:t>
            </a:r>
            <a:r>
              <a:rPr lang="ru-RU" b="1" dirty="0" smtClean="0"/>
              <a:t> (</a:t>
            </a:r>
            <a:r>
              <a:rPr lang="ru-RU" b="1" dirty="0" err="1" smtClean="0"/>
              <a:t>патоморфологічний</a:t>
            </a:r>
            <a:r>
              <a:rPr lang="ru-RU" b="1" dirty="0"/>
              <a:t>, </a:t>
            </a:r>
            <a:r>
              <a:rPr lang="ru-RU" b="1" dirty="0" err="1"/>
              <a:t>мікробіологічний</a:t>
            </a:r>
            <a:r>
              <a:rPr lang="ru-RU" b="1" dirty="0"/>
              <a:t>, </a:t>
            </a:r>
            <a:r>
              <a:rPr lang="ru-RU" b="1" dirty="0" err="1" smtClean="0"/>
              <a:t>вірусологічний</a:t>
            </a:r>
            <a:r>
              <a:rPr lang="ru-RU" b="1" dirty="0" smtClean="0"/>
              <a:t>, </a:t>
            </a:r>
            <a:r>
              <a:rPr lang="ru-RU" b="1" dirty="0" err="1" smtClean="0"/>
              <a:t>мікологічний</a:t>
            </a:r>
            <a:r>
              <a:rPr lang="ru-RU" b="1" dirty="0"/>
              <a:t>, </a:t>
            </a:r>
            <a:r>
              <a:rPr lang="ru-RU" b="1" dirty="0" err="1"/>
              <a:t>гематологічний</a:t>
            </a:r>
            <a:r>
              <a:rPr lang="ru-RU" b="1" dirty="0"/>
              <a:t>, </a:t>
            </a:r>
            <a:r>
              <a:rPr lang="ru-RU" b="1" dirty="0" err="1"/>
              <a:t>біопроба</a:t>
            </a:r>
            <a:r>
              <a:rPr lang="ru-RU" b="1" dirty="0"/>
              <a:t>, </a:t>
            </a:r>
            <a:r>
              <a:rPr lang="ru-RU" b="1" dirty="0" err="1"/>
              <a:t>токсикологічні</a:t>
            </a:r>
            <a:r>
              <a:rPr lang="ru-RU" b="1" dirty="0"/>
              <a:t>)</a:t>
            </a:r>
          </a:p>
          <a:p>
            <a:pPr algn="just"/>
            <a:r>
              <a:rPr lang="ru-RU" b="1" dirty="0"/>
              <a:t>Мета </a:t>
            </a:r>
            <a:r>
              <a:rPr lang="ru-RU" b="1" dirty="0" err="1"/>
              <a:t>роботи</a:t>
            </a:r>
            <a:r>
              <a:rPr lang="ru-RU" b="1" dirty="0"/>
              <a:t>: </a:t>
            </a:r>
            <a:r>
              <a:rPr lang="ru-RU" b="1" dirty="0" err="1"/>
              <a:t>ознайомитись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основними</a:t>
            </a:r>
            <a:r>
              <a:rPr lang="ru-RU" b="1" dirty="0"/>
              <a:t> методами </a:t>
            </a:r>
            <a:r>
              <a:rPr lang="ru-RU" b="1" dirty="0" err="1" smtClean="0"/>
              <a:t>досліджень</a:t>
            </a:r>
            <a:r>
              <a:rPr lang="ru-RU" b="1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патоморфологічним</a:t>
            </a:r>
            <a:r>
              <a:rPr lang="ru-RU" dirty="0"/>
              <a:t>, </a:t>
            </a:r>
            <a:r>
              <a:rPr lang="ru-RU" dirty="0" err="1"/>
              <a:t>мікробіологічним</a:t>
            </a:r>
            <a:r>
              <a:rPr lang="ru-RU" dirty="0"/>
              <a:t>, </a:t>
            </a:r>
            <a:r>
              <a:rPr lang="ru-RU" dirty="0" err="1" smtClean="0"/>
              <a:t>вірусологічним</a:t>
            </a:r>
            <a:r>
              <a:rPr lang="ru-RU" dirty="0" smtClean="0"/>
              <a:t>, </a:t>
            </a:r>
            <a:r>
              <a:rPr lang="ru-RU" dirty="0" err="1" smtClean="0"/>
              <a:t>мікологічним</a:t>
            </a:r>
            <a:r>
              <a:rPr lang="ru-RU" dirty="0"/>
              <a:t>, </a:t>
            </a:r>
            <a:r>
              <a:rPr lang="ru-RU" dirty="0" err="1"/>
              <a:t>гематологічним</a:t>
            </a:r>
            <a:r>
              <a:rPr lang="ru-RU" dirty="0"/>
              <a:t>, </a:t>
            </a:r>
            <a:r>
              <a:rPr lang="ru-RU" dirty="0" err="1"/>
              <a:t>біопробою</a:t>
            </a:r>
            <a:r>
              <a:rPr lang="ru-RU" dirty="0"/>
              <a:t>, </a:t>
            </a:r>
            <a:r>
              <a:rPr lang="ru-RU" dirty="0" err="1"/>
              <a:t>токсикологічним</a:t>
            </a:r>
            <a:r>
              <a:rPr lang="ru-RU" dirty="0"/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7281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Теоретична </a:t>
            </a:r>
            <a:r>
              <a:rPr lang="ru-RU" b="1" dirty="0" err="1"/>
              <a:t>частина</a:t>
            </a:r>
            <a:endParaRPr lang="ru-RU" b="1" dirty="0"/>
          </a:p>
          <a:p>
            <a:pPr algn="just"/>
            <a:r>
              <a:rPr lang="ru-RU" b="1" dirty="0" err="1"/>
              <a:t>Патологоморфологічні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endParaRPr lang="ru-RU" b="1" dirty="0"/>
          </a:p>
          <a:p>
            <a:pPr algn="just"/>
            <a:r>
              <a:rPr lang="ru-RU" dirty="0" err="1"/>
              <a:t>Патологоанатомічні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 smtClean="0"/>
              <a:t>черевної</a:t>
            </a:r>
            <a:r>
              <a:rPr lang="ru-RU" dirty="0" smtClean="0"/>
              <a:t> </a:t>
            </a:r>
            <a:r>
              <a:rPr lang="ru-RU" dirty="0" err="1" smtClean="0"/>
              <a:t>порожнини</a:t>
            </a:r>
            <a:r>
              <a:rPr lang="ru-RU" dirty="0"/>
              <a:t>, </a:t>
            </a:r>
            <a:r>
              <a:rPr lang="ru-RU" dirty="0" err="1"/>
              <a:t>звертаючи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вмістите</a:t>
            </a:r>
            <a:r>
              <a:rPr lang="ru-RU" dirty="0"/>
              <a:t>, </a:t>
            </a:r>
            <a:r>
              <a:rPr lang="ru-RU" dirty="0" err="1"/>
              <a:t>положення</a:t>
            </a:r>
            <a:r>
              <a:rPr lang="ru-RU" dirty="0"/>
              <a:t> та </a:t>
            </a:r>
            <a:r>
              <a:rPr lang="ru-RU" dirty="0" err="1"/>
              <a:t>зовнішній</a:t>
            </a:r>
            <a:endParaRPr lang="ru-RU" dirty="0"/>
          </a:p>
          <a:p>
            <a:pPr algn="just"/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</a:t>
            </a:r>
            <a:r>
              <a:rPr lang="ru-RU" dirty="0" err="1"/>
              <a:t>звертають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/>
              <a:t>походження</a:t>
            </a:r>
            <a:r>
              <a:rPr lang="ru-RU" dirty="0"/>
              <a:t> (</a:t>
            </a:r>
            <a:r>
              <a:rPr lang="ru-RU" dirty="0" err="1"/>
              <a:t>трансудат</a:t>
            </a:r>
            <a:r>
              <a:rPr lang="ru-RU" dirty="0"/>
              <a:t>, </a:t>
            </a:r>
            <a:r>
              <a:rPr lang="ru-RU" dirty="0" err="1"/>
              <a:t>ексудат</a:t>
            </a:r>
            <a:r>
              <a:rPr lang="ru-RU" dirty="0"/>
              <a:t>), </a:t>
            </a:r>
            <a:r>
              <a:rPr lang="ru-RU" dirty="0" err="1"/>
              <a:t>паразитів</a:t>
            </a:r>
            <a:r>
              <a:rPr lang="ru-RU" dirty="0"/>
              <a:t> (</a:t>
            </a:r>
            <a:r>
              <a:rPr lang="ru-RU" dirty="0" err="1" smtClean="0"/>
              <a:t>лігули</a:t>
            </a:r>
            <a:r>
              <a:rPr lang="ru-RU" dirty="0" smtClean="0"/>
              <a:t>, </a:t>
            </a:r>
            <a:r>
              <a:rPr lang="ru-RU" dirty="0" err="1" smtClean="0"/>
              <a:t>філометри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гази, </a:t>
            </a:r>
            <a:r>
              <a:rPr lang="ru-RU" dirty="0" err="1"/>
              <a:t>звертають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err="1" smtClean="0"/>
              <a:t>Мікробіологічне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бактеріологічне</a:t>
            </a:r>
            <a:r>
              <a:rPr lang="ru-RU" b="1" dirty="0"/>
              <a:t>)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біологічне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.</a:t>
            </a:r>
          </a:p>
          <a:p>
            <a:pPr algn="just"/>
            <a:r>
              <a:rPr lang="ru-RU" dirty="0" err="1"/>
              <a:t>Мікроорганізми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 в живому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фіксованому</a:t>
            </a:r>
            <a:r>
              <a:rPr lang="ru-RU" dirty="0" smtClean="0"/>
              <a:t>, </a:t>
            </a:r>
            <a:r>
              <a:rPr lang="ru-RU" dirty="0" err="1" smtClean="0"/>
              <a:t>пофарбованому</a:t>
            </a:r>
            <a:r>
              <a:rPr lang="ru-RU" dirty="0" smtClean="0"/>
              <a:t> </a:t>
            </a:r>
            <a:r>
              <a:rPr lang="ru-RU" dirty="0" err="1"/>
              <a:t>стані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мікроскопу</a:t>
            </a:r>
            <a:r>
              <a:rPr lang="ru-RU" dirty="0"/>
              <a:t> (</a:t>
            </a:r>
            <a:r>
              <a:rPr lang="ru-RU" dirty="0" err="1"/>
              <a:t>бактеріоскопічно</a:t>
            </a:r>
            <a:r>
              <a:rPr lang="ru-RU" dirty="0" smtClean="0"/>
              <a:t>),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виділенні</a:t>
            </a:r>
            <a:r>
              <a:rPr lang="ru-RU" dirty="0"/>
              <a:t> </a:t>
            </a:r>
            <a:r>
              <a:rPr lang="ru-RU" dirty="0" err="1"/>
              <a:t>чистих</a:t>
            </a:r>
            <a:r>
              <a:rPr lang="ru-RU" dirty="0"/>
              <a:t> культур на </a:t>
            </a:r>
            <a:r>
              <a:rPr lang="ru-RU" dirty="0" err="1"/>
              <a:t>поживних</a:t>
            </a:r>
            <a:r>
              <a:rPr lang="ru-RU" dirty="0"/>
              <a:t> </a:t>
            </a:r>
            <a:r>
              <a:rPr lang="ru-RU" dirty="0" err="1" smtClean="0"/>
              <a:t>середовищах</a:t>
            </a:r>
            <a:r>
              <a:rPr lang="ru-RU" dirty="0" smtClean="0"/>
              <a:t> (</a:t>
            </a:r>
            <a:r>
              <a:rPr lang="ru-RU" dirty="0" err="1" smtClean="0"/>
              <a:t>бактеріологічно</a:t>
            </a:r>
            <a:r>
              <a:rPr lang="ru-RU" dirty="0"/>
              <a:t>). За </a:t>
            </a:r>
            <a:r>
              <a:rPr lang="ru-RU" dirty="0" err="1"/>
              <a:t>морфологічними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бактерії</a:t>
            </a:r>
            <a:r>
              <a:rPr lang="ru-RU" dirty="0"/>
              <a:t> </a:t>
            </a:r>
            <a:r>
              <a:rPr lang="ru-RU" dirty="0" err="1"/>
              <a:t>ділять</a:t>
            </a:r>
            <a:r>
              <a:rPr lang="ru-RU" dirty="0"/>
              <a:t> на </a:t>
            </a:r>
            <a:r>
              <a:rPr lang="ru-RU" dirty="0" smtClean="0"/>
              <a:t>3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форми</a:t>
            </a:r>
            <a:r>
              <a:rPr lang="ru-RU" dirty="0"/>
              <a:t>: </a:t>
            </a:r>
            <a:r>
              <a:rPr lang="ru-RU" dirty="0" err="1"/>
              <a:t>сферичну</a:t>
            </a:r>
            <a:r>
              <a:rPr lang="ru-RU" dirty="0"/>
              <a:t>, </a:t>
            </a:r>
            <a:r>
              <a:rPr lang="ru-RU" dirty="0" err="1"/>
              <a:t>кулеподібну</a:t>
            </a:r>
            <a:r>
              <a:rPr lang="ru-RU" dirty="0"/>
              <a:t> (коки), </a:t>
            </a:r>
            <a:r>
              <a:rPr lang="ru-RU" dirty="0" err="1" smtClean="0"/>
              <a:t>циліндричну</a:t>
            </a:r>
            <a:r>
              <a:rPr lang="ru-RU" dirty="0" smtClean="0"/>
              <a:t> (</a:t>
            </a:r>
            <a:r>
              <a:rPr lang="ru-RU" dirty="0" err="1" smtClean="0"/>
              <a:t>паличкоподібні</a:t>
            </a:r>
            <a:r>
              <a:rPr lang="ru-RU" dirty="0"/>
              <a:t>), </a:t>
            </a:r>
            <a:r>
              <a:rPr lang="ru-RU" dirty="0" err="1"/>
              <a:t>бацили</a:t>
            </a:r>
            <a:r>
              <a:rPr lang="ru-RU" dirty="0"/>
              <a:t> (</a:t>
            </a:r>
            <a:r>
              <a:rPr lang="ru-RU" dirty="0" err="1"/>
              <a:t>аероби</a:t>
            </a:r>
            <a:r>
              <a:rPr lang="ru-RU" dirty="0"/>
              <a:t>), </a:t>
            </a:r>
            <a:r>
              <a:rPr lang="ru-RU" dirty="0" err="1"/>
              <a:t>клостридії</a:t>
            </a:r>
            <a:r>
              <a:rPr lang="ru-RU" dirty="0"/>
              <a:t> (</a:t>
            </a:r>
            <a:r>
              <a:rPr lang="ru-RU" dirty="0" err="1"/>
              <a:t>анаероби</a:t>
            </a:r>
            <a:r>
              <a:rPr lang="ru-RU" dirty="0"/>
              <a:t>), </a:t>
            </a:r>
            <a:r>
              <a:rPr lang="ru-RU" dirty="0" err="1" smtClean="0"/>
              <a:t>скручену</a:t>
            </a:r>
            <a:r>
              <a:rPr lang="ru-RU" dirty="0" smtClean="0"/>
              <a:t> (</a:t>
            </a:r>
            <a:r>
              <a:rPr lang="ru-RU" dirty="0" err="1" smtClean="0"/>
              <a:t>вібріони</a:t>
            </a:r>
            <a:r>
              <a:rPr lang="ru-RU" dirty="0"/>
              <a:t>), </a:t>
            </a:r>
            <a:r>
              <a:rPr lang="ru-RU" dirty="0" err="1"/>
              <a:t>спірили</a:t>
            </a:r>
            <a:r>
              <a:rPr lang="ru-RU" dirty="0"/>
              <a:t>, </a:t>
            </a:r>
            <a:r>
              <a:rPr lang="ru-RU" dirty="0" err="1"/>
              <a:t>лептоспіри</a:t>
            </a:r>
            <a:r>
              <a:rPr lang="ru-RU" dirty="0"/>
              <a:t>, </a:t>
            </a:r>
            <a:r>
              <a:rPr lang="ru-RU" dirty="0" err="1"/>
              <a:t>спірохети</a:t>
            </a:r>
            <a:r>
              <a:rPr lang="ru-RU" dirty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характеру </a:t>
            </a:r>
            <a:r>
              <a:rPr lang="ru-RU" dirty="0" err="1" smtClean="0"/>
              <a:t>ділення</a:t>
            </a:r>
            <a:r>
              <a:rPr lang="ru-RU" dirty="0" smtClean="0"/>
              <a:t> </a:t>
            </a:r>
            <a:r>
              <a:rPr lang="ru-RU" dirty="0" err="1"/>
              <a:t>розрізняють</a:t>
            </a:r>
            <a:r>
              <a:rPr lang="ru-RU" dirty="0"/>
              <a:t>: </a:t>
            </a:r>
            <a:r>
              <a:rPr lang="ru-RU" dirty="0" err="1"/>
              <a:t>мікро</a:t>
            </a:r>
            <a:r>
              <a:rPr lang="ru-RU" dirty="0"/>
              <a:t>-, </a:t>
            </a:r>
            <a:r>
              <a:rPr lang="ru-RU" dirty="0" err="1"/>
              <a:t>дипло</a:t>
            </a:r>
            <a:r>
              <a:rPr lang="ru-RU" dirty="0"/>
              <a:t>-, </a:t>
            </a:r>
            <a:r>
              <a:rPr lang="ru-RU" dirty="0" err="1"/>
              <a:t>стрепто</a:t>
            </a:r>
            <a:r>
              <a:rPr lang="ru-RU" dirty="0"/>
              <a:t>-, тетра-, </a:t>
            </a:r>
            <a:r>
              <a:rPr lang="ru-RU" dirty="0" err="1"/>
              <a:t>стафілококи</a:t>
            </a:r>
            <a:r>
              <a:rPr lang="ru-RU" dirty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сарцини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бактеріологічних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ряд </a:t>
            </a:r>
            <a:r>
              <a:rPr lang="ru-RU" dirty="0" err="1" smtClean="0"/>
              <a:t>особливостей</a:t>
            </a:r>
            <a:r>
              <a:rPr lang="ru-RU" dirty="0" smtClean="0"/>
              <a:t>, </a:t>
            </a:r>
            <a:r>
              <a:rPr lang="ru-RU" dirty="0" err="1" smtClean="0"/>
              <a:t>недотримання</a:t>
            </a:r>
            <a:r>
              <a:rPr lang="ru-RU" dirty="0" smtClean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неправильних</a:t>
            </a:r>
            <a:r>
              <a:rPr lang="ru-RU" dirty="0"/>
              <a:t> </a:t>
            </a:r>
            <a:r>
              <a:rPr lang="ru-RU" dirty="0" err="1" smtClean="0"/>
              <a:t>висновків</a:t>
            </a:r>
            <a:r>
              <a:rPr lang="ru-RU" dirty="0" smtClean="0"/>
              <a:t>. </a:t>
            </a:r>
            <a:r>
              <a:rPr lang="ru-RU" dirty="0" err="1" smtClean="0"/>
              <a:t>Патологічний</a:t>
            </a:r>
            <a:r>
              <a:rPr lang="ru-RU" dirty="0" smtClean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відбирають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smtClean="0"/>
              <a:t>правил асептики </a:t>
            </a:r>
            <a:r>
              <a:rPr lang="ru-RU" dirty="0"/>
              <a:t>у </a:t>
            </a:r>
            <a:r>
              <a:rPr lang="ru-RU" dirty="0" err="1"/>
              <a:t>стерильний</a:t>
            </a:r>
            <a:r>
              <a:rPr lang="ru-RU" dirty="0"/>
              <a:t> посуд, на </a:t>
            </a:r>
            <a:r>
              <a:rPr lang="ru-RU" dirty="0" err="1"/>
              <a:t>стерильні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smtClean="0"/>
              <a:t>Для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живу </a:t>
            </a:r>
            <a:r>
              <a:rPr lang="ru-RU" dirty="0" err="1"/>
              <a:t>рибу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проникливість</a:t>
            </a:r>
            <a:r>
              <a:rPr lang="ru-RU" dirty="0"/>
              <a:t> </a:t>
            </a:r>
            <a:r>
              <a:rPr lang="ru-RU" dirty="0" err="1" smtClean="0"/>
              <a:t>стінок</a:t>
            </a:r>
            <a:r>
              <a:rPr lang="ru-RU" dirty="0"/>
              <a:t> </a:t>
            </a:r>
            <a:r>
              <a:rPr lang="ru-RU" dirty="0" smtClean="0"/>
              <a:t>кишечника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, </a:t>
            </a:r>
            <a:r>
              <a:rPr lang="ru-RU" dirty="0" err="1" smtClean="0"/>
              <a:t>сапрофітна</a:t>
            </a:r>
            <a:r>
              <a:rPr lang="ru-RU" dirty="0" smtClean="0"/>
              <a:t> </a:t>
            </a:r>
            <a:r>
              <a:rPr lang="ru-RU" dirty="0" err="1" smtClean="0"/>
              <a:t>мікрофлора</a:t>
            </a:r>
            <a:r>
              <a:rPr lang="ru-RU" dirty="0" smtClean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проникає</a:t>
            </a:r>
            <a:r>
              <a:rPr lang="ru-RU" dirty="0"/>
              <a:t> у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затруднює</a:t>
            </a:r>
            <a:r>
              <a:rPr lang="ru-RU" dirty="0"/>
              <a:t>, </a:t>
            </a:r>
            <a:r>
              <a:rPr lang="ru-RU" dirty="0" smtClean="0"/>
              <a:t>а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неможливим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збудника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Рибу</a:t>
            </a:r>
            <a:r>
              <a:rPr lang="ru-RU" dirty="0"/>
              <a:t> </a:t>
            </a:r>
            <a:r>
              <a:rPr lang="ru-RU" dirty="0" err="1"/>
              <a:t>доставляють</a:t>
            </a:r>
            <a:r>
              <a:rPr lang="ru-RU" dirty="0"/>
              <a:t> у </a:t>
            </a:r>
            <a:r>
              <a:rPr lang="ru-RU" dirty="0" err="1"/>
              <a:t>лабораторію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емальованих</a:t>
            </a:r>
            <a:r>
              <a:rPr lang="ru-RU" dirty="0"/>
              <a:t> </a:t>
            </a:r>
            <a:r>
              <a:rPr lang="ru-RU" dirty="0" err="1"/>
              <a:t>відрах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бідонах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кришкою</a:t>
            </a:r>
            <a:r>
              <a:rPr lang="ru-RU" dirty="0"/>
              <a:t>,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профламбованих</a:t>
            </a:r>
            <a:r>
              <a:rPr lang="ru-RU" dirty="0"/>
              <a:t> водою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smtClean="0"/>
              <a:t>ж  </a:t>
            </a:r>
            <a:r>
              <a:rPr lang="ru-RU" dirty="0" err="1" smtClean="0"/>
              <a:t>водойми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поліетиленових</a:t>
            </a:r>
            <a:r>
              <a:rPr lang="ru-RU" dirty="0"/>
              <a:t> пакетах, добре </a:t>
            </a:r>
            <a:r>
              <a:rPr lang="ru-RU" dirty="0" err="1"/>
              <a:t>промитих</a:t>
            </a:r>
            <a:r>
              <a:rPr lang="ru-RU" dirty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заповнених</a:t>
            </a:r>
            <a:r>
              <a:rPr lang="ru-RU" dirty="0" smtClean="0"/>
              <a:t> </a:t>
            </a:r>
            <a:r>
              <a:rPr lang="ru-RU" dirty="0" err="1"/>
              <a:t>цією</a:t>
            </a:r>
            <a:r>
              <a:rPr lang="ru-RU" dirty="0"/>
              <a:t> ж </a:t>
            </a:r>
            <a:r>
              <a:rPr lang="ru-RU" dirty="0" err="1"/>
              <a:t>насиеною</a:t>
            </a:r>
            <a:r>
              <a:rPr lang="ru-RU" dirty="0"/>
              <a:t> киснем водою.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err="1" smtClean="0"/>
              <a:t>Вірусологічні</a:t>
            </a:r>
            <a:r>
              <a:rPr lang="ru-RU" b="1" dirty="0" smtClean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.</a:t>
            </a:r>
          </a:p>
          <a:p>
            <a:pPr algn="just"/>
            <a:r>
              <a:rPr lang="ru-RU" dirty="0" err="1"/>
              <a:t>Віруси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: </a:t>
            </a:r>
            <a:r>
              <a:rPr lang="ru-RU" dirty="0" err="1" smtClean="0"/>
              <a:t>малими</a:t>
            </a:r>
            <a:r>
              <a:rPr lang="ru-RU" dirty="0" smtClean="0"/>
              <a:t> </a:t>
            </a:r>
            <a:r>
              <a:rPr lang="ru-RU" dirty="0" err="1"/>
              <a:t>розмірами</a:t>
            </a:r>
            <a:r>
              <a:rPr lang="ru-RU" dirty="0"/>
              <a:t> (15-500 нм)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нездатністю</a:t>
            </a:r>
            <a:r>
              <a:rPr lang="ru-RU" dirty="0"/>
              <a:t> </a:t>
            </a:r>
            <a:r>
              <a:rPr lang="ru-RU" dirty="0" err="1"/>
              <a:t>розмножуватись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штучних</a:t>
            </a:r>
            <a:r>
              <a:rPr lang="ru-RU" dirty="0" smtClean="0"/>
              <a:t> </a:t>
            </a:r>
            <a:r>
              <a:rPr lang="ru-RU" dirty="0" err="1"/>
              <a:t>живильних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 поза </a:t>
            </a:r>
            <a:r>
              <a:rPr lang="ru-RU" dirty="0" err="1"/>
              <a:t>клітинами</a:t>
            </a:r>
            <a:r>
              <a:rPr lang="ru-RU" dirty="0"/>
              <a:t>. </a:t>
            </a:r>
            <a:r>
              <a:rPr lang="ru-RU" dirty="0" err="1" smtClean="0"/>
              <a:t>Віруси</a:t>
            </a:r>
            <a:r>
              <a:rPr lang="ru-RU" dirty="0" smtClean="0"/>
              <a:t> </a:t>
            </a:r>
            <a:r>
              <a:rPr lang="ru-RU" dirty="0" err="1" smtClean="0"/>
              <a:t>розмножуються</a:t>
            </a:r>
            <a:r>
              <a:rPr lang="ru-RU" dirty="0" smtClean="0"/>
              <a:t>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тканинних</a:t>
            </a:r>
            <a:r>
              <a:rPr lang="ru-RU" dirty="0"/>
              <a:t> культур, </a:t>
            </a:r>
            <a:r>
              <a:rPr lang="ru-RU" dirty="0" err="1"/>
              <a:t>обмін</a:t>
            </a:r>
            <a:endParaRPr lang="ru-RU" dirty="0"/>
          </a:p>
          <a:p>
            <a:pPr algn="just"/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синтетичним</a:t>
            </a:r>
            <a:r>
              <a:rPr lang="ru-RU" dirty="0"/>
              <a:t> </a:t>
            </a:r>
            <a:r>
              <a:rPr lang="ru-RU" dirty="0" err="1"/>
              <a:t>поживним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err="1" smtClean="0"/>
              <a:t>Мікологічні</a:t>
            </a:r>
            <a:r>
              <a:rPr lang="ru-RU" b="1" dirty="0" smtClean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.</a:t>
            </a:r>
          </a:p>
          <a:p>
            <a:pPr algn="just"/>
            <a:r>
              <a:rPr lang="ru-RU" dirty="0" err="1"/>
              <a:t>Мікологічне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при </a:t>
            </a:r>
            <a:r>
              <a:rPr lang="ru-RU" dirty="0" err="1"/>
              <a:t>діагностиці</a:t>
            </a:r>
            <a:r>
              <a:rPr lang="ru-RU" dirty="0"/>
              <a:t> </a:t>
            </a:r>
            <a:r>
              <a:rPr lang="ru-RU" dirty="0" err="1"/>
              <a:t>мікозів</a:t>
            </a:r>
            <a:r>
              <a:rPr lang="ru-RU" dirty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мікроскопію</a:t>
            </a:r>
            <a:r>
              <a:rPr lang="ru-RU" dirty="0" smtClean="0"/>
              <a:t> </a:t>
            </a:r>
            <a:r>
              <a:rPr lang="ru-RU" dirty="0" err="1"/>
              <a:t>патологічного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збудника</a:t>
            </a:r>
            <a:r>
              <a:rPr lang="ru-RU" dirty="0"/>
              <a:t> </a:t>
            </a:r>
            <a:r>
              <a:rPr lang="ru-RU" dirty="0" smtClean="0"/>
              <a:t>в органах </a:t>
            </a:r>
            <a:r>
              <a:rPr lang="ru-RU" dirty="0" err="1"/>
              <a:t>і</a:t>
            </a:r>
            <a:r>
              <a:rPr lang="ru-RU" dirty="0"/>
              <a:t> тканинах </a:t>
            </a:r>
            <a:r>
              <a:rPr lang="ru-RU" dirty="0" err="1"/>
              <a:t>хворої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,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чистої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ідентифікація</a:t>
            </a:r>
            <a:r>
              <a:rPr lang="ru-RU" dirty="0"/>
              <a:t>.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перевіряють</a:t>
            </a:r>
            <a:r>
              <a:rPr lang="ru-RU" dirty="0"/>
              <a:t> </a:t>
            </a:r>
            <a:r>
              <a:rPr lang="ru-RU" dirty="0" err="1" smtClean="0"/>
              <a:t>патогенність</a:t>
            </a:r>
            <a:r>
              <a:rPr lang="ru-RU" dirty="0" smtClean="0"/>
              <a:t> </a:t>
            </a:r>
            <a:r>
              <a:rPr lang="ru-RU" dirty="0" err="1" smtClean="0"/>
              <a:t>виділених</a:t>
            </a:r>
            <a:r>
              <a:rPr lang="ru-RU" dirty="0" smtClean="0"/>
              <a:t> </a:t>
            </a:r>
            <a:r>
              <a:rPr lang="ru-RU" dirty="0"/>
              <a:t>культур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пробій</a:t>
            </a:r>
            <a:r>
              <a:rPr lang="ru-RU" dirty="0"/>
              <a:t>.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серологічний</a:t>
            </a:r>
            <a:r>
              <a:rPr lang="ru-RU" dirty="0"/>
              <a:t>, </a:t>
            </a:r>
            <a:r>
              <a:rPr lang="ru-RU" dirty="0" err="1"/>
              <a:t>алергічний</a:t>
            </a:r>
            <a:r>
              <a:rPr lang="ru-RU" dirty="0"/>
              <a:t>, </a:t>
            </a:r>
            <a:r>
              <a:rPr lang="ru-RU" dirty="0" err="1"/>
              <a:t>люмінесцентний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Гематологічні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.</a:t>
            </a:r>
          </a:p>
          <a:p>
            <a:pPr algn="just"/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інтенсивного</a:t>
            </a:r>
            <a:r>
              <a:rPr lang="ru-RU" dirty="0"/>
              <a:t> </a:t>
            </a:r>
            <a:r>
              <a:rPr lang="ru-RU" dirty="0" err="1" smtClean="0"/>
              <a:t>рибництва</a:t>
            </a:r>
            <a:r>
              <a:rPr lang="ru-RU" dirty="0" smtClean="0"/>
              <a:t> та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ретельний</a:t>
            </a:r>
            <a:r>
              <a:rPr lang="ru-RU" dirty="0"/>
              <a:t> контроль </a:t>
            </a:r>
            <a:r>
              <a:rPr lang="ru-RU" dirty="0" smtClean="0"/>
              <a:t>за </a:t>
            </a:r>
            <a:r>
              <a:rPr lang="ru-RU" dirty="0" err="1" smtClean="0"/>
              <a:t>фізіологічним</a:t>
            </a:r>
            <a:r>
              <a:rPr lang="ru-RU" dirty="0" smtClean="0"/>
              <a:t> </a:t>
            </a:r>
            <a:r>
              <a:rPr lang="ru-RU" dirty="0"/>
              <a:t>станом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. Кров, як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лабільна</a:t>
            </a:r>
            <a:r>
              <a:rPr lang="ru-RU" dirty="0" smtClean="0"/>
              <a:t> </a:t>
            </a:r>
            <a:r>
              <a:rPr lang="ru-RU" dirty="0"/>
              <a:t>тканина,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реагує</a:t>
            </a:r>
            <a:r>
              <a:rPr lang="ru-RU" dirty="0"/>
              <a:t> на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організмом</a:t>
            </a:r>
            <a:r>
              <a:rPr lang="ru-RU" dirty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середовищем</a:t>
            </a:r>
            <a:r>
              <a:rPr lang="ru-RU" dirty="0"/>
              <a:t>. Тому для </a:t>
            </a:r>
            <a:r>
              <a:rPr lang="ru-RU" dirty="0" err="1"/>
              <a:t>ранньої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в </a:t>
            </a:r>
            <a:r>
              <a:rPr lang="ru-RU" dirty="0" smtClean="0"/>
              <a:t>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незаразних</a:t>
            </a:r>
            <a:r>
              <a:rPr lang="ru-RU" dirty="0"/>
              <a:t>,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паразитологічні</a:t>
            </a:r>
            <a:r>
              <a:rPr lang="ru-RU" dirty="0"/>
              <a:t>, </a:t>
            </a:r>
            <a:r>
              <a:rPr lang="ru-RU" dirty="0" err="1"/>
              <a:t>мікробіологічними</a:t>
            </a:r>
            <a:r>
              <a:rPr lang="ru-RU" dirty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вірусологічними</a:t>
            </a:r>
            <a:r>
              <a:rPr lang="ru-RU" dirty="0" smtClean="0"/>
              <a:t> </a:t>
            </a:r>
            <a:r>
              <a:rPr lang="ru-RU" dirty="0" err="1"/>
              <a:t>дослідженнями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рибництві</a:t>
            </a:r>
            <a:r>
              <a:rPr lang="ru-RU" dirty="0"/>
              <a:t> при </a:t>
            </a:r>
            <a:r>
              <a:rPr lang="ru-RU" dirty="0" err="1"/>
              <a:t>гематологічному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гемоглобіну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Величину </a:t>
            </a:r>
            <a:r>
              <a:rPr lang="ru-RU" dirty="0" err="1"/>
              <a:t>гематокритного</a:t>
            </a:r>
            <a:r>
              <a:rPr lang="ru-RU" dirty="0"/>
              <a:t> числа,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білка</a:t>
            </a:r>
            <a:r>
              <a:rPr lang="ru-RU" dirty="0"/>
              <a:t> в </a:t>
            </a:r>
            <a:r>
              <a:rPr lang="ru-RU" dirty="0" err="1"/>
              <a:t>сироватці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еритроцитів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гемоглобіну</a:t>
            </a:r>
            <a:r>
              <a:rPr lang="ru-RU" dirty="0"/>
              <a:t> в одному </a:t>
            </a:r>
            <a:r>
              <a:rPr lang="ru-RU" dirty="0" err="1"/>
              <a:t>еритроциті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об'єм</a:t>
            </a:r>
            <a:r>
              <a:rPr lang="ru-RU" dirty="0"/>
              <a:t> </a:t>
            </a:r>
            <a:r>
              <a:rPr lang="ru-RU" dirty="0" err="1"/>
              <a:t>еритроцитів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осідання</a:t>
            </a:r>
            <a:r>
              <a:rPr lang="ru-RU" dirty="0"/>
              <a:t> </a:t>
            </a:r>
            <a:r>
              <a:rPr lang="ru-RU" dirty="0" err="1"/>
              <a:t>еритроцитів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Число </a:t>
            </a:r>
            <a:r>
              <a:rPr lang="ru-RU" dirty="0" err="1"/>
              <a:t>лейкоцитів</a:t>
            </a:r>
            <a:r>
              <a:rPr lang="ru-RU" dirty="0"/>
              <a:t>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Лейкоцитарну</a:t>
            </a:r>
            <a:r>
              <a:rPr lang="ru-RU" dirty="0"/>
              <a:t> формулу,</a:t>
            </a:r>
          </a:p>
          <a:p>
            <a:pPr algn="just"/>
            <a:r>
              <a:rPr lang="ru-RU" dirty="0"/>
              <a:t>-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метгемоглобіну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Біопроба</a:t>
            </a:r>
            <a:r>
              <a:rPr lang="ru-RU" b="1" dirty="0"/>
              <a:t> - метод </a:t>
            </a:r>
            <a:r>
              <a:rPr lang="ru-RU" b="1" dirty="0" err="1"/>
              <a:t>діагностики</a:t>
            </a:r>
            <a:r>
              <a:rPr lang="ru-RU" b="1" dirty="0"/>
              <a:t> </a:t>
            </a:r>
            <a:r>
              <a:rPr lang="ru-RU" b="1" dirty="0" err="1"/>
              <a:t>інфекційних</a:t>
            </a:r>
            <a:r>
              <a:rPr lang="ru-RU" b="1" dirty="0"/>
              <a:t> хвороб,</a:t>
            </a:r>
          </a:p>
          <a:p>
            <a:pPr algn="just"/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зараженні</a:t>
            </a:r>
            <a:r>
              <a:rPr lang="ru-RU" dirty="0"/>
              <a:t> </a:t>
            </a:r>
            <a:r>
              <a:rPr lang="ru-RU" dirty="0" err="1"/>
              <a:t>лабораторних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 smtClean="0"/>
              <a:t>досліджуваним</a:t>
            </a:r>
            <a:r>
              <a:rPr lang="ru-RU" dirty="0" smtClean="0"/>
              <a:t> </a:t>
            </a:r>
            <a:r>
              <a:rPr lang="ru-RU" dirty="0" err="1" smtClean="0"/>
              <a:t>матеріалом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виявлення</a:t>
            </a:r>
            <a:r>
              <a:rPr lang="ru-RU" dirty="0"/>
              <a:t> та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збудників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/>
              <a:t>токсинів</a:t>
            </a:r>
            <a:r>
              <a:rPr lang="ru-RU" dirty="0"/>
              <a:t>; 2) метод контролю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(вакцин</a:t>
            </a:r>
            <a:r>
              <a:rPr lang="ru-RU" dirty="0"/>
              <a:t>, </a:t>
            </a:r>
            <a:r>
              <a:rPr lang="ru-RU" dirty="0" err="1"/>
              <a:t>сироваток</a:t>
            </a:r>
            <a:r>
              <a:rPr lang="ru-RU" dirty="0"/>
              <a:t>),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введенні</a:t>
            </a:r>
            <a:r>
              <a:rPr lang="ru-RU" dirty="0"/>
              <a:t> </a:t>
            </a:r>
            <a:r>
              <a:rPr lang="ru-RU" dirty="0" err="1" smtClean="0"/>
              <a:t>лабораторним</a:t>
            </a:r>
            <a:r>
              <a:rPr lang="ru-RU" dirty="0" smtClean="0"/>
              <a:t> </a:t>
            </a:r>
            <a:r>
              <a:rPr lang="ru-RU" dirty="0" err="1" smtClean="0"/>
              <a:t>тваринам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, </a:t>
            </a:r>
            <a:r>
              <a:rPr lang="ru-RU" dirty="0" err="1"/>
              <a:t>пірогенності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імунологічної</a:t>
            </a:r>
            <a:r>
              <a:rPr lang="ru-RU" dirty="0" smtClean="0"/>
              <a:t> </a:t>
            </a:r>
            <a:r>
              <a:rPr lang="ru-RU" dirty="0" err="1"/>
              <a:t>активності</a:t>
            </a:r>
            <a:r>
              <a:rPr lang="ru-RU" dirty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err="1" smtClean="0"/>
              <a:t>Токсикологічні</a:t>
            </a:r>
            <a:r>
              <a:rPr lang="ru-RU" b="1" dirty="0" smtClean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.</a:t>
            </a:r>
          </a:p>
          <a:p>
            <a:pPr algn="just"/>
            <a:r>
              <a:rPr lang="ru-RU" dirty="0"/>
              <a:t>При </a:t>
            </a:r>
            <a:r>
              <a:rPr lang="ru-RU" dirty="0" err="1"/>
              <a:t>виникненні</a:t>
            </a:r>
            <a:r>
              <a:rPr lang="ru-RU" dirty="0"/>
              <a:t> </a:t>
            </a:r>
            <a:r>
              <a:rPr lang="ru-RU" dirty="0" err="1"/>
              <a:t>підозри</a:t>
            </a:r>
            <a:r>
              <a:rPr lang="ru-RU" dirty="0"/>
              <a:t> на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 </a:t>
            </a:r>
            <a:r>
              <a:rPr lang="ru-RU" dirty="0" err="1"/>
              <a:t>відбирають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</a:t>
            </a:r>
            <a:r>
              <a:rPr lang="ru-RU" dirty="0" smtClean="0"/>
              <a:t>води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/>
              <a:t>водоймищ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, </a:t>
            </a:r>
            <a:r>
              <a:rPr lang="ru-RU" dirty="0" err="1"/>
              <a:t>стічні</a:t>
            </a:r>
            <a:r>
              <a:rPr lang="ru-RU" dirty="0"/>
              <a:t> </a:t>
            </a:r>
            <a:r>
              <a:rPr lang="ru-RU" dirty="0" smtClean="0"/>
              <a:t>води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/>
              <a:t>підприємств</a:t>
            </a:r>
            <a:r>
              <a:rPr lang="ru-RU" dirty="0"/>
              <a:t> та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/>
              <a:t>поблизу</a:t>
            </a:r>
            <a:r>
              <a:rPr lang="ru-RU" dirty="0"/>
              <a:t> </a:t>
            </a:r>
            <a:r>
              <a:rPr lang="ru-RU" dirty="0" err="1"/>
              <a:t>водозбірної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водоймища</a:t>
            </a:r>
            <a:r>
              <a:rPr lang="ru-RU" dirty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 </a:t>
            </a:r>
            <a:r>
              <a:rPr lang="ru-RU" dirty="0" err="1"/>
              <a:t>відбирають</a:t>
            </a:r>
            <a:r>
              <a:rPr lang="ru-RU" dirty="0"/>
              <a:t> </a:t>
            </a:r>
            <a:r>
              <a:rPr lang="ru-RU" dirty="0" err="1"/>
              <a:t>проби</a:t>
            </a:r>
            <a:r>
              <a:rPr lang="ru-RU" dirty="0"/>
              <a:t> грунту, бентосу, </a:t>
            </a:r>
            <a:r>
              <a:rPr lang="ru-RU" dirty="0" err="1"/>
              <a:t>фіто</a:t>
            </a:r>
            <a:r>
              <a:rPr lang="ru-RU" dirty="0"/>
              <a:t>- </a:t>
            </a:r>
            <a:r>
              <a:rPr lang="ru-RU" dirty="0" err="1"/>
              <a:t>і</a:t>
            </a:r>
            <a:r>
              <a:rPr lang="ru-RU" dirty="0"/>
              <a:t> зоопланктону.</a:t>
            </a:r>
          </a:p>
          <a:p>
            <a:pPr algn="just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Порядок </a:t>
            </a:r>
            <a:r>
              <a:rPr lang="ru-RU" b="1" dirty="0" err="1"/>
              <a:t>виконання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:</a:t>
            </a:r>
          </a:p>
          <a:p>
            <a:pPr algn="just"/>
            <a:r>
              <a:rPr lang="ru-RU" dirty="0"/>
              <a:t>1.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 smtClean="0"/>
              <a:t>відео</a:t>
            </a:r>
            <a:r>
              <a:rPr lang="ru-RU" dirty="0" smtClean="0"/>
              <a:t> </a:t>
            </a:r>
            <a:r>
              <a:rPr lang="ru-RU" dirty="0" err="1"/>
              <a:t>ознайомитись</a:t>
            </a:r>
            <a:r>
              <a:rPr lang="ru-RU" dirty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/>
              <a:t>методами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2. </a:t>
            </a:r>
            <a:r>
              <a:rPr lang="ru-RU" dirty="0" err="1" smtClean="0"/>
              <a:t>Аналізуємо</a:t>
            </a:r>
            <a:r>
              <a:rPr lang="ru-RU" dirty="0" smtClean="0"/>
              <a:t> </a:t>
            </a:r>
            <a:r>
              <a:rPr lang="ru-RU" dirty="0" err="1" smtClean="0"/>
              <a:t>патоморфологічне</a:t>
            </a:r>
            <a:r>
              <a:rPr lang="ru-RU" dirty="0" smtClean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3. </a:t>
            </a:r>
            <a:r>
              <a:rPr lang="ru-RU" dirty="0" err="1"/>
              <a:t>Оглядаємо</a:t>
            </a:r>
            <a:r>
              <a:rPr lang="ru-RU" dirty="0"/>
              <a:t> </a:t>
            </a:r>
            <a:r>
              <a:rPr lang="ru-RU" dirty="0" err="1"/>
              <a:t>черевну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, </a:t>
            </a:r>
            <a:r>
              <a:rPr lang="ru-RU" dirty="0" err="1"/>
              <a:t>звертаючи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вмістите</a:t>
            </a:r>
            <a:r>
              <a:rPr lang="ru-RU" dirty="0"/>
              <a:t>, </a:t>
            </a:r>
            <a:r>
              <a:rPr lang="ru-RU" dirty="0" err="1"/>
              <a:t>положення</a:t>
            </a:r>
            <a:r>
              <a:rPr lang="ru-RU" dirty="0"/>
              <a:t> та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Звертаємо</a:t>
            </a:r>
            <a:r>
              <a:rPr lang="ru-RU" dirty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. </a:t>
            </a:r>
            <a:r>
              <a:rPr lang="ru-RU" dirty="0" err="1"/>
              <a:t>Звертаємо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/>
              <a:t>, </a:t>
            </a:r>
            <a:r>
              <a:rPr lang="ru-RU" dirty="0" err="1"/>
              <a:t>крововиливи</a:t>
            </a:r>
            <a:r>
              <a:rPr lang="ru-RU" dirty="0"/>
              <a:t>, </a:t>
            </a:r>
            <a:r>
              <a:rPr lang="ru-RU" dirty="0" err="1"/>
              <a:t>нашарування</a:t>
            </a:r>
            <a:r>
              <a:rPr lang="ru-RU" dirty="0"/>
              <a:t> (</a:t>
            </a:r>
            <a:r>
              <a:rPr lang="ru-RU" dirty="0" err="1"/>
              <a:t>фібрин</a:t>
            </a:r>
            <a:r>
              <a:rPr lang="ru-RU" dirty="0"/>
              <a:t>, </a:t>
            </a:r>
            <a:r>
              <a:rPr lang="ru-RU" dirty="0" err="1"/>
              <a:t>гній</a:t>
            </a:r>
            <a:r>
              <a:rPr lang="ru-RU" dirty="0"/>
              <a:t>), </a:t>
            </a:r>
            <a:r>
              <a:rPr lang="ru-RU" dirty="0" err="1" smtClean="0"/>
              <a:t>паразитарні</a:t>
            </a:r>
            <a:r>
              <a:rPr lang="ru-RU" dirty="0" smtClean="0"/>
              <a:t> горбики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Визначаємо</a:t>
            </a:r>
            <a:r>
              <a:rPr lang="ru-RU" dirty="0"/>
              <a:t> форму, </a:t>
            </a:r>
            <a:r>
              <a:rPr lang="ru-RU" dirty="0" err="1"/>
              <a:t>розміри</a:t>
            </a:r>
            <a:r>
              <a:rPr lang="ru-RU" dirty="0"/>
              <a:t> та </a:t>
            </a:r>
            <a:r>
              <a:rPr lang="ru-RU" dirty="0" err="1"/>
              <a:t>консистенцію</a:t>
            </a:r>
            <a:r>
              <a:rPr lang="ru-RU" dirty="0"/>
              <a:t> (</a:t>
            </a:r>
            <a:r>
              <a:rPr lang="ru-RU" dirty="0" err="1"/>
              <a:t>щільна</a:t>
            </a:r>
            <a:r>
              <a:rPr lang="ru-RU" dirty="0"/>
              <a:t>, </a:t>
            </a:r>
            <a:r>
              <a:rPr lang="ru-RU" dirty="0" err="1" smtClean="0"/>
              <a:t>м'яка</a:t>
            </a:r>
            <a:r>
              <a:rPr lang="ru-RU" dirty="0" smtClean="0"/>
              <a:t>) </a:t>
            </a:r>
            <a:r>
              <a:rPr lang="ru-RU" dirty="0" err="1" smtClean="0"/>
              <a:t>печінки</a:t>
            </a:r>
            <a:r>
              <a:rPr lang="ru-RU" dirty="0"/>
              <a:t>, </a:t>
            </a:r>
            <a:r>
              <a:rPr lang="ru-RU" dirty="0" err="1"/>
              <a:t>гіперемію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анемію</a:t>
            </a:r>
            <a:r>
              <a:rPr lang="ru-RU" dirty="0"/>
              <a:t>, </a:t>
            </a:r>
            <a:r>
              <a:rPr lang="ru-RU" dirty="0" err="1"/>
              <a:t>крововиливи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5. </a:t>
            </a:r>
            <a:r>
              <a:rPr lang="ru-RU" dirty="0" err="1"/>
              <a:t>Визначаємо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жовчного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,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наповнення</a:t>
            </a:r>
            <a:r>
              <a:rPr lang="ru-RU" dirty="0"/>
              <a:t>, характер </a:t>
            </a:r>
            <a:r>
              <a:rPr lang="ru-RU" dirty="0" err="1"/>
              <a:t>жовчі</a:t>
            </a:r>
            <a:r>
              <a:rPr lang="ru-RU" dirty="0"/>
              <a:t> (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/>
              <a:t>прозорість</a:t>
            </a:r>
            <a:r>
              <a:rPr lang="ru-RU" dirty="0"/>
              <a:t>, </a:t>
            </a:r>
            <a:r>
              <a:rPr lang="ru-RU" dirty="0" err="1"/>
              <a:t>консистенцію</a:t>
            </a:r>
            <a:r>
              <a:rPr lang="ru-RU" dirty="0" smtClean="0"/>
              <a:t>), стан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6. </a:t>
            </a:r>
            <a:r>
              <a:rPr lang="ru-RU" dirty="0" err="1"/>
              <a:t>Знаходимо</a:t>
            </a:r>
            <a:r>
              <a:rPr lang="ru-RU" dirty="0"/>
              <a:t> </a:t>
            </a:r>
            <a:r>
              <a:rPr lang="ru-RU" dirty="0" err="1"/>
              <a:t>селезінку</a:t>
            </a:r>
            <a:r>
              <a:rPr lang="ru-RU" dirty="0"/>
              <a:t>, </a:t>
            </a:r>
            <a:r>
              <a:rPr lang="ru-RU" dirty="0" err="1"/>
              <a:t>відмічаємо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величину, </a:t>
            </a:r>
            <a:r>
              <a:rPr lang="ru-RU" dirty="0" err="1" smtClean="0"/>
              <a:t>консистенцію</a:t>
            </a:r>
            <a:r>
              <a:rPr lang="ru-RU" dirty="0" smtClean="0"/>
              <a:t>, </a:t>
            </a:r>
            <a:r>
              <a:rPr lang="ru-RU" dirty="0" err="1" smtClean="0"/>
              <a:t>колір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нашарувань</a:t>
            </a:r>
            <a:r>
              <a:rPr lang="ru-RU" dirty="0"/>
              <a:t>, </a:t>
            </a:r>
            <a:r>
              <a:rPr lang="ru-RU" dirty="0" err="1"/>
              <a:t>рубців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 </a:t>
            </a:r>
            <a:r>
              <a:rPr lang="ru-RU" dirty="0" err="1" smtClean="0"/>
              <a:t>селезінку</a:t>
            </a:r>
            <a:r>
              <a:rPr lang="ru-RU" dirty="0" smtClean="0"/>
              <a:t> </a:t>
            </a:r>
            <a:r>
              <a:rPr lang="ru-RU" dirty="0" err="1"/>
              <a:t>розтинаємо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визначаємо</a:t>
            </a:r>
            <a:r>
              <a:rPr lang="ru-RU" dirty="0"/>
              <a:t> стан </a:t>
            </a:r>
            <a:r>
              <a:rPr lang="ru-RU" dirty="0" err="1"/>
              <a:t>пульпи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некротичних</a:t>
            </a:r>
            <a:r>
              <a:rPr lang="ru-RU" dirty="0" smtClean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крововиливів</a:t>
            </a:r>
            <a:r>
              <a:rPr lang="ru-RU" dirty="0"/>
              <a:t>, </a:t>
            </a:r>
            <a:r>
              <a:rPr lang="ru-RU" dirty="0" err="1"/>
              <a:t>гнійних</a:t>
            </a:r>
            <a:r>
              <a:rPr lang="ru-RU" dirty="0"/>
              <a:t> </a:t>
            </a:r>
            <a:r>
              <a:rPr lang="ru-RU" dirty="0" err="1"/>
              <a:t>вогнищ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7. </a:t>
            </a:r>
            <a:r>
              <a:rPr lang="ru-RU" dirty="0" err="1"/>
              <a:t>Визначаємо</a:t>
            </a:r>
            <a:r>
              <a:rPr lang="ru-RU" dirty="0"/>
              <a:t> форму, 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/>
              <a:t>консистенцію</a:t>
            </a:r>
            <a:r>
              <a:rPr lang="ru-RU" dirty="0"/>
              <a:t>, </a:t>
            </a:r>
            <a:r>
              <a:rPr lang="ru-RU" dirty="0" err="1"/>
              <a:t>стадію</a:t>
            </a:r>
            <a:r>
              <a:rPr lang="ru-RU" dirty="0"/>
              <a:t> </a:t>
            </a:r>
            <a:r>
              <a:rPr lang="ru-RU" dirty="0" err="1" smtClean="0"/>
              <a:t>зрілості</a:t>
            </a:r>
            <a:r>
              <a:rPr lang="ru-RU" dirty="0" smtClean="0"/>
              <a:t> гонад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8. </a:t>
            </a:r>
            <a:r>
              <a:rPr lang="ru-RU" dirty="0" err="1"/>
              <a:t>Відмічаємо</a:t>
            </a:r>
            <a:r>
              <a:rPr lang="ru-RU" dirty="0"/>
              <a:t> форму та величину, стан </a:t>
            </a:r>
            <a:r>
              <a:rPr lang="ru-RU" dirty="0" err="1"/>
              <a:t>оболонок</a:t>
            </a:r>
            <a:r>
              <a:rPr lang="ru-RU" dirty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крововиливів</a:t>
            </a:r>
            <a:r>
              <a:rPr lang="ru-RU" dirty="0" smtClean="0"/>
              <a:t> </a:t>
            </a:r>
            <a:r>
              <a:rPr lang="ru-RU" dirty="0"/>
              <a:t>та характер </a:t>
            </a:r>
            <a:r>
              <a:rPr lang="ru-RU" dirty="0" err="1"/>
              <a:t>вмістимого</a:t>
            </a:r>
            <a:r>
              <a:rPr lang="ru-RU" dirty="0"/>
              <a:t> (</a:t>
            </a:r>
            <a:r>
              <a:rPr lang="ru-RU" dirty="0" err="1"/>
              <a:t>кількість</a:t>
            </a:r>
            <a:r>
              <a:rPr lang="ru-RU" dirty="0"/>
              <a:t>, 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 smtClean="0"/>
              <a:t>прозорість</a:t>
            </a:r>
            <a:r>
              <a:rPr lang="ru-RU" dirty="0" smtClean="0"/>
              <a:t>, </a:t>
            </a:r>
            <a:r>
              <a:rPr lang="ru-RU" dirty="0" err="1" smtClean="0"/>
              <a:t>консистенцію</a:t>
            </a:r>
            <a:r>
              <a:rPr lang="ru-RU" dirty="0"/>
              <a:t>) </a:t>
            </a:r>
            <a:r>
              <a:rPr lang="ru-RU" dirty="0" err="1"/>
              <a:t>плавального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9. </a:t>
            </a:r>
            <a:r>
              <a:rPr lang="ru-RU" dirty="0" err="1"/>
              <a:t>Визначаємо</a:t>
            </a:r>
            <a:r>
              <a:rPr lang="ru-RU" dirty="0"/>
              <a:t> форму,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стан </a:t>
            </a:r>
            <a:r>
              <a:rPr lang="ru-RU" dirty="0" err="1" smtClean="0"/>
              <a:t>капсули</a:t>
            </a:r>
            <a:r>
              <a:rPr lang="ru-RU" dirty="0" smtClean="0"/>
              <a:t>, </a:t>
            </a:r>
            <a:r>
              <a:rPr lang="ru-RU" dirty="0" err="1" smtClean="0"/>
              <a:t>консистенцію</a:t>
            </a:r>
            <a:r>
              <a:rPr lang="ru-RU" dirty="0"/>
              <a:t>,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кровонаповнення</a:t>
            </a:r>
            <a:r>
              <a:rPr lang="ru-RU" dirty="0"/>
              <a:t>, </a:t>
            </a:r>
            <a:r>
              <a:rPr lang="ru-RU" dirty="0" err="1"/>
              <a:t>рівномірність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плямистість</a:t>
            </a:r>
            <a:r>
              <a:rPr lang="ru-RU" dirty="0" smtClean="0"/>
              <a:t> </a:t>
            </a:r>
            <a:r>
              <a:rPr lang="ru-RU" dirty="0" err="1"/>
              <a:t>забарвлення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10. </a:t>
            </a:r>
            <a:r>
              <a:rPr lang="ru-RU" dirty="0" err="1"/>
              <a:t>Робимо</a:t>
            </a:r>
            <a:r>
              <a:rPr lang="ru-RU" dirty="0"/>
              <a:t> </a:t>
            </a:r>
            <a:r>
              <a:rPr lang="ru-RU" dirty="0" err="1"/>
              <a:t>розтин</a:t>
            </a:r>
            <a:r>
              <a:rPr lang="ru-RU" dirty="0"/>
              <a:t> </a:t>
            </a:r>
            <a:r>
              <a:rPr lang="ru-RU" dirty="0" err="1"/>
              <a:t>серцевої</a:t>
            </a:r>
            <a:r>
              <a:rPr lang="ru-RU" dirty="0"/>
              <a:t> сорочки, </a:t>
            </a:r>
            <a:r>
              <a:rPr lang="ru-RU" dirty="0" err="1"/>
              <a:t>звертаючи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 smtClean="0"/>
              <a:t>колір</a:t>
            </a:r>
            <a:r>
              <a:rPr lang="ru-RU" dirty="0" smtClean="0"/>
              <a:t>, </a:t>
            </a:r>
            <a:r>
              <a:rPr lang="ru-RU" dirty="0" err="1" smtClean="0"/>
              <a:t>прозорість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порожнині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стан серозного листка сорочки (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 smtClean="0"/>
              <a:t>прозорість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спайок</a:t>
            </a:r>
            <a:r>
              <a:rPr lang="ru-RU" dirty="0"/>
              <a:t>).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досліджуєм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, </a:t>
            </a:r>
            <a:r>
              <a:rPr lang="ru-RU" dirty="0" err="1"/>
              <a:t>відмічаючи</a:t>
            </a:r>
            <a:r>
              <a:rPr lang="ru-RU" dirty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/>
              <a:t>, форму,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порожнин</a:t>
            </a:r>
            <a:r>
              <a:rPr lang="ru-RU" dirty="0"/>
              <a:t>, </a:t>
            </a:r>
            <a:r>
              <a:rPr lang="ru-RU" dirty="0" err="1" smtClean="0"/>
              <a:t>консистенцію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</a:t>
            </a:r>
            <a:r>
              <a:rPr lang="ru-RU" dirty="0" err="1"/>
              <a:t>м'язу</a:t>
            </a:r>
            <a:r>
              <a:rPr lang="ru-RU" dirty="0"/>
              <a:t>. </a:t>
            </a:r>
            <a:r>
              <a:rPr lang="ru-RU" dirty="0" err="1"/>
              <a:t>Досліджуємо</a:t>
            </a:r>
            <a:r>
              <a:rPr lang="ru-RU" dirty="0"/>
              <a:t> стан </a:t>
            </a:r>
            <a:r>
              <a:rPr lang="ru-RU" dirty="0" err="1"/>
              <a:t>епікарду</a:t>
            </a:r>
            <a:r>
              <a:rPr lang="ru-RU" dirty="0"/>
              <a:t>, </a:t>
            </a:r>
            <a:r>
              <a:rPr lang="ru-RU" dirty="0" err="1"/>
              <a:t>реєструючи</a:t>
            </a:r>
            <a:r>
              <a:rPr lang="ru-RU" dirty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крововиливів</a:t>
            </a:r>
            <a:r>
              <a:rPr lang="ru-RU" dirty="0"/>
              <a:t> та </a:t>
            </a:r>
            <a:r>
              <a:rPr lang="ru-RU" dirty="0" err="1"/>
              <a:t>нашарувань</a:t>
            </a:r>
            <a:r>
              <a:rPr lang="ru-RU" dirty="0"/>
              <a:t>. </a:t>
            </a:r>
            <a:r>
              <a:rPr lang="ru-RU" dirty="0" err="1"/>
              <a:t>Робимо</a:t>
            </a:r>
            <a:r>
              <a:rPr lang="ru-RU" dirty="0"/>
              <a:t> </a:t>
            </a:r>
            <a:r>
              <a:rPr lang="ru-RU" dirty="0" err="1" smtClean="0"/>
              <a:t>розтин</a:t>
            </a:r>
            <a:r>
              <a:rPr lang="ru-RU" dirty="0" smtClean="0"/>
              <a:t> </a:t>
            </a:r>
            <a:r>
              <a:rPr lang="ru-RU" dirty="0" err="1" smtClean="0"/>
              <a:t>порожнини</a:t>
            </a:r>
            <a:r>
              <a:rPr lang="ru-RU" dirty="0" smtClean="0"/>
              <a:t> </a:t>
            </a:r>
            <a:r>
              <a:rPr lang="ru-RU" dirty="0" err="1"/>
              <a:t>серця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відмічаємо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та характер </a:t>
            </a:r>
            <a:r>
              <a:rPr lang="ru-RU" dirty="0" err="1" smtClean="0"/>
              <a:t>вмістимого</a:t>
            </a:r>
            <a:r>
              <a:rPr lang="ru-RU" dirty="0" smtClean="0"/>
              <a:t> (</a:t>
            </a:r>
            <a:r>
              <a:rPr lang="ru-RU" dirty="0" err="1" smtClean="0"/>
              <a:t>рідка</a:t>
            </a:r>
            <a:r>
              <a:rPr lang="ru-RU" dirty="0" smtClean="0"/>
              <a:t> </a:t>
            </a:r>
            <a:r>
              <a:rPr lang="ru-RU" dirty="0"/>
              <a:t>кров, </a:t>
            </a:r>
            <a:r>
              <a:rPr lang="ru-RU" dirty="0" err="1"/>
              <a:t>згустки</a:t>
            </a:r>
            <a:r>
              <a:rPr lang="ru-RU" dirty="0"/>
              <a:t>).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промивання</a:t>
            </a:r>
            <a:r>
              <a:rPr lang="ru-RU" dirty="0"/>
              <a:t> </a:t>
            </a:r>
            <a:r>
              <a:rPr lang="ru-RU" dirty="0" err="1"/>
              <a:t>порожнин</a:t>
            </a:r>
            <a:r>
              <a:rPr lang="ru-RU" dirty="0"/>
              <a:t> </a:t>
            </a:r>
            <a:r>
              <a:rPr lang="ru-RU" dirty="0" err="1" smtClean="0"/>
              <a:t>досліджуємо</a:t>
            </a:r>
            <a:r>
              <a:rPr lang="ru-RU" dirty="0" smtClean="0"/>
              <a:t> </a:t>
            </a:r>
            <a:r>
              <a:rPr lang="ru-RU" dirty="0" err="1" smtClean="0"/>
              <a:t>ендокард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/>
              <a:t>блиск</a:t>
            </a:r>
            <a:r>
              <a:rPr lang="ru-RU" dirty="0"/>
              <a:t>, </a:t>
            </a:r>
            <a:r>
              <a:rPr lang="ru-RU" dirty="0" err="1"/>
              <a:t>крововиливи</a:t>
            </a:r>
            <a:r>
              <a:rPr lang="ru-RU" dirty="0"/>
              <a:t>, </a:t>
            </a:r>
            <a:r>
              <a:rPr lang="ru-RU" dirty="0" err="1"/>
              <a:t>потовщення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11. </a:t>
            </a:r>
            <a:r>
              <a:rPr lang="ru-RU" dirty="0" err="1"/>
              <a:t>Розтинаємо</a:t>
            </a:r>
            <a:r>
              <a:rPr lang="ru-RU" dirty="0"/>
              <a:t> </a:t>
            </a:r>
            <a:r>
              <a:rPr lang="ru-RU" dirty="0" err="1"/>
              <a:t>черепну</a:t>
            </a:r>
            <a:r>
              <a:rPr lang="ru-RU" dirty="0"/>
              <a:t> коробку, </a:t>
            </a:r>
            <a:r>
              <a:rPr lang="ru-RU" dirty="0" err="1"/>
              <a:t>видаляють</a:t>
            </a:r>
            <a:r>
              <a:rPr lang="ru-RU" dirty="0"/>
              <a:t> жир, </a:t>
            </a:r>
            <a:r>
              <a:rPr lang="ru-RU" dirty="0" err="1" smtClean="0"/>
              <a:t>звертають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/>
              <a:t>на стан </a:t>
            </a:r>
            <a:r>
              <a:rPr lang="ru-RU" dirty="0" err="1"/>
              <a:t>оболонок</a:t>
            </a:r>
            <a:r>
              <a:rPr lang="ru-RU" dirty="0"/>
              <a:t> головного </a:t>
            </a:r>
            <a:r>
              <a:rPr lang="ru-RU" dirty="0" err="1"/>
              <a:t>мозку</a:t>
            </a:r>
            <a:r>
              <a:rPr lang="ru-RU" dirty="0"/>
              <a:t> (</a:t>
            </a:r>
            <a:r>
              <a:rPr lang="ru-RU" dirty="0" err="1"/>
              <a:t>гіперемія</a:t>
            </a:r>
            <a:r>
              <a:rPr lang="ru-RU" dirty="0"/>
              <a:t>, </a:t>
            </a:r>
            <a:r>
              <a:rPr lang="ru-RU" dirty="0" err="1"/>
              <a:t>крововиливи</a:t>
            </a:r>
            <a:r>
              <a:rPr lang="ru-RU" dirty="0"/>
              <a:t>) </a:t>
            </a:r>
            <a:r>
              <a:rPr lang="ru-RU" dirty="0" smtClean="0"/>
              <a:t>та </a:t>
            </a:r>
            <a:r>
              <a:rPr lang="ru-RU" dirty="0" err="1" smtClean="0"/>
              <a:t>консистенцію</a:t>
            </a:r>
            <a:r>
              <a:rPr lang="ru-RU" dirty="0" smtClean="0"/>
              <a:t> </a:t>
            </a:r>
            <a:r>
              <a:rPr lang="ru-RU" dirty="0" err="1"/>
              <a:t>мозкової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12. </a:t>
            </a:r>
            <a:r>
              <a:rPr lang="ru-RU" dirty="0" err="1"/>
              <a:t>Занотовуємо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у </a:t>
            </a:r>
            <a:r>
              <a:rPr lang="ru-RU" dirty="0" err="1"/>
              <a:t>лабораторний</a:t>
            </a:r>
            <a:r>
              <a:rPr lang="ru-RU" dirty="0"/>
              <a:t> </a:t>
            </a:r>
            <a:r>
              <a:rPr lang="ru-RU" dirty="0" err="1"/>
              <a:t>зошит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Санітарна</a:t>
            </a:r>
            <a:r>
              <a:rPr lang="ru-RU" b="1" dirty="0"/>
              <a:t> </a:t>
            </a:r>
            <a:r>
              <a:rPr lang="ru-RU" b="1" dirty="0" err="1"/>
              <a:t>оцінка</a:t>
            </a:r>
            <a:r>
              <a:rPr lang="ru-RU" b="1" dirty="0"/>
              <a:t> </a:t>
            </a:r>
            <a:r>
              <a:rPr lang="ru-RU" b="1" dirty="0" err="1"/>
              <a:t>риби</a:t>
            </a:r>
            <a:r>
              <a:rPr lang="ru-RU" b="1" dirty="0"/>
              <a:t> при </a:t>
            </a:r>
            <a:r>
              <a:rPr lang="ru-RU" b="1" dirty="0" err="1"/>
              <a:t>інвазійних</a:t>
            </a:r>
            <a:r>
              <a:rPr lang="ru-RU" b="1" dirty="0"/>
              <a:t> хворобах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Мета </a:t>
            </a:r>
            <a:r>
              <a:rPr lang="ru-RU" b="1" dirty="0" err="1"/>
              <a:t>роботи</a:t>
            </a:r>
            <a:r>
              <a:rPr lang="ru-RU" b="1" dirty="0"/>
              <a:t>: </a:t>
            </a:r>
            <a:r>
              <a:rPr lang="ru-RU" b="1" dirty="0" err="1"/>
              <a:t>ознайомитись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методами </a:t>
            </a:r>
            <a:r>
              <a:rPr lang="ru-RU" b="1" dirty="0" err="1"/>
              <a:t>санітарної</a:t>
            </a:r>
            <a:r>
              <a:rPr lang="ru-RU" b="1" dirty="0"/>
              <a:t> </a:t>
            </a:r>
            <a:r>
              <a:rPr lang="ru-RU" b="1" dirty="0" err="1"/>
              <a:t>оцінки</a:t>
            </a:r>
            <a:r>
              <a:rPr lang="ru-RU" b="1" dirty="0"/>
              <a:t> </a:t>
            </a:r>
            <a:r>
              <a:rPr lang="ru-RU" b="1" dirty="0" err="1" smtClean="0"/>
              <a:t>риби</a:t>
            </a:r>
            <a:r>
              <a:rPr lang="ru-RU" b="1" dirty="0" smtClean="0"/>
              <a:t> </a:t>
            </a:r>
            <a:r>
              <a:rPr lang="ru-RU" dirty="0" smtClean="0"/>
              <a:t>при </a:t>
            </a:r>
            <a:r>
              <a:rPr lang="ru-RU" dirty="0" err="1"/>
              <a:t>захворюванні</a:t>
            </a:r>
            <a:r>
              <a:rPr lang="ru-RU" dirty="0"/>
              <a:t> на </a:t>
            </a:r>
            <a:r>
              <a:rPr lang="ru-RU" dirty="0" err="1"/>
              <a:t>інфекційні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Теоретична </a:t>
            </a:r>
            <a:r>
              <a:rPr lang="ru-RU" b="1" dirty="0" err="1"/>
              <a:t>частина</a:t>
            </a:r>
            <a:endParaRPr lang="ru-RU" b="1" dirty="0"/>
          </a:p>
          <a:p>
            <a:pPr algn="just"/>
            <a:r>
              <a:rPr lang="ru-RU" b="1" dirty="0" err="1"/>
              <a:t>Мікроспоридіози</a:t>
            </a:r>
            <a:r>
              <a:rPr lang="ru-RU" b="1" dirty="0"/>
              <a:t> (</a:t>
            </a:r>
            <a:r>
              <a:rPr lang="ru-RU" b="1" dirty="0" err="1"/>
              <a:t>слизові</a:t>
            </a:r>
            <a:r>
              <a:rPr lang="ru-RU" b="1" dirty="0"/>
              <a:t> споровики).</a:t>
            </a:r>
          </a:p>
          <a:p>
            <a:pPr algn="just"/>
            <a:r>
              <a:rPr lang="ru-RU" b="1" dirty="0" err="1"/>
              <a:t>Міксозомоз</a:t>
            </a:r>
            <a:r>
              <a:rPr lang="ru-RU" b="1" dirty="0"/>
              <a:t> </a:t>
            </a:r>
            <a:r>
              <a:rPr lang="ru-RU" b="1" dirty="0" err="1"/>
              <a:t>лососевих</a:t>
            </a:r>
            <a:r>
              <a:rPr lang="ru-RU" b="1" dirty="0"/>
              <a:t> </a:t>
            </a:r>
            <a:r>
              <a:rPr lang="ru-RU" b="1" dirty="0" err="1"/>
              <a:t>викликається</a:t>
            </a:r>
            <a:r>
              <a:rPr lang="ru-RU" b="1" dirty="0"/>
              <a:t> </a:t>
            </a:r>
            <a:r>
              <a:rPr lang="ru-RU" b="1" dirty="0" err="1"/>
              <a:t>міксоспоридією</a:t>
            </a:r>
            <a:r>
              <a:rPr lang="ru-RU" b="1" dirty="0"/>
              <a:t> </a:t>
            </a:r>
            <a:r>
              <a:rPr lang="en-US" b="1" dirty="0" err="1" smtClean="0"/>
              <a:t>Myxosoma</a:t>
            </a:r>
            <a:r>
              <a:rPr lang="uk-UA" b="1" dirty="0" smtClean="0"/>
              <a:t> </a:t>
            </a:r>
            <a:r>
              <a:rPr lang="en-US" dirty="0" err="1" smtClean="0"/>
              <a:t>cerebrale</a:t>
            </a:r>
            <a:r>
              <a:rPr lang="en-US" dirty="0"/>
              <a:t>. </a:t>
            </a:r>
            <a:r>
              <a:rPr lang="ru-RU" dirty="0" err="1"/>
              <a:t>Хворіють</a:t>
            </a:r>
            <a:r>
              <a:rPr lang="ru-RU" dirty="0"/>
              <a:t>: </a:t>
            </a:r>
            <a:r>
              <a:rPr lang="ru-RU" dirty="0" err="1"/>
              <a:t>райдужна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струмкова</a:t>
            </a:r>
            <a:r>
              <a:rPr lang="ru-RU" dirty="0"/>
              <a:t> форель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лососеві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Хвороба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руйнуванням</a:t>
            </a:r>
            <a:r>
              <a:rPr lang="ru-RU" dirty="0"/>
              <a:t> </a:t>
            </a:r>
            <a:r>
              <a:rPr lang="ru-RU" dirty="0" err="1"/>
              <a:t>хрящової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smtClean="0"/>
              <a:t>скелета слухового </a:t>
            </a:r>
            <a:r>
              <a:rPr lang="ru-RU" dirty="0" err="1"/>
              <a:t>апарату</a:t>
            </a:r>
            <a:r>
              <a:rPr lang="ru-RU" dirty="0"/>
              <a:t>, черепа, </a:t>
            </a:r>
            <a:r>
              <a:rPr lang="ru-RU" dirty="0" err="1"/>
              <a:t>некоординованими</a:t>
            </a:r>
            <a:r>
              <a:rPr lang="ru-RU" dirty="0"/>
              <a:t> </a:t>
            </a:r>
            <a:r>
              <a:rPr lang="ru-RU" dirty="0" err="1"/>
              <a:t>рухами</a:t>
            </a:r>
            <a:r>
              <a:rPr lang="ru-RU" dirty="0"/>
              <a:t> </a:t>
            </a:r>
            <a:r>
              <a:rPr lang="ru-RU" dirty="0" smtClean="0"/>
              <a:t>та характерною </a:t>
            </a:r>
            <a:r>
              <a:rPr lang="ru-RU" dirty="0" err="1"/>
              <a:t>чорною</a:t>
            </a:r>
            <a:r>
              <a:rPr lang="ru-RU" dirty="0"/>
              <a:t> </a:t>
            </a:r>
            <a:r>
              <a:rPr lang="ru-RU" dirty="0" err="1"/>
              <a:t>пігментацією</a:t>
            </a:r>
            <a:r>
              <a:rPr lang="ru-RU" dirty="0"/>
              <a:t> </a:t>
            </a:r>
            <a:r>
              <a:rPr lang="ru-RU" dirty="0" err="1"/>
              <a:t>хвостової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</a:t>
            </a:r>
          </a:p>
          <a:p>
            <a:pPr algn="just"/>
            <a:r>
              <a:rPr lang="ru-RU" b="1" i="1" dirty="0" err="1"/>
              <a:t>Санітарна</a:t>
            </a:r>
            <a:r>
              <a:rPr lang="ru-RU" b="1" i="1" dirty="0"/>
              <a:t> </a:t>
            </a:r>
            <a:r>
              <a:rPr lang="ru-RU" b="1" i="1" dirty="0" err="1"/>
              <a:t>оцінка</a:t>
            </a:r>
            <a:r>
              <a:rPr lang="ru-RU" b="1" i="1" dirty="0"/>
              <a:t>. </a:t>
            </a:r>
            <a:r>
              <a:rPr lang="ru-RU" b="1" i="1" dirty="0" err="1"/>
              <a:t>Товарну</a:t>
            </a:r>
            <a:r>
              <a:rPr lang="ru-RU" b="1" i="1" dirty="0"/>
              <a:t> </a:t>
            </a:r>
            <a:r>
              <a:rPr lang="ru-RU" b="1" i="1" dirty="0" err="1"/>
              <a:t>рибу</a:t>
            </a:r>
            <a:r>
              <a:rPr lang="ru-RU" b="1" i="1" dirty="0"/>
              <a:t>, </a:t>
            </a:r>
            <a:r>
              <a:rPr lang="ru-RU" b="1" i="1" dirty="0" err="1"/>
              <a:t>заражену</a:t>
            </a:r>
            <a:r>
              <a:rPr lang="ru-RU" b="1" i="1" dirty="0"/>
              <a:t> </a:t>
            </a:r>
            <a:r>
              <a:rPr lang="ru-RU" b="1" i="1" dirty="0" err="1"/>
              <a:t>збудником</a:t>
            </a:r>
            <a:r>
              <a:rPr lang="ru-RU" b="1" i="1" dirty="0"/>
              <a:t> </a:t>
            </a:r>
            <a:r>
              <a:rPr lang="ru-RU" b="1" i="1" dirty="0" smtClean="0"/>
              <a:t>вертячки, </a:t>
            </a:r>
            <a:r>
              <a:rPr lang="ru-RU" dirty="0" err="1" smtClean="0"/>
              <a:t>допускають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їжу</a:t>
            </a:r>
            <a:r>
              <a:rPr lang="ru-RU" dirty="0"/>
              <a:t> людям без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не </a:t>
            </a:r>
            <a:r>
              <a:rPr lang="ru-RU" dirty="0" err="1" smtClean="0"/>
              <a:t>втрачає</a:t>
            </a:r>
            <a:r>
              <a:rPr lang="ru-RU" dirty="0" smtClean="0"/>
              <a:t> товарного </a:t>
            </a:r>
            <a:r>
              <a:rPr lang="ru-RU" dirty="0" err="1"/>
              <a:t>вигляду</a:t>
            </a:r>
            <a:r>
              <a:rPr lang="ru-RU" dirty="0"/>
              <a:t>. </a:t>
            </a:r>
            <a:r>
              <a:rPr lang="ru-RU" dirty="0" err="1"/>
              <a:t>Хвору</a:t>
            </a:r>
            <a:r>
              <a:rPr lang="ru-RU" dirty="0"/>
              <a:t> </a:t>
            </a:r>
            <a:r>
              <a:rPr lang="ru-RU" dirty="0" err="1"/>
              <a:t>рибу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проварювання</a:t>
            </a:r>
            <a:r>
              <a:rPr lang="ru-RU" dirty="0"/>
              <a:t>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згодовувати</a:t>
            </a:r>
            <a:r>
              <a:rPr lang="ru-RU" dirty="0" smtClean="0"/>
              <a:t> </a:t>
            </a:r>
            <a:r>
              <a:rPr lang="ru-RU" dirty="0" err="1"/>
              <a:t>тваринам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94692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Міксобольози</a:t>
            </a:r>
            <a:r>
              <a:rPr lang="ru-RU" b="1" dirty="0"/>
              <a:t> </a:t>
            </a:r>
            <a:r>
              <a:rPr lang="ru-RU" b="1" dirty="0" err="1"/>
              <a:t>коропових</a:t>
            </a:r>
            <a:r>
              <a:rPr lang="ru-RU" b="1" dirty="0"/>
              <a:t>: </a:t>
            </a:r>
            <a:r>
              <a:rPr lang="ru-RU" b="1" dirty="0" err="1"/>
              <a:t>міксобольоз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 smtClean="0"/>
              <a:t>злоякісна</a:t>
            </a:r>
            <a:r>
              <a:rPr lang="ru-RU" b="1" dirty="0" smtClean="0"/>
              <a:t> </a:t>
            </a:r>
            <a:r>
              <a:rPr lang="ru-RU" b="1" dirty="0" err="1" smtClean="0"/>
              <a:t>анемія</a:t>
            </a:r>
            <a:r>
              <a:rPr lang="ru-RU" b="1" dirty="0" smtClean="0"/>
              <a:t> </a:t>
            </a:r>
            <a:r>
              <a:rPr lang="ru-RU" b="1" dirty="0" err="1"/>
              <a:t>коропа</a:t>
            </a:r>
            <a:r>
              <a:rPr lang="ru-RU" b="1" dirty="0"/>
              <a:t>, </a:t>
            </a:r>
            <a:r>
              <a:rPr lang="ru-RU" b="1" dirty="0" err="1"/>
              <a:t>міксобольоз</a:t>
            </a:r>
            <a:r>
              <a:rPr lang="ru-RU" b="1" dirty="0"/>
              <a:t> </a:t>
            </a:r>
            <a:r>
              <a:rPr lang="ru-RU" b="1" dirty="0" err="1"/>
              <a:t>товстолобика</a:t>
            </a:r>
            <a:r>
              <a:rPr lang="ru-RU" b="1" dirty="0"/>
              <a:t>, </a:t>
            </a:r>
            <a:r>
              <a:rPr lang="ru-RU" b="1" dirty="0" err="1"/>
              <a:t>гоферельоз</a:t>
            </a:r>
            <a:r>
              <a:rPr lang="ru-RU" b="1" dirty="0"/>
              <a:t> </a:t>
            </a:r>
            <a:r>
              <a:rPr lang="ru-RU" b="1" dirty="0" err="1"/>
              <a:t>коропа</a:t>
            </a:r>
            <a:r>
              <a:rPr lang="ru-RU" b="1" dirty="0"/>
              <a:t>.</a:t>
            </a:r>
          </a:p>
          <a:p>
            <a:pPr algn="just"/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викликаються</a:t>
            </a:r>
            <a:r>
              <a:rPr lang="ru-RU" dirty="0"/>
              <a:t> </a:t>
            </a:r>
            <a:r>
              <a:rPr lang="ru-RU" dirty="0" err="1"/>
              <a:t>міксоспоридіями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</a:t>
            </a:r>
            <a:r>
              <a:rPr lang="en-US" dirty="0" err="1" smtClean="0"/>
              <a:t>Myxobolidae</a:t>
            </a:r>
            <a:r>
              <a:rPr lang="uk-UA" dirty="0" smtClean="0"/>
              <a:t> </a:t>
            </a:r>
            <a:r>
              <a:rPr lang="ru-RU" dirty="0" err="1" smtClean="0"/>
              <a:t>родів</a:t>
            </a:r>
            <a:r>
              <a:rPr lang="ru-RU" dirty="0" smtClean="0"/>
              <a:t> </a:t>
            </a:r>
            <a:r>
              <a:rPr lang="en-US" dirty="0" err="1"/>
              <a:t>Myxobolus</a:t>
            </a:r>
            <a:r>
              <a:rPr lang="en-US" dirty="0"/>
              <a:t>, </a:t>
            </a:r>
            <a:r>
              <a:rPr lang="en-US" dirty="0" err="1"/>
              <a:t>Hoferellus</a:t>
            </a:r>
            <a:r>
              <a:rPr lang="en-US" dirty="0"/>
              <a:t> 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зяброві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 smtClean="0"/>
              <a:t>міксоболюсів</a:t>
            </a:r>
            <a:r>
              <a:rPr lang="ru-RU" dirty="0" smtClean="0"/>
              <a:t> </a:t>
            </a:r>
            <a:r>
              <a:rPr lang="ru-RU" dirty="0" err="1" smtClean="0"/>
              <a:t>проявляються</a:t>
            </a:r>
            <a:r>
              <a:rPr lang="ru-RU" dirty="0" smtClean="0"/>
              <a:t> </a:t>
            </a:r>
            <a:r>
              <a:rPr lang="ru-RU" dirty="0"/>
              <a:t>застойною </a:t>
            </a:r>
            <a:r>
              <a:rPr lang="ru-RU" dirty="0" err="1"/>
              <a:t>гіперемією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 smtClean="0"/>
              <a:t>пелюстках</a:t>
            </a:r>
            <a:r>
              <a:rPr lang="ru-RU" dirty="0" smtClean="0"/>
              <a:t>,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/>
              <a:t>колбоподібних</a:t>
            </a:r>
            <a:r>
              <a:rPr lang="ru-RU" dirty="0"/>
              <a:t> вздуть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наявністю</a:t>
            </a:r>
            <a:r>
              <a:rPr lang="ru-RU" dirty="0"/>
              <a:t> цист </a:t>
            </a:r>
            <a:r>
              <a:rPr lang="ru-RU" dirty="0" err="1"/>
              <a:t>паразитів</a:t>
            </a:r>
            <a:r>
              <a:rPr lang="ru-RU" dirty="0"/>
              <a:t>. </a:t>
            </a:r>
            <a:r>
              <a:rPr lang="ru-RU" dirty="0" smtClean="0"/>
              <a:t>При </a:t>
            </a:r>
            <a:r>
              <a:rPr lang="ru-RU" dirty="0" err="1" smtClean="0"/>
              <a:t>нирковій</a:t>
            </a:r>
            <a:r>
              <a:rPr lang="ru-RU" dirty="0" smtClean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характерній</a:t>
            </a:r>
            <a:r>
              <a:rPr lang="ru-RU" dirty="0"/>
              <a:t> для </a:t>
            </a:r>
            <a:r>
              <a:rPr lang="ru-RU" dirty="0" err="1"/>
              <a:t>гоферельоза</a:t>
            </a:r>
            <a:r>
              <a:rPr lang="ru-RU" dirty="0"/>
              <a:t>,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набряки</a:t>
            </a:r>
            <a:r>
              <a:rPr lang="ru-RU" dirty="0" smtClean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</a:t>
            </a:r>
            <a:r>
              <a:rPr lang="ru-RU" dirty="0" err="1"/>
              <a:t>витрішкуватістю</a:t>
            </a:r>
            <a:r>
              <a:rPr lang="ru-RU" dirty="0"/>
              <a:t> </a:t>
            </a:r>
            <a:r>
              <a:rPr lang="ru-RU" dirty="0" smtClean="0"/>
              <a:t>очей, </a:t>
            </a:r>
            <a:r>
              <a:rPr lang="ru-RU" dirty="0" err="1" smtClean="0"/>
              <a:t>наїжаченнями</a:t>
            </a:r>
            <a:r>
              <a:rPr lang="ru-RU" dirty="0" smtClean="0"/>
              <a:t> </a:t>
            </a:r>
            <a:r>
              <a:rPr lang="ru-RU" dirty="0" err="1"/>
              <a:t>луски</a:t>
            </a:r>
            <a:r>
              <a:rPr lang="ru-RU" dirty="0"/>
              <a:t>, асцитом.</a:t>
            </a:r>
          </a:p>
          <a:p>
            <a:pPr algn="just"/>
            <a:r>
              <a:rPr lang="ru-RU" b="1" i="1" dirty="0" err="1"/>
              <a:t>Санітарна</a:t>
            </a:r>
            <a:r>
              <a:rPr lang="ru-RU" b="1" i="1" dirty="0"/>
              <a:t> </a:t>
            </a:r>
            <a:r>
              <a:rPr lang="ru-RU" b="1" i="1" dirty="0" err="1"/>
              <a:t>оцінка</a:t>
            </a:r>
            <a:r>
              <a:rPr lang="ru-RU" b="1" i="1" dirty="0"/>
              <a:t>. </a:t>
            </a:r>
            <a:r>
              <a:rPr lang="ru-RU" b="1" i="1" dirty="0" err="1"/>
              <a:t>Товарну</a:t>
            </a:r>
            <a:r>
              <a:rPr lang="ru-RU" b="1" i="1" dirty="0"/>
              <a:t> </a:t>
            </a:r>
            <a:r>
              <a:rPr lang="ru-RU" b="1" i="1" dirty="0" err="1"/>
              <a:t>рибу</a:t>
            </a:r>
            <a:r>
              <a:rPr lang="ru-RU" b="1" i="1" dirty="0"/>
              <a:t>, </a:t>
            </a:r>
            <a:r>
              <a:rPr lang="ru-RU" b="1" i="1" dirty="0" err="1"/>
              <a:t>уражену</a:t>
            </a:r>
            <a:r>
              <a:rPr lang="ru-RU" b="1" i="1" dirty="0"/>
              <a:t> </a:t>
            </a:r>
            <a:r>
              <a:rPr lang="ru-RU" b="1" i="1" dirty="0" err="1" smtClean="0"/>
              <a:t>міксоболюсами</a:t>
            </a:r>
            <a:r>
              <a:rPr lang="ru-RU" b="1" i="1" dirty="0" smtClean="0"/>
              <a:t> </a:t>
            </a:r>
            <a:r>
              <a:rPr lang="ru-RU" dirty="0" err="1" smtClean="0"/>
              <a:t>допускають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їжу</a:t>
            </a:r>
            <a:r>
              <a:rPr lang="ru-RU" dirty="0"/>
              <a:t> без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не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smtClean="0"/>
              <a:t>товарного </a:t>
            </a:r>
            <a:r>
              <a:rPr lang="ru-RU" dirty="0" err="1" smtClean="0"/>
              <a:t>вигляду</a:t>
            </a:r>
            <a:r>
              <a:rPr lang="ru-RU" dirty="0"/>
              <a:t>, а в </a:t>
            </a:r>
            <a:r>
              <a:rPr lang="ru-RU" dirty="0" err="1"/>
              <a:t>мускулатурі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цисти</a:t>
            </a:r>
            <a:r>
              <a:rPr lang="ru-RU" dirty="0"/>
              <a:t> </a:t>
            </a:r>
            <a:r>
              <a:rPr lang="ru-RU" dirty="0" err="1"/>
              <a:t>міксоспоридій</a:t>
            </a:r>
            <a:r>
              <a:rPr lang="ru-RU" dirty="0"/>
              <a:t>. У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/>
              <a:t>хвору</a:t>
            </a:r>
            <a:r>
              <a:rPr lang="ru-RU" dirty="0"/>
              <a:t> </a:t>
            </a:r>
            <a:r>
              <a:rPr lang="ru-RU" dirty="0" err="1"/>
              <a:t>рибу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проварю¬вання</a:t>
            </a:r>
            <a:r>
              <a:rPr lang="ru-RU" dirty="0"/>
              <a:t> </a:t>
            </a:r>
            <a:r>
              <a:rPr lang="ru-RU" dirty="0" err="1"/>
              <a:t>направляють</a:t>
            </a:r>
            <a:r>
              <a:rPr lang="ru-RU" dirty="0"/>
              <a:t> на </a:t>
            </a:r>
            <a:r>
              <a:rPr lang="ru-RU" dirty="0" smtClean="0"/>
              <a:t>корм </a:t>
            </a:r>
            <a:r>
              <a:rPr lang="ru-RU" dirty="0" err="1" smtClean="0"/>
              <a:t>тваринам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Горбкова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виразкова</a:t>
            </a:r>
            <a:r>
              <a:rPr lang="ru-RU" b="1" dirty="0"/>
              <a:t> хвороба </a:t>
            </a:r>
            <a:r>
              <a:rPr lang="ru-RU" b="1" dirty="0" err="1"/>
              <a:t>лососевих</a:t>
            </a:r>
            <a:r>
              <a:rPr lang="ru-RU" b="1" dirty="0"/>
              <a:t>.</a:t>
            </a:r>
          </a:p>
          <a:p>
            <a:pPr algn="just"/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лососевих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, яке </a:t>
            </a:r>
            <a:r>
              <a:rPr lang="ru-RU" dirty="0" err="1"/>
              <a:t>викликається</a:t>
            </a:r>
            <a:r>
              <a:rPr lang="ru-RU" dirty="0"/>
              <a:t> </a:t>
            </a:r>
            <a:r>
              <a:rPr lang="ru-RU" dirty="0" err="1" smtClean="0"/>
              <a:t>міксоспоридіями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/>
              <a:t>роду </a:t>
            </a:r>
            <a:r>
              <a:rPr lang="en-US" dirty="0" err="1"/>
              <a:t>Hennegua</a:t>
            </a:r>
            <a:r>
              <a:rPr lang="en-US" dirty="0"/>
              <a:t>. </a:t>
            </a:r>
            <a:r>
              <a:rPr lang="ru-RU" dirty="0" err="1"/>
              <a:t>Збудник</a:t>
            </a:r>
            <a:r>
              <a:rPr lang="ru-RU" dirty="0"/>
              <a:t> - </a:t>
            </a:r>
            <a:r>
              <a:rPr lang="en-US" dirty="0" err="1"/>
              <a:t>Hennegua</a:t>
            </a:r>
            <a:r>
              <a:rPr lang="en-US" dirty="0"/>
              <a:t> </a:t>
            </a:r>
            <a:r>
              <a:rPr lang="en-US" dirty="0" err="1"/>
              <a:t>zshokei</a:t>
            </a:r>
            <a:r>
              <a:rPr lang="en-US" dirty="0"/>
              <a:t> </a:t>
            </a:r>
            <a:r>
              <a:rPr lang="ru-RU" dirty="0" err="1"/>
              <a:t>уражає</a:t>
            </a:r>
            <a:r>
              <a:rPr lang="ru-RU" dirty="0"/>
              <a:t> </a:t>
            </a:r>
            <a:r>
              <a:rPr lang="ru-RU" dirty="0" smtClean="0"/>
              <a:t>мускулатуру </a:t>
            </a:r>
            <a:r>
              <a:rPr lang="ru-RU" dirty="0" err="1" smtClean="0"/>
              <a:t>лососевих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сигових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. При </a:t>
            </a:r>
            <a:r>
              <a:rPr lang="ru-RU" dirty="0" err="1"/>
              <a:t>розростанні</a:t>
            </a:r>
            <a:r>
              <a:rPr lang="ru-RU" dirty="0"/>
              <a:t> </a:t>
            </a:r>
            <a:r>
              <a:rPr lang="ru-RU" dirty="0" err="1"/>
              <a:t>вегетативних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спорових</a:t>
            </a:r>
            <a:r>
              <a:rPr lang="ru-RU" dirty="0" smtClean="0"/>
              <a:t> форм </a:t>
            </a:r>
            <a:r>
              <a:rPr lang="ru-RU" dirty="0"/>
              <a:t>паразита. </a:t>
            </a:r>
            <a:r>
              <a:rPr lang="ru-RU" dirty="0" err="1"/>
              <a:t>Уражається</a:t>
            </a:r>
            <a:r>
              <a:rPr lang="ru-RU" dirty="0"/>
              <a:t> в основному </a:t>
            </a:r>
            <a:r>
              <a:rPr lang="ru-RU" dirty="0" err="1"/>
              <a:t>скелетна</a:t>
            </a:r>
            <a:r>
              <a:rPr lang="ru-RU" dirty="0"/>
              <a:t> мускулатура </a:t>
            </a:r>
            <a:r>
              <a:rPr lang="ru-RU" dirty="0" smtClean="0"/>
              <a:t>в </a:t>
            </a:r>
            <a:r>
              <a:rPr lang="ru-RU" dirty="0" err="1" smtClean="0"/>
              <a:t>задній</a:t>
            </a:r>
            <a:r>
              <a:rPr lang="ru-RU" dirty="0" smtClean="0"/>
              <a:t>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При </a:t>
            </a:r>
            <a:r>
              <a:rPr lang="ru-RU" dirty="0" err="1"/>
              <a:t>розтині</a:t>
            </a:r>
            <a:r>
              <a:rPr lang="ru-RU" dirty="0"/>
              <a:t> </a:t>
            </a:r>
            <a:r>
              <a:rPr lang="ru-RU" dirty="0" err="1"/>
              <a:t>мускулатури</a:t>
            </a:r>
            <a:r>
              <a:rPr lang="ru-RU" dirty="0"/>
              <a:t> </a:t>
            </a:r>
            <a:r>
              <a:rPr lang="ru-RU" dirty="0" smtClean="0"/>
              <a:t>шляхом </a:t>
            </a:r>
            <a:r>
              <a:rPr lang="ru-RU" dirty="0" err="1" smtClean="0"/>
              <a:t>повздовжного</a:t>
            </a:r>
            <a:r>
              <a:rPr lang="ru-RU" dirty="0" smtClean="0"/>
              <a:t> </a:t>
            </a:r>
            <a:r>
              <a:rPr lang="ru-RU" dirty="0" err="1"/>
              <a:t>розрізу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багаточисельні</a:t>
            </a:r>
            <a:r>
              <a:rPr lang="ru-RU" dirty="0"/>
              <a:t> </a:t>
            </a:r>
            <a:r>
              <a:rPr lang="ru-RU" dirty="0" err="1"/>
              <a:t>цисти</a:t>
            </a:r>
            <a:r>
              <a:rPr lang="ru-RU" dirty="0"/>
              <a:t> 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/>
              <a:t>, </a:t>
            </a:r>
            <a:r>
              <a:rPr lang="ru-RU" dirty="0" err="1"/>
              <a:t>заповнені</a:t>
            </a:r>
            <a:r>
              <a:rPr lang="ru-RU" dirty="0"/>
              <a:t> </a:t>
            </a:r>
            <a:r>
              <a:rPr lang="ru-RU" dirty="0" err="1"/>
              <a:t>вершково</a:t>
            </a:r>
            <a:r>
              <a:rPr lang="ru-RU" dirty="0"/>
              <a:t> - </a:t>
            </a:r>
            <a:r>
              <a:rPr lang="ru-RU" dirty="0" err="1"/>
              <a:t>подібною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.</a:t>
            </a:r>
          </a:p>
          <a:p>
            <a:pPr algn="just"/>
            <a:r>
              <a:rPr lang="ru-RU" b="1" i="1" dirty="0" err="1"/>
              <a:t>Санітарна</a:t>
            </a:r>
            <a:r>
              <a:rPr lang="ru-RU" b="1" i="1" dirty="0"/>
              <a:t> </a:t>
            </a:r>
            <a:r>
              <a:rPr lang="ru-RU" b="1" i="1" dirty="0" err="1"/>
              <a:t>оцінка</a:t>
            </a:r>
            <a:r>
              <a:rPr lang="ru-RU" b="1" i="1" dirty="0"/>
              <a:t>. При </a:t>
            </a:r>
            <a:r>
              <a:rPr lang="ru-RU" b="1" i="1" dirty="0" err="1"/>
              <a:t>вмісті</a:t>
            </a:r>
            <a:r>
              <a:rPr lang="ru-RU" b="1" i="1" dirty="0"/>
              <a:t> в </a:t>
            </a:r>
            <a:r>
              <a:rPr lang="ru-RU" b="1" i="1" dirty="0" err="1"/>
              <a:t>мускулатурі</a:t>
            </a:r>
            <a:r>
              <a:rPr lang="ru-RU" b="1" i="1" dirty="0"/>
              <a:t> </a:t>
            </a:r>
            <a:r>
              <a:rPr lang="ru-RU" b="1" i="1" dirty="0" err="1"/>
              <a:t>великої</a:t>
            </a:r>
            <a:r>
              <a:rPr lang="ru-RU" b="1" i="1" dirty="0"/>
              <a:t> </a:t>
            </a:r>
            <a:r>
              <a:rPr lang="ru-RU" b="1" i="1" dirty="0" err="1" smtClean="0"/>
              <a:t>кількості</a:t>
            </a:r>
            <a:r>
              <a:rPr lang="ru-RU" b="1" i="1" dirty="0" smtClean="0"/>
              <a:t> </a:t>
            </a:r>
            <a:r>
              <a:rPr lang="ru-RU" dirty="0" smtClean="0"/>
              <a:t>цист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втратили</a:t>
            </a:r>
            <a:r>
              <a:rPr lang="ru-RU" dirty="0"/>
              <a:t> </a:t>
            </a:r>
            <a:r>
              <a:rPr lang="ru-RU" dirty="0" err="1"/>
              <a:t>товарний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, </a:t>
            </a:r>
            <a:r>
              <a:rPr lang="ru-RU" dirty="0" err="1"/>
              <a:t>рибу</a:t>
            </a:r>
            <a:r>
              <a:rPr lang="ru-RU" dirty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проварювання</a:t>
            </a:r>
            <a:r>
              <a:rPr lang="ru-RU" dirty="0" smtClean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в корм </a:t>
            </a:r>
            <a:r>
              <a:rPr lang="ru-RU" dirty="0" err="1"/>
              <a:t>тваринам</a:t>
            </a:r>
            <a:r>
              <a:rPr lang="ru-RU" dirty="0"/>
              <a:t>. Тому </a:t>
            </a:r>
            <a:r>
              <a:rPr lang="ru-RU" dirty="0" err="1"/>
              <a:t>рибу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</a:t>
            </a:r>
            <a:r>
              <a:rPr lang="ru-RU" dirty="0" err="1"/>
              <a:t>інвазії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 smtClean="0"/>
              <a:t>уражених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в </a:t>
            </a:r>
            <a:r>
              <a:rPr lang="ru-RU" dirty="0" err="1"/>
              <a:t>їжу</a:t>
            </a:r>
            <a:r>
              <a:rPr lang="ru-RU" dirty="0"/>
              <a:t> без </a:t>
            </a:r>
            <a:r>
              <a:rPr lang="ru-RU" dirty="0" err="1"/>
              <a:t>обмежень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направляють</a:t>
            </a:r>
            <a:r>
              <a:rPr lang="ru-RU" dirty="0"/>
              <a:t> на</a:t>
            </a:r>
          </a:p>
          <a:p>
            <a:pPr algn="just"/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кулінарних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, </a:t>
            </a:r>
            <a:r>
              <a:rPr lang="ru-RU" dirty="0" err="1"/>
              <a:t>консервів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</TotalTime>
  <Words>3844</Words>
  <Application>Microsoft Office PowerPoint</Application>
  <PresentationFormat>Экран (4:3)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Санітарна оцінка риби при інвазійних хворобах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Санітарна оцінка риби при інвазійних хворобах </dc:title>
  <dc:creator>Руслан Аминов</dc:creator>
  <cp:lastModifiedBy>Руслан Аминов</cp:lastModifiedBy>
  <cp:revision>19</cp:revision>
  <dcterms:created xsi:type="dcterms:W3CDTF">2024-10-24T20:23:15Z</dcterms:created>
  <dcterms:modified xsi:type="dcterms:W3CDTF">2024-10-24T22:04:11Z</dcterms:modified>
</cp:coreProperties>
</file>