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C572E4-59D6-48A4-896C-1AA419B5961F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FF42866-3D86-463E-95AF-9D7034423C18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спонукальну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71D259F-32CE-4CA3-885E-A3CB1512DF3A}" type="parTrans" cxnId="{CA7AE961-C0ED-408C-9859-61B5200F981D}">
      <dgm:prSet/>
      <dgm:spPr/>
      <dgm:t>
        <a:bodyPr/>
        <a:lstStyle/>
        <a:p>
          <a:endParaRPr lang="ru-RU"/>
        </a:p>
      </dgm:t>
    </dgm:pt>
    <dgm:pt modelId="{3434E38E-4139-4417-8266-1A4EC5B44B0F}" type="sibTrans" cxnId="{CA7AE961-C0ED-408C-9859-61B5200F981D}">
      <dgm:prSet/>
      <dgm:spPr/>
      <dgm:t>
        <a:bodyPr/>
        <a:lstStyle/>
        <a:p>
          <a:endParaRPr lang="ru-RU"/>
        </a:p>
      </dgm:t>
    </dgm:pt>
    <dgm:pt modelId="{097BDCE8-7A23-4966-9D32-8DE96A78E645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комунікабельну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1FF191B-983F-4BDA-B5F2-BE7F8795A491}" type="parTrans" cxnId="{DEAB0DF1-FFFC-4FDD-AA58-CC3EADBA56EE}">
      <dgm:prSet/>
      <dgm:spPr/>
      <dgm:t>
        <a:bodyPr/>
        <a:lstStyle/>
        <a:p>
          <a:endParaRPr lang="ru-RU"/>
        </a:p>
      </dgm:t>
    </dgm:pt>
    <dgm:pt modelId="{00AE3A4E-E5A2-4D0F-869D-F25C4DE05493}" type="sibTrans" cxnId="{DEAB0DF1-FFFC-4FDD-AA58-CC3EADBA56EE}">
      <dgm:prSet/>
      <dgm:spPr/>
      <dgm:t>
        <a:bodyPr/>
        <a:lstStyle/>
        <a:p>
          <a:endParaRPr lang="ru-RU"/>
        </a:p>
      </dgm:t>
    </dgm:pt>
    <dgm:pt modelId="{FB7B2B44-1712-43C5-9A9C-CDCDA00B048F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самореалізації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9596309-5F4C-462C-A553-47881944D9B5}" type="parTrans" cxnId="{B2B2F620-BD58-4FC9-83C2-0D20FD85E39A}">
      <dgm:prSet/>
      <dgm:spPr/>
      <dgm:t>
        <a:bodyPr/>
        <a:lstStyle/>
        <a:p>
          <a:endParaRPr lang="ru-RU"/>
        </a:p>
      </dgm:t>
    </dgm:pt>
    <dgm:pt modelId="{B2442C2B-BE27-4FAA-9879-1F7433B5D046}" type="sibTrans" cxnId="{B2B2F620-BD58-4FC9-83C2-0D20FD85E39A}">
      <dgm:prSet/>
      <dgm:spPr/>
      <dgm:t>
        <a:bodyPr/>
        <a:lstStyle/>
        <a:p>
          <a:endParaRPr lang="ru-RU"/>
        </a:p>
      </dgm:t>
    </dgm:pt>
    <dgm:pt modelId="{91D5A794-B478-4330-8C76-A462DA9AEB56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розвивальну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19EB24D-51C5-405D-A1F1-C86541FB2C66}" type="parTrans" cxnId="{E9483EF3-E0DE-4367-8912-A6AF0E278350}">
      <dgm:prSet/>
      <dgm:spPr/>
      <dgm:t>
        <a:bodyPr/>
        <a:lstStyle/>
        <a:p>
          <a:endParaRPr lang="ru-RU"/>
        </a:p>
      </dgm:t>
    </dgm:pt>
    <dgm:pt modelId="{651D022A-B6CA-4D1B-BD88-D3C2F8214973}" type="sibTrans" cxnId="{E9483EF3-E0DE-4367-8912-A6AF0E278350}">
      <dgm:prSet/>
      <dgm:spPr/>
      <dgm:t>
        <a:bodyPr/>
        <a:lstStyle/>
        <a:p>
          <a:endParaRPr lang="ru-RU"/>
        </a:p>
      </dgm:t>
    </dgm:pt>
    <dgm:pt modelId="{88EFEADE-EF85-4F82-8FD0-4EBD61581003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розважальну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9CD1CAD-F32F-40EB-8163-500D8FAF7033}" type="parTrans" cxnId="{D85597D5-AAD5-4BDA-A3DE-30A07AE2D205}">
      <dgm:prSet/>
      <dgm:spPr/>
      <dgm:t>
        <a:bodyPr/>
        <a:lstStyle/>
        <a:p>
          <a:endParaRPr lang="ru-RU"/>
        </a:p>
      </dgm:t>
    </dgm:pt>
    <dgm:pt modelId="{F705D066-0807-4912-B466-D82AB4418C97}" type="sibTrans" cxnId="{D85597D5-AAD5-4BDA-A3DE-30A07AE2D205}">
      <dgm:prSet/>
      <dgm:spPr/>
      <dgm:t>
        <a:bodyPr/>
        <a:lstStyle/>
        <a:p>
          <a:endParaRPr lang="ru-RU"/>
        </a:p>
      </dgm:t>
    </dgm:pt>
    <dgm:pt modelId="{BBD978E1-F50F-4B46-B871-10E20805E45E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діагностичну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CEDF8A3-0340-469B-A188-FCEF0F9DE9E6}" type="parTrans" cxnId="{8C5D5429-A2B9-4BB1-9297-34D0A31AD94F}">
      <dgm:prSet/>
      <dgm:spPr/>
    </dgm:pt>
    <dgm:pt modelId="{25B0C861-39DD-4C98-9A49-93F02603B3FF}" type="sibTrans" cxnId="{8C5D5429-A2B9-4BB1-9297-34D0A31AD94F}">
      <dgm:prSet/>
      <dgm:spPr/>
    </dgm:pt>
    <dgm:pt modelId="{B6BEC7B5-8B3C-4320-9CB0-596A64302CD9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корекційну</a:t>
          </a:r>
          <a:endParaRPr lang="ru-RU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0B5F543-DDAB-47C7-A1FC-913676A300CE}" type="parTrans" cxnId="{55045DD0-8DB8-4654-8776-78B8051DF311}">
      <dgm:prSet/>
      <dgm:spPr/>
    </dgm:pt>
    <dgm:pt modelId="{142BF516-F135-4700-85D4-F1D074644F37}" type="sibTrans" cxnId="{55045DD0-8DB8-4654-8776-78B8051DF311}">
      <dgm:prSet/>
      <dgm:spPr/>
    </dgm:pt>
    <dgm:pt modelId="{5156BF82-79E9-461C-A27A-3DC7D9DD6CE9}" type="pres">
      <dgm:prSet presAssocID="{2CC572E4-59D6-48A4-896C-1AA419B5961F}" presName="diagram" presStyleCnt="0">
        <dgm:presLayoutVars>
          <dgm:dir/>
          <dgm:resizeHandles val="exact"/>
        </dgm:presLayoutVars>
      </dgm:prSet>
      <dgm:spPr/>
    </dgm:pt>
    <dgm:pt modelId="{53AC1281-2E2C-471E-93D0-879C562B0147}" type="pres">
      <dgm:prSet presAssocID="{8FF42866-3D86-463E-95AF-9D7034423C1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76E4D-AE2E-4D6A-A45E-17339A55321D}" type="pres">
      <dgm:prSet presAssocID="{3434E38E-4139-4417-8266-1A4EC5B44B0F}" presName="sibTrans" presStyleCnt="0"/>
      <dgm:spPr/>
    </dgm:pt>
    <dgm:pt modelId="{819C1A92-FC80-4A08-815B-EA943E948009}" type="pres">
      <dgm:prSet presAssocID="{097BDCE8-7A23-4966-9D32-8DE96A78E645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593CF-9477-4DC0-8E09-BBBE5115AF31}" type="pres">
      <dgm:prSet presAssocID="{00AE3A4E-E5A2-4D0F-869D-F25C4DE05493}" presName="sibTrans" presStyleCnt="0"/>
      <dgm:spPr/>
    </dgm:pt>
    <dgm:pt modelId="{CC27EBFC-F901-425D-81FA-088DC3EF97FE}" type="pres">
      <dgm:prSet presAssocID="{FB7B2B44-1712-43C5-9A9C-CDCDA00B048F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5C3A5E-2C3A-48E3-95B3-B6E40A35EEED}" type="pres">
      <dgm:prSet presAssocID="{B2442C2B-BE27-4FAA-9879-1F7433B5D046}" presName="sibTrans" presStyleCnt="0"/>
      <dgm:spPr/>
    </dgm:pt>
    <dgm:pt modelId="{D3C598EC-F5D7-4A46-9A6F-7FBCFEB86DC9}" type="pres">
      <dgm:prSet presAssocID="{91D5A794-B478-4330-8C76-A462DA9AEB5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D4EA27-8965-4BAF-971C-5CE3C32A5811}" type="pres">
      <dgm:prSet presAssocID="{651D022A-B6CA-4D1B-BD88-D3C2F8214973}" presName="sibTrans" presStyleCnt="0"/>
      <dgm:spPr/>
    </dgm:pt>
    <dgm:pt modelId="{EC3D9172-D08E-4BBA-A21B-615A255456A0}" type="pres">
      <dgm:prSet presAssocID="{88EFEADE-EF85-4F82-8FD0-4EBD61581003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6ED9D-0CA9-42A1-8242-B361C00994AD}" type="pres">
      <dgm:prSet presAssocID="{F705D066-0807-4912-B466-D82AB4418C97}" presName="sibTrans" presStyleCnt="0"/>
      <dgm:spPr/>
    </dgm:pt>
    <dgm:pt modelId="{627FBA14-87D8-4493-A71F-B22F81A29902}" type="pres">
      <dgm:prSet presAssocID="{BBD978E1-F50F-4B46-B871-10E20805E45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BBC4C3-7ED7-49D3-BE48-DB1503236724}" type="pres">
      <dgm:prSet presAssocID="{25B0C861-39DD-4C98-9A49-93F02603B3FF}" presName="sibTrans" presStyleCnt="0"/>
      <dgm:spPr/>
    </dgm:pt>
    <dgm:pt modelId="{8B61108C-32C8-496B-B1B6-81387B8E32C1}" type="pres">
      <dgm:prSet presAssocID="{B6BEC7B5-8B3C-4320-9CB0-596A64302CD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B1FD24-1E51-4422-AE1B-234DC40658BC}" type="presOf" srcId="{097BDCE8-7A23-4966-9D32-8DE96A78E645}" destId="{819C1A92-FC80-4A08-815B-EA943E948009}" srcOrd="0" destOrd="0" presId="urn:microsoft.com/office/officeart/2005/8/layout/default"/>
    <dgm:cxn modelId="{20EF6867-F8C6-4A13-9580-CC3B1B7C4E9A}" type="presOf" srcId="{91D5A794-B478-4330-8C76-A462DA9AEB56}" destId="{D3C598EC-F5D7-4A46-9A6F-7FBCFEB86DC9}" srcOrd="0" destOrd="0" presId="urn:microsoft.com/office/officeart/2005/8/layout/default"/>
    <dgm:cxn modelId="{287E9D2F-568A-4FE2-9D10-4D1AC6644ADD}" type="presOf" srcId="{8FF42866-3D86-463E-95AF-9D7034423C18}" destId="{53AC1281-2E2C-471E-93D0-879C562B0147}" srcOrd="0" destOrd="0" presId="urn:microsoft.com/office/officeart/2005/8/layout/default"/>
    <dgm:cxn modelId="{B2B2F620-BD58-4FC9-83C2-0D20FD85E39A}" srcId="{2CC572E4-59D6-48A4-896C-1AA419B5961F}" destId="{FB7B2B44-1712-43C5-9A9C-CDCDA00B048F}" srcOrd="2" destOrd="0" parTransId="{19596309-5F4C-462C-A553-47881944D9B5}" sibTransId="{B2442C2B-BE27-4FAA-9879-1F7433B5D046}"/>
    <dgm:cxn modelId="{DC2D0E3C-E176-439A-A49A-C8F17396DA60}" type="presOf" srcId="{B6BEC7B5-8B3C-4320-9CB0-596A64302CD9}" destId="{8B61108C-32C8-496B-B1B6-81387B8E32C1}" srcOrd="0" destOrd="0" presId="urn:microsoft.com/office/officeart/2005/8/layout/default"/>
    <dgm:cxn modelId="{40CEC3E4-3555-4D6E-B28C-396EDD10881B}" type="presOf" srcId="{2CC572E4-59D6-48A4-896C-1AA419B5961F}" destId="{5156BF82-79E9-461C-A27A-3DC7D9DD6CE9}" srcOrd="0" destOrd="0" presId="urn:microsoft.com/office/officeart/2005/8/layout/default"/>
    <dgm:cxn modelId="{60F28CEA-55C0-4EBC-856C-06BAABB83ABB}" type="presOf" srcId="{BBD978E1-F50F-4B46-B871-10E20805E45E}" destId="{627FBA14-87D8-4493-A71F-B22F81A29902}" srcOrd="0" destOrd="0" presId="urn:microsoft.com/office/officeart/2005/8/layout/default"/>
    <dgm:cxn modelId="{E9483EF3-E0DE-4367-8912-A6AF0E278350}" srcId="{2CC572E4-59D6-48A4-896C-1AA419B5961F}" destId="{91D5A794-B478-4330-8C76-A462DA9AEB56}" srcOrd="3" destOrd="0" parTransId="{519EB24D-51C5-405D-A1F1-C86541FB2C66}" sibTransId="{651D022A-B6CA-4D1B-BD88-D3C2F8214973}"/>
    <dgm:cxn modelId="{CA7AE961-C0ED-408C-9859-61B5200F981D}" srcId="{2CC572E4-59D6-48A4-896C-1AA419B5961F}" destId="{8FF42866-3D86-463E-95AF-9D7034423C18}" srcOrd="0" destOrd="0" parTransId="{A71D259F-32CE-4CA3-885E-A3CB1512DF3A}" sibTransId="{3434E38E-4139-4417-8266-1A4EC5B44B0F}"/>
    <dgm:cxn modelId="{D85597D5-AAD5-4BDA-A3DE-30A07AE2D205}" srcId="{2CC572E4-59D6-48A4-896C-1AA419B5961F}" destId="{88EFEADE-EF85-4F82-8FD0-4EBD61581003}" srcOrd="4" destOrd="0" parTransId="{39CD1CAD-F32F-40EB-8163-500D8FAF7033}" sibTransId="{F705D066-0807-4912-B466-D82AB4418C97}"/>
    <dgm:cxn modelId="{55045DD0-8DB8-4654-8776-78B8051DF311}" srcId="{2CC572E4-59D6-48A4-896C-1AA419B5961F}" destId="{B6BEC7B5-8B3C-4320-9CB0-596A64302CD9}" srcOrd="6" destOrd="0" parTransId="{D0B5F543-DDAB-47C7-A1FC-913676A300CE}" sibTransId="{142BF516-F135-4700-85D4-F1D074644F37}"/>
    <dgm:cxn modelId="{DEAB0DF1-FFFC-4FDD-AA58-CC3EADBA56EE}" srcId="{2CC572E4-59D6-48A4-896C-1AA419B5961F}" destId="{097BDCE8-7A23-4966-9D32-8DE96A78E645}" srcOrd="1" destOrd="0" parTransId="{61FF191B-983F-4BDA-B5F2-BE7F8795A491}" sibTransId="{00AE3A4E-E5A2-4D0F-869D-F25C4DE05493}"/>
    <dgm:cxn modelId="{DC08A559-2814-4854-8D9D-E0A4FC31CF17}" type="presOf" srcId="{88EFEADE-EF85-4F82-8FD0-4EBD61581003}" destId="{EC3D9172-D08E-4BBA-A21B-615A255456A0}" srcOrd="0" destOrd="0" presId="urn:microsoft.com/office/officeart/2005/8/layout/default"/>
    <dgm:cxn modelId="{ADC5F64F-F58C-4C78-B406-D2AEC7AC301F}" type="presOf" srcId="{FB7B2B44-1712-43C5-9A9C-CDCDA00B048F}" destId="{CC27EBFC-F901-425D-81FA-088DC3EF97FE}" srcOrd="0" destOrd="0" presId="urn:microsoft.com/office/officeart/2005/8/layout/default"/>
    <dgm:cxn modelId="{8C5D5429-A2B9-4BB1-9297-34D0A31AD94F}" srcId="{2CC572E4-59D6-48A4-896C-1AA419B5961F}" destId="{BBD978E1-F50F-4B46-B871-10E20805E45E}" srcOrd="5" destOrd="0" parTransId="{0CEDF8A3-0340-469B-A188-FCEF0F9DE9E6}" sibTransId="{25B0C861-39DD-4C98-9A49-93F02603B3FF}"/>
    <dgm:cxn modelId="{89124C0B-F036-4516-994C-356CEB36737A}" type="presParOf" srcId="{5156BF82-79E9-461C-A27A-3DC7D9DD6CE9}" destId="{53AC1281-2E2C-471E-93D0-879C562B0147}" srcOrd="0" destOrd="0" presId="urn:microsoft.com/office/officeart/2005/8/layout/default"/>
    <dgm:cxn modelId="{9321F956-B896-4B6D-8226-C9B10A36961B}" type="presParOf" srcId="{5156BF82-79E9-461C-A27A-3DC7D9DD6CE9}" destId="{79376E4D-AE2E-4D6A-A45E-17339A55321D}" srcOrd="1" destOrd="0" presId="urn:microsoft.com/office/officeart/2005/8/layout/default"/>
    <dgm:cxn modelId="{A152D184-0BC6-4524-B448-C37028F2A2D8}" type="presParOf" srcId="{5156BF82-79E9-461C-A27A-3DC7D9DD6CE9}" destId="{819C1A92-FC80-4A08-815B-EA943E948009}" srcOrd="2" destOrd="0" presId="urn:microsoft.com/office/officeart/2005/8/layout/default"/>
    <dgm:cxn modelId="{376C79C7-71C7-4A5F-A0C8-C95CB7CF7FC4}" type="presParOf" srcId="{5156BF82-79E9-461C-A27A-3DC7D9DD6CE9}" destId="{46D593CF-9477-4DC0-8E09-BBBE5115AF31}" srcOrd="3" destOrd="0" presId="urn:microsoft.com/office/officeart/2005/8/layout/default"/>
    <dgm:cxn modelId="{7154765C-A66C-4B6D-82DE-A79B265F2A11}" type="presParOf" srcId="{5156BF82-79E9-461C-A27A-3DC7D9DD6CE9}" destId="{CC27EBFC-F901-425D-81FA-088DC3EF97FE}" srcOrd="4" destOrd="0" presId="urn:microsoft.com/office/officeart/2005/8/layout/default"/>
    <dgm:cxn modelId="{C06AB74F-48D9-4015-B0B5-246876DCD4D6}" type="presParOf" srcId="{5156BF82-79E9-461C-A27A-3DC7D9DD6CE9}" destId="{C05C3A5E-2C3A-48E3-95B3-B6E40A35EEED}" srcOrd="5" destOrd="0" presId="urn:microsoft.com/office/officeart/2005/8/layout/default"/>
    <dgm:cxn modelId="{A7AA033E-0F13-4FA3-BCE3-30CF6B2FC464}" type="presParOf" srcId="{5156BF82-79E9-461C-A27A-3DC7D9DD6CE9}" destId="{D3C598EC-F5D7-4A46-9A6F-7FBCFEB86DC9}" srcOrd="6" destOrd="0" presId="urn:microsoft.com/office/officeart/2005/8/layout/default"/>
    <dgm:cxn modelId="{9A7605CD-D0AD-49A4-B0C0-89D5B35FC7DD}" type="presParOf" srcId="{5156BF82-79E9-461C-A27A-3DC7D9DD6CE9}" destId="{B6D4EA27-8965-4BAF-971C-5CE3C32A5811}" srcOrd="7" destOrd="0" presId="urn:microsoft.com/office/officeart/2005/8/layout/default"/>
    <dgm:cxn modelId="{F663B787-6E67-4F10-BAFD-3AE11243EDA9}" type="presParOf" srcId="{5156BF82-79E9-461C-A27A-3DC7D9DD6CE9}" destId="{EC3D9172-D08E-4BBA-A21B-615A255456A0}" srcOrd="8" destOrd="0" presId="urn:microsoft.com/office/officeart/2005/8/layout/default"/>
    <dgm:cxn modelId="{75F40529-00F1-4BA9-B62B-8A1B5507FF74}" type="presParOf" srcId="{5156BF82-79E9-461C-A27A-3DC7D9DD6CE9}" destId="{2FC6ED9D-0CA9-42A1-8242-B361C00994AD}" srcOrd="9" destOrd="0" presId="urn:microsoft.com/office/officeart/2005/8/layout/default"/>
    <dgm:cxn modelId="{C9147FCA-60B5-4BE6-89C3-89DC1DF4A387}" type="presParOf" srcId="{5156BF82-79E9-461C-A27A-3DC7D9DD6CE9}" destId="{627FBA14-87D8-4493-A71F-B22F81A29902}" srcOrd="10" destOrd="0" presId="urn:microsoft.com/office/officeart/2005/8/layout/default"/>
    <dgm:cxn modelId="{7B94775C-6D61-4587-BEB5-F2F5B7FCE11E}" type="presParOf" srcId="{5156BF82-79E9-461C-A27A-3DC7D9DD6CE9}" destId="{2CBBC4C3-7ED7-49D3-BE48-DB1503236724}" srcOrd="11" destOrd="0" presId="urn:microsoft.com/office/officeart/2005/8/layout/default"/>
    <dgm:cxn modelId="{A61828E0-DBDA-4F99-8CF8-B2E81EFD78D0}" type="presParOf" srcId="{5156BF82-79E9-461C-A27A-3DC7D9DD6CE9}" destId="{8B61108C-32C8-496B-B1B6-81387B8E32C1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79AF3C5-C29C-4666-8DE5-7A2041B491DC}" type="doc">
      <dgm:prSet loTypeId="urn:microsoft.com/office/officeart/2005/8/layout/radial4" loCatId="relationship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D9DE4124-64F8-4467-AB30-7185D2612A8F}">
      <dgm:prSet phldrT="[Текст]"/>
      <dgm:spPr/>
      <dgm:t>
        <a:bodyPr/>
        <a:lstStyle/>
        <a:p>
          <a:r>
            <a:rPr lang="uk-UA" b="1" i="1" dirty="0" smtClean="0">
              <a:latin typeface="Arial" pitchFamily="34" charset="0"/>
              <a:cs typeface="Arial" pitchFamily="34" charset="0"/>
            </a:rPr>
            <a:t>Оцінка</a:t>
          </a:r>
          <a:endParaRPr lang="ru-RU" b="1" i="1" dirty="0">
            <a:latin typeface="Arial" pitchFamily="34" charset="0"/>
            <a:cs typeface="Arial" pitchFamily="34" charset="0"/>
          </a:endParaRPr>
        </a:p>
      </dgm:t>
    </dgm:pt>
    <dgm:pt modelId="{2ED395AE-BED0-40DF-BED3-769DE985DCEE}" type="parTrans" cxnId="{70C61BAD-D0F6-4970-B127-A013E5161F78}">
      <dgm:prSet/>
      <dgm:spPr/>
      <dgm:t>
        <a:bodyPr/>
        <a:lstStyle/>
        <a:p>
          <a:endParaRPr lang="ru-RU"/>
        </a:p>
      </dgm:t>
    </dgm:pt>
    <dgm:pt modelId="{27BC5703-645A-4DFB-825E-348001EF02FE}" type="sibTrans" cxnId="{70C61BAD-D0F6-4970-B127-A013E5161F78}">
      <dgm:prSet/>
      <dgm:spPr/>
      <dgm:t>
        <a:bodyPr/>
        <a:lstStyle/>
        <a:p>
          <a:endParaRPr lang="ru-RU"/>
        </a:p>
      </dgm:t>
    </dgm:pt>
    <dgm:pt modelId="{9B136322-5DD8-40E2-95B3-369FCD9F7806}">
      <dgm:prSet phldrT="[Текст]"/>
      <dgm:spPr/>
      <dgm:t>
        <a:bodyPr/>
        <a:lstStyle/>
        <a:p>
          <a:r>
            <a:rPr lang="uk-UA" b="1" i="1" dirty="0" smtClean="0">
              <a:latin typeface="Arial" pitchFamily="34" charset="0"/>
              <a:cs typeface="Arial" pitchFamily="34" charset="0"/>
            </a:rPr>
            <a:t>активність студента в обговоренні кейсу (в аудиторії)</a:t>
          </a:r>
          <a:endParaRPr lang="ru-RU" b="1" i="1" dirty="0">
            <a:latin typeface="Arial" pitchFamily="34" charset="0"/>
            <a:cs typeface="Arial" pitchFamily="34" charset="0"/>
          </a:endParaRPr>
        </a:p>
      </dgm:t>
    </dgm:pt>
    <dgm:pt modelId="{53951C8B-CD03-4372-8166-96EA5F693B23}" type="parTrans" cxnId="{3B490092-3C50-47BD-97F2-52DD892757DE}">
      <dgm:prSet/>
      <dgm:spPr/>
      <dgm:t>
        <a:bodyPr/>
        <a:lstStyle/>
        <a:p>
          <a:endParaRPr lang="ru-RU"/>
        </a:p>
      </dgm:t>
    </dgm:pt>
    <dgm:pt modelId="{D4308D72-CB29-4C52-A17F-0197F663FD54}" type="sibTrans" cxnId="{3B490092-3C50-47BD-97F2-52DD892757DE}">
      <dgm:prSet/>
      <dgm:spPr/>
      <dgm:t>
        <a:bodyPr/>
        <a:lstStyle/>
        <a:p>
          <a:endParaRPr lang="ru-RU"/>
        </a:p>
      </dgm:t>
    </dgm:pt>
    <dgm:pt modelId="{EB88365B-4A48-42BA-B343-CF8B56CED96A}">
      <dgm:prSet phldrT="[Текст]"/>
      <dgm:spPr/>
      <dgm:t>
        <a:bodyPr/>
        <a:lstStyle/>
        <a:p>
          <a:r>
            <a:rPr lang="uk-UA" b="1" i="1" dirty="0" smtClean="0">
              <a:latin typeface="Arial" pitchFamily="34" charset="0"/>
              <a:cs typeface="Arial" pitchFamily="34" charset="0"/>
            </a:rPr>
            <a:t>участь у роботі творчої групи</a:t>
          </a:r>
          <a:endParaRPr lang="ru-RU" b="1" i="1" dirty="0">
            <a:latin typeface="Arial" pitchFamily="34" charset="0"/>
            <a:cs typeface="Arial" pitchFamily="34" charset="0"/>
          </a:endParaRPr>
        </a:p>
      </dgm:t>
    </dgm:pt>
    <dgm:pt modelId="{8A0A189B-32C6-49B4-889A-2C1A181FDCBF}" type="parTrans" cxnId="{5DC07412-6FCA-4CDD-808D-D1CD7E356006}">
      <dgm:prSet/>
      <dgm:spPr/>
      <dgm:t>
        <a:bodyPr/>
        <a:lstStyle/>
        <a:p>
          <a:endParaRPr lang="ru-RU"/>
        </a:p>
      </dgm:t>
    </dgm:pt>
    <dgm:pt modelId="{E5EB4C07-CA95-4FCA-AE19-CF9DEE07D909}" type="sibTrans" cxnId="{5DC07412-6FCA-4CDD-808D-D1CD7E356006}">
      <dgm:prSet/>
      <dgm:spPr/>
      <dgm:t>
        <a:bodyPr/>
        <a:lstStyle/>
        <a:p>
          <a:endParaRPr lang="ru-RU"/>
        </a:p>
      </dgm:t>
    </dgm:pt>
    <dgm:pt modelId="{17C7A74F-3D76-4DCA-8EFA-5332948FE16A}">
      <dgm:prSet phldrT="[Текст]"/>
      <dgm:spPr/>
      <dgm:t>
        <a:bodyPr/>
        <a:lstStyle/>
        <a:p>
          <a:r>
            <a:rPr lang="uk-UA" b="1" i="1" dirty="0" smtClean="0">
              <a:latin typeface="Arial" pitchFamily="34" charset="0"/>
              <a:cs typeface="Arial" pitchFamily="34" charset="0"/>
            </a:rPr>
            <a:t>самостійна робота по підготовці до заняття</a:t>
          </a:r>
          <a:endParaRPr lang="ru-RU" b="1" i="1" dirty="0">
            <a:latin typeface="Arial" pitchFamily="34" charset="0"/>
            <a:cs typeface="Arial" pitchFamily="34" charset="0"/>
          </a:endParaRPr>
        </a:p>
      </dgm:t>
    </dgm:pt>
    <dgm:pt modelId="{A91B83A3-107F-4143-A8B7-33D683820516}" type="parTrans" cxnId="{73B3994E-E37C-49C8-B143-E823214F59B2}">
      <dgm:prSet/>
      <dgm:spPr/>
      <dgm:t>
        <a:bodyPr/>
        <a:lstStyle/>
        <a:p>
          <a:endParaRPr lang="ru-RU"/>
        </a:p>
      </dgm:t>
    </dgm:pt>
    <dgm:pt modelId="{5ABCC5BD-5A08-4DA2-93AD-6541AB92EDA9}" type="sibTrans" cxnId="{73B3994E-E37C-49C8-B143-E823214F59B2}">
      <dgm:prSet/>
      <dgm:spPr/>
      <dgm:t>
        <a:bodyPr/>
        <a:lstStyle/>
        <a:p>
          <a:endParaRPr lang="ru-RU"/>
        </a:p>
      </dgm:t>
    </dgm:pt>
    <dgm:pt modelId="{3A62357C-F107-41A5-B675-C0B412B512A0}" type="pres">
      <dgm:prSet presAssocID="{C79AF3C5-C29C-4666-8DE5-7A2041B491D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D57F49A-7293-4607-8FDA-894609CE8B53}" type="pres">
      <dgm:prSet presAssocID="{D9DE4124-64F8-4467-AB30-7185D2612A8F}" presName="centerShape" presStyleLbl="node0" presStyleIdx="0" presStyleCnt="1"/>
      <dgm:spPr/>
      <dgm:t>
        <a:bodyPr/>
        <a:lstStyle/>
        <a:p>
          <a:endParaRPr lang="ru-RU"/>
        </a:p>
      </dgm:t>
    </dgm:pt>
    <dgm:pt modelId="{F977B27E-479A-4749-9ECC-816EACFB83F3}" type="pres">
      <dgm:prSet presAssocID="{53951C8B-CD03-4372-8166-96EA5F693B23}" presName="parTrans" presStyleLbl="bgSibTrans2D1" presStyleIdx="0" presStyleCnt="3"/>
      <dgm:spPr/>
    </dgm:pt>
    <dgm:pt modelId="{AC5A25BD-6C03-40EA-9362-0F6C357A7693}" type="pres">
      <dgm:prSet presAssocID="{9B136322-5DD8-40E2-95B3-369FCD9F780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85AECF-1301-48AC-93DA-154CBF1D8C11}" type="pres">
      <dgm:prSet presAssocID="{8A0A189B-32C6-49B4-889A-2C1A181FDCBF}" presName="parTrans" presStyleLbl="bgSibTrans2D1" presStyleIdx="1" presStyleCnt="3"/>
      <dgm:spPr/>
    </dgm:pt>
    <dgm:pt modelId="{8F43F522-A4AB-4361-B21F-0E61F2F0C9F6}" type="pres">
      <dgm:prSet presAssocID="{EB88365B-4A48-42BA-B343-CF8B56CED96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5547E-6C3A-47D1-9F0C-8A4BC7433C23}" type="pres">
      <dgm:prSet presAssocID="{A91B83A3-107F-4143-A8B7-33D683820516}" presName="parTrans" presStyleLbl="bgSibTrans2D1" presStyleIdx="2" presStyleCnt="3"/>
      <dgm:spPr/>
    </dgm:pt>
    <dgm:pt modelId="{02C45DB9-795A-4FCB-81A6-653BAB496562}" type="pres">
      <dgm:prSet presAssocID="{17C7A74F-3D76-4DCA-8EFA-5332948FE16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4B2BEA-F3D4-444F-8637-AC37FBFFA3EF}" type="presOf" srcId="{53951C8B-CD03-4372-8166-96EA5F693B23}" destId="{F977B27E-479A-4749-9ECC-816EACFB83F3}" srcOrd="0" destOrd="0" presId="urn:microsoft.com/office/officeart/2005/8/layout/radial4"/>
    <dgm:cxn modelId="{70C61BAD-D0F6-4970-B127-A013E5161F78}" srcId="{C79AF3C5-C29C-4666-8DE5-7A2041B491DC}" destId="{D9DE4124-64F8-4467-AB30-7185D2612A8F}" srcOrd="0" destOrd="0" parTransId="{2ED395AE-BED0-40DF-BED3-769DE985DCEE}" sibTransId="{27BC5703-645A-4DFB-825E-348001EF02FE}"/>
    <dgm:cxn modelId="{4BFE62E4-EDE4-45AD-A5BD-59637B7583A9}" type="presOf" srcId="{A91B83A3-107F-4143-A8B7-33D683820516}" destId="{FA65547E-6C3A-47D1-9F0C-8A4BC7433C23}" srcOrd="0" destOrd="0" presId="urn:microsoft.com/office/officeart/2005/8/layout/radial4"/>
    <dgm:cxn modelId="{7C06BC9A-D801-4399-9C14-09A63CCE4AF0}" type="presOf" srcId="{C79AF3C5-C29C-4666-8DE5-7A2041B491DC}" destId="{3A62357C-F107-41A5-B675-C0B412B512A0}" srcOrd="0" destOrd="0" presId="urn:microsoft.com/office/officeart/2005/8/layout/radial4"/>
    <dgm:cxn modelId="{3B490092-3C50-47BD-97F2-52DD892757DE}" srcId="{D9DE4124-64F8-4467-AB30-7185D2612A8F}" destId="{9B136322-5DD8-40E2-95B3-369FCD9F7806}" srcOrd="0" destOrd="0" parTransId="{53951C8B-CD03-4372-8166-96EA5F693B23}" sibTransId="{D4308D72-CB29-4C52-A17F-0197F663FD54}"/>
    <dgm:cxn modelId="{314CD9AF-820F-4619-8153-21CCCF9D216E}" type="presOf" srcId="{EB88365B-4A48-42BA-B343-CF8B56CED96A}" destId="{8F43F522-A4AB-4361-B21F-0E61F2F0C9F6}" srcOrd="0" destOrd="0" presId="urn:microsoft.com/office/officeart/2005/8/layout/radial4"/>
    <dgm:cxn modelId="{5DC07412-6FCA-4CDD-808D-D1CD7E356006}" srcId="{D9DE4124-64F8-4467-AB30-7185D2612A8F}" destId="{EB88365B-4A48-42BA-B343-CF8B56CED96A}" srcOrd="1" destOrd="0" parTransId="{8A0A189B-32C6-49B4-889A-2C1A181FDCBF}" sibTransId="{E5EB4C07-CA95-4FCA-AE19-CF9DEE07D909}"/>
    <dgm:cxn modelId="{9BDFA0BE-1064-4EAD-BF82-D465C7769F87}" type="presOf" srcId="{9B136322-5DD8-40E2-95B3-369FCD9F7806}" destId="{AC5A25BD-6C03-40EA-9362-0F6C357A7693}" srcOrd="0" destOrd="0" presId="urn:microsoft.com/office/officeart/2005/8/layout/radial4"/>
    <dgm:cxn modelId="{73B3994E-E37C-49C8-B143-E823214F59B2}" srcId="{D9DE4124-64F8-4467-AB30-7185D2612A8F}" destId="{17C7A74F-3D76-4DCA-8EFA-5332948FE16A}" srcOrd="2" destOrd="0" parTransId="{A91B83A3-107F-4143-A8B7-33D683820516}" sibTransId="{5ABCC5BD-5A08-4DA2-93AD-6541AB92EDA9}"/>
    <dgm:cxn modelId="{BDDBCAAD-13B5-4D98-A73E-58076CD430CD}" type="presOf" srcId="{8A0A189B-32C6-49B4-889A-2C1A181FDCBF}" destId="{1F85AECF-1301-48AC-93DA-154CBF1D8C11}" srcOrd="0" destOrd="0" presId="urn:microsoft.com/office/officeart/2005/8/layout/radial4"/>
    <dgm:cxn modelId="{CECC600C-04BF-4D53-8E90-D7419F6AF53E}" type="presOf" srcId="{D9DE4124-64F8-4467-AB30-7185D2612A8F}" destId="{3D57F49A-7293-4607-8FDA-894609CE8B53}" srcOrd="0" destOrd="0" presId="urn:microsoft.com/office/officeart/2005/8/layout/radial4"/>
    <dgm:cxn modelId="{330FB424-44A0-4F38-8CD8-0B418A5A7881}" type="presOf" srcId="{17C7A74F-3D76-4DCA-8EFA-5332948FE16A}" destId="{02C45DB9-795A-4FCB-81A6-653BAB496562}" srcOrd="0" destOrd="0" presId="urn:microsoft.com/office/officeart/2005/8/layout/radial4"/>
    <dgm:cxn modelId="{828A613B-9E70-4056-828E-8BB5223D16A0}" type="presParOf" srcId="{3A62357C-F107-41A5-B675-C0B412B512A0}" destId="{3D57F49A-7293-4607-8FDA-894609CE8B53}" srcOrd="0" destOrd="0" presId="urn:microsoft.com/office/officeart/2005/8/layout/radial4"/>
    <dgm:cxn modelId="{D8A41B84-FADA-4882-9D01-72958F9D761A}" type="presParOf" srcId="{3A62357C-F107-41A5-B675-C0B412B512A0}" destId="{F977B27E-479A-4749-9ECC-816EACFB83F3}" srcOrd="1" destOrd="0" presId="urn:microsoft.com/office/officeart/2005/8/layout/radial4"/>
    <dgm:cxn modelId="{41CC2395-DA51-4485-AAFC-891A4BFDA969}" type="presParOf" srcId="{3A62357C-F107-41A5-B675-C0B412B512A0}" destId="{AC5A25BD-6C03-40EA-9362-0F6C357A7693}" srcOrd="2" destOrd="0" presId="urn:microsoft.com/office/officeart/2005/8/layout/radial4"/>
    <dgm:cxn modelId="{4D730906-CB3E-4ED1-B060-88294BC11CDD}" type="presParOf" srcId="{3A62357C-F107-41A5-B675-C0B412B512A0}" destId="{1F85AECF-1301-48AC-93DA-154CBF1D8C11}" srcOrd="3" destOrd="0" presId="urn:microsoft.com/office/officeart/2005/8/layout/radial4"/>
    <dgm:cxn modelId="{2CF7C477-2FE7-423E-A1E5-A059DE37CACF}" type="presParOf" srcId="{3A62357C-F107-41A5-B675-C0B412B512A0}" destId="{8F43F522-A4AB-4361-B21F-0E61F2F0C9F6}" srcOrd="4" destOrd="0" presId="urn:microsoft.com/office/officeart/2005/8/layout/radial4"/>
    <dgm:cxn modelId="{F8A4B9F2-D0B1-479C-BA13-A9DF11D8245C}" type="presParOf" srcId="{3A62357C-F107-41A5-B675-C0B412B512A0}" destId="{FA65547E-6C3A-47D1-9F0C-8A4BC7433C23}" srcOrd="5" destOrd="0" presId="urn:microsoft.com/office/officeart/2005/8/layout/radial4"/>
    <dgm:cxn modelId="{F3A86F41-76EF-4062-BDEF-12C7553406C6}" type="presParOf" srcId="{3A62357C-F107-41A5-B675-C0B412B512A0}" destId="{02C45DB9-795A-4FCB-81A6-653BAB496562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952C80-54A3-48E6-9CC7-57FF8853C1DD}" type="doc">
      <dgm:prSet loTypeId="urn:microsoft.com/office/officeart/2005/8/layout/list1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1AE4A62-AB55-409A-B197-6979A836797F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Як способу активізації студентів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0132387C-9ADE-4435-B706-5CDEAFBC9B07}" type="parTrans" cxnId="{75E1D88F-38F3-4528-BC0D-461BA78FD85E}">
      <dgm:prSet/>
      <dgm:spPr/>
      <dgm:t>
        <a:bodyPr/>
        <a:lstStyle/>
        <a:p>
          <a:endParaRPr lang="ru-RU"/>
        </a:p>
      </dgm:t>
    </dgm:pt>
    <dgm:pt modelId="{1E5AD519-818B-4057-9EEE-685D494CAE10}" type="sibTrans" cxnId="{75E1D88F-38F3-4528-BC0D-461BA78FD85E}">
      <dgm:prSet/>
      <dgm:spPr/>
      <dgm:t>
        <a:bodyPr/>
        <a:lstStyle/>
        <a:p>
          <a:endParaRPr lang="ru-RU"/>
        </a:p>
      </dgm:t>
    </dgm:pt>
    <dgm:pt modelId="{1CCDD8FC-406D-4927-9C42-24FB4767E4E4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За характером пізнавальної і трудової діяльності студентів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0D32AD23-64FE-41BC-AAB6-B09FEEF52DAC}" type="parTrans" cxnId="{EBF37D2C-8BDE-4E14-B282-1FFEFA695221}">
      <dgm:prSet/>
      <dgm:spPr/>
      <dgm:t>
        <a:bodyPr/>
        <a:lstStyle/>
        <a:p>
          <a:endParaRPr lang="ru-RU"/>
        </a:p>
      </dgm:t>
    </dgm:pt>
    <dgm:pt modelId="{7960F450-EA69-44BB-8D6C-BA4800D6D639}" type="sibTrans" cxnId="{EBF37D2C-8BDE-4E14-B282-1FFEFA695221}">
      <dgm:prSet/>
      <dgm:spPr/>
      <dgm:t>
        <a:bodyPr/>
        <a:lstStyle/>
        <a:p>
          <a:endParaRPr lang="ru-RU"/>
        </a:p>
      </dgm:t>
    </dgm:pt>
    <dgm:pt modelId="{E5FFF12A-B549-40F3-9CBF-A649DCA91AFB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За цільовими орієнтаціями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422C92B5-7A7A-4187-9541-2B647A1C589C}" type="parTrans" cxnId="{D75533BD-7129-479C-B1D9-87791096D543}">
      <dgm:prSet/>
      <dgm:spPr/>
      <dgm:t>
        <a:bodyPr/>
        <a:lstStyle/>
        <a:p>
          <a:endParaRPr lang="ru-RU"/>
        </a:p>
      </dgm:t>
    </dgm:pt>
    <dgm:pt modelId="{7CC669AE-1F6E-425E-8029-F1BC1E08B5AD}" type="sibTrans" cxnId="{D75533BD-7129-479C-B1D9-87791096D543}">
      <dgm:prSet/>
      <dgm:spPr/>
      <dgm:t>
        <a:bodyPr/>
        <a:lstStyle/>
        <a:p>
          <a:endParaRPr lang="ru-RU"/>
        </a:p>
      </dgm:t>
    </dgm:pt>
    <dgm:pt modelId="{05C000FE-B19B-4330-8B0F-C8CB476A5F0B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За дидактичною метою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557CDFE5-AC74-4EA5-AC04-1F287613E5C8}" type="parTrans" cxnId="{09AFA5D1-5870-4644-855D-30A362AB8F9C}">
      <dgm:prSet/>
      <dgm:spPr/>
    </dgm:pt>
    <dgm:pt modelId="{D6997704-F18F-449E-85EB-0BC0CD108C0A}" type="sibTrans" cxnId="{09AFA5D1-5870-4644-855D-30A362AB8F9C}">
      <dgm:prSet/>
      <dgm:spPr/>
    </dgm:pt>
    <dgm:pt modelId="{2B4765A4-62B7-4F44-94A9-CA74471929D2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За загальною дидактичною метою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953902CC-CAEE-4E95-A69D-8DC03FEA827D}" type="parTrans" cxnId="{8CE0FC50-FD85-4822-822F-6A7525240973}">
      <dgm:prSet/>
      <dgm:spPr/>
    </dgm:pt>
    <dgm:pt modelId="{6B7EC8E5-1A01-45E2-8D09-B18B339992D2}" type="sibTrans" cxnId="{8CE0FC50-FD85-4822-822F-6A7525240973}">
      <dgm:prSet/>
      <dgm:spPr/>
    </dgm:pt>
    <dgm:pt modelId="{FAB969FA-E5DF-473B-B678-A13C44988740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За характером педагогічного процесу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31864D93-B76A-4488-AC27-3114C87EDDBC}" type="parTrans" cxnId="{42FCEFE7-F0FF-44E7-ABEE-B14BFDB21E29}">
      <dgm:prSet/>
      <dgm:spPr/>
    </dgm:pt>
    <dgm:pt modelId="{E623E75C-B71C-426C-95E5-8D03DB324438}" type="sibTrans" cxnId="{42FCEFE7-F0FF-44E7-ABEE-B14BFDB21E29}">
      <dgm:prSet/>
      <dgm:spPr/>
    </dgm:pt>
    <dgm:pt modelId="{31D62A4F-C29A-4211-BBB6-B1418E2FE660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За ігровою методикою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92E3A7B3-53F8-405D-BC59-DFE3228BDE0C}" type="parTrans" cxnId="{C4CCDD45-18EB-4763-AB50-28EA3EB9E64E}">
      <dgm:prSet/>
      <dgm:spPr/>
    </dgm:pt>
    <dgm:pt modelId="{5610C1BA-C3AA-4629-98B5-C0211BCA9200}" type="sibTrans" cxnId="{C4CCDD45-18EB-4763-AB50-28EA3EB9E64E}">
      <dgm:prSet/>
      <dgm:spPr/>
    </dgm:pt>
    <dgm:pt modelId="{AECA14E6-C7F1-4684-AA0F-CC4085A8CF87}" type="pres">
      <dgm:prSet presAssocID="{4F952C80-54A3-48E6-9CC7-57FF8853C1DD}" presName="linear" presStyleCnt="0">
        <dgm:presLayoutVars>
          <dgm:dir/>
          <dgm:animLvl val="lvl"/>
          <dgm:resizeHandles val="exact"/>
        </dgm:presLayoutVars>
      </dgm:prSet>
      <dgm:spPr/>
    </dgm:pt>
    <dgm:pt modelId="{AF1C86F9-3301-440A-8350-CF0E1A0AEE5D}" type="pres">
      <dgm:prSet presAssocID="{B1AE4A62-AB55-409A-B197-6979A836797F}" presName="parentLin" presStyleCnt="0"/>
      <dgm:spPr/>
    </dgm:pt>
    <dgm:pt modelId="{4B11737D-D7D3-48FB-B0BE-C6510F526A32}" type="pres">
      <dgm:prSet presAssocID="{B1AE4A62-AB55-409A-B197-6979A836797F}" presName="parentLeftMargin" presStyleLbl="node1" presStyleIdx="0" presStyleCnt="7"/>
      <dgm:spPr/>
    </dgm:pt>
    <dgm:pt modelId="{C60146AB-D5CD-4349-9F2B-477EDD419EB7}" type="pres">
      <dgm:prSet presAssocID="{B1AE4A62-AB55-409A-B197-6979A836797F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27D63E-C009-412D-99CA-F8D36357478F}" type="pres">
      <dgm:prSet presAssocID="{B1AE4A62-AB55-409A-B197-6979A836797F}" presName="negativeSpace" presStyleCnt="0"/>
      <dgm:spPr/>
    </dgm:pt>
    <dgm:pt modelId="{5D95A314-7A20-4A45-A60C-0D8F5283F60C}" type="pres">
      <dgm:prSet presAssocID="{B1AE4A62-AB55-409A-B197-6979A836797F}" presName="childText" presStyleLbl="conFgAcc1" presStyleIdx="0" presStyleCnt="7">
        <dgm:presLayoutVars>
          <dgm:bulletEnabled val="1"/>
        </dgm:presLayoutVars>
      </dgm:prSet>
      <dgm:spPr/>
    </dgm:pt>
    <dgm:pt modelId="{6CF3DF05-DB84-4232-98FC-B1C93A0E7A20}" type="pres">
      <dgm:prSet presAssocID="{1E5AD519-818B-4057-9EEE-685D494CAE10}" presName="spaceBetweenRectangles" presStyleCnt="0"/>
      <dgm:spPr/>
    </dgm:pt>
    <dgm:pt modelId="{382BD44F-6599-4629-8090-FD70A2AF2BC6}" type="pres">
      <dgm:prSet presAssocID="{1CCDD8FC-406D-4927-9C42-24FB4767E4E4}" presName="parentLin" presStyleCnt="0"/>
      <dgm:spPr/>
    </dgm:pt>
    <dgm:pt modelId="{68B85331-295A-43B6-87A1-B02301B77156}" type="pres">
      <dgm:prSet presAssocID="{1CCDD8FC-406D-4927-9C42-24FB4767E4E4}" presName="parentLeftMargin" presStyleLbl="node1" presStyleIdx="0" presStyleCnt="7"/>
      <dgm:spPr/>
    </dgm:pt>
    <dgm:pt modelId="{BD8CBB5C-34F6-4D76-9005-AB8B8EE1BB8D}" type="pres">
      <dgm:prSet presAssocID="{1CCDD8FC-406D-4927-9C42-24FB4767E4E4}" presName="parentText" presStyleLbl="node1" presStyleIdx="1" presStyleCnt="7" custScaleX="1360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256223-9A05-4FBC-9471-29438F25D175}" type="pres">
      <dgm:prSet presAssocID="{1CCDD8FC-406D-4927-9C42-24FB4767E4E4}" presName="negativeSpace" presStyleCnt="0"/>
      <dgm:spPr/>
    </dgm:pt>
    <dgm:pt modelId="{0830FFB4-3E90-4F78-B5C6-9EFC2C10ED2A}" type="pres">
      <dgm:prSet presAssocID="{1CCDD8FC-406D-4927-9C42-24FB4767E4E4}" presName="childText" presStyleLbl="conFgAcc1" presStyleIdx="1" presStyleCnt="7">
        <dgm:presLayoutVars>
          <dgm:bulletEnabled val="1"/>
        </dgm:presLayoutVars>
      </dgm:prSet>
      <dgm:spPr/>
    </dgm:pt>
    <dgm:pt modelId="{199CF15E-712A-4ED3-939D-49DFED6AAB24}" type="pres">
      <dgm:prSet presAssocID="{7960F450-EA69-44BB-8D6C-BA4800D6D639}" presName="spaceBetweenRectangles" presStyleCnt="0"/>
      <dgm:spPr/>
    </dgm:pt>
    <dgm:pt modelId="{E7E95714-7394-440A-8EC8-D563CCFC31C3}" type="pres">
      <dgm:prSet presAssocID="{E5FFF12A-B549-40F3-9CBF-A649DCA91AFB}" presName="parentLin" presStyleCnt="0"/>
      <dgm:spPr/>
    </dgm:pt>
    <dgm:pt modelId="{472FDACF-481F-4332-BB9D-18F8CD730E40}" type="pres">
      <dgm:prSet presAssocID="{E5FFF12A-B549-40F3-9CBF-A649DCA91AFB}" presName="parentLeftMargin" presStyleLbl="node1" presStyleIdx="1" presStyleCnt="7"/>
      <dgm:spPr/>
    </dgm:pt>
    <dgm:pt modelId="{E26B25E9-6BCB-4A31-BA06-728398E68F56}" type="pres">
      <dgm:prSet presAssocID="{E5FFF12A-B549-40F3-9CBF-A649DCA91AF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47C00-F186-429D-81B4-666C5744A02C}" type="pres">
      <dgm:prSet presAssocID="{E5FFF12A-B549-40F3-9CBF-A649DCA91AFB}" presName="negativeSpace" presStyleCnt="0"/>
      <dgm:spPr/>
    </dgm:pt>
    <dgm:pt modelId="{ADAF66E7-2EA6-4B17-85AA-CA246E84E988}" type="pres">
      <dgm:prSet presAssocID="{E5FFF12A-B549-40F3-9CBF-A649DCA91AFB}" presName="childText" presStyleLbl="conFgAcc1" presStyleIdx="2" presStyleCnt="7">
        <dgm:presLayoutVars>
          <dgm:bulletEnabled val="1"/>
        </dgm:presLayoutVars>
      </dgm:prSet>
      <dgm:spPr/>
    </dgm:pt>
    <dgm:pt modelId="{53E4BFD9-AE4E-47FB-ADDF-D24F5C1FA756}" type="pres">
      <dgm:prSet presAssocID="{7CC669AE-1F6E-425E-8029-F1BC1E08B5AD}" presName="spaceBetweenRectangles" presStyleCnt="0"/>
      <dgm:spPr/>
    </dgm:pt>
    <dgm:pt modelId="{93ACA7E7-FEDA-47E8-A857-CBF4B87DC7E6}" type="pres">
      <dgm:prSet presAssocID="{05C000FE-B19B-4330-8B0F-C8CB476A5F0B}" presName="parentLin" presStyleCnt="0"/>
      <dgm:spPr/>
    </dgm:pt>
    <dgm:pt modelId="{56D265EB-AEFE-47CB-8F27-2F07D88DB924}" type="pres">
      <dgm:prSet presAssocID="{05C000FE-B19B-4330-8B0F-C8CB476A5F0B}" presName="parentLeftMargin" presStyleLbl="node1" presStyleIdx="2" presStyleCnt="7"/>
      <dgm:spPr/>
    </dgm:pt>
    <dgm:pt modelId="{52D00BF7-8238-4A65-8006-8799EF2D40EF}" type="pres">
      <dgm:prSet presAssocID="{05C000FE-B19B-4330-8B0F-C8CB476A5F0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6B4A0A-CE8A-4C46-BE55-7C86D1B21282}" type="pres">
      <dgm:prSet presAssocID="{05C000FE-B19B-4330-8B0F-C8CB476A5F0B}" presName="negativeSpace" presStyleCnt="0"/>
      <dgm:spPr/>
    </dgm:pt>
    <dgm:pt modelId="{1AE01244-DB00-47FF-B2AD-DBC22DA3004F}" type="pres">
      <dgm:prSet presAssocID="{05C000FE-B19B-4330-8B0F-C8CB476A5F0B}" presName="childText" presStyleLbl="conFgAcc1" presStyleIdx="3" presStyleCnt="7">
        <dgm:presLayoutVars>
          <dgm:bulletEnabled val="1"/>
        </dgm:presLayoutVars>
      </dgm:prSet>
      <dgm:spPr/>
    </dgm:pt>
    <dgm:pt modelId="{BFB84C9A-F360-457C-AA5E-2C20CC34381A}" type="pres">
      <dgm:prSet presAssocID="{D6997704-F18F-449E-85EB-0BC0CD108C0A}" presName="spaceBetweenRectangles" presStyleCnt="0"/>
      <dgm:spPr/>
    </dgm:pt>
    <dgm:pt modelId="{4F5EFB6B-E3EE-4C62-93A5-54AA2E224AF8}" type="pres">
      <dgm:prSet presAssocID="{2B4765A4-62B7-4F44-94A9-CA74471929D2}" presName="parentLin" presStyleCnt="0"/>
      <dgm:spPr/>
    </dgm:pt>
    <dgm:pt modelId="{D092F605-3FC1-434B-960B-7BEDE0E3C7EF}" type="pres">
      <dgm:prSet presAssocID="{2B4765A4-62B7-4F44-94A9-CA74471929D2}" presName="parentLeftMargin" presStyleLbl="node1" presStyleIdx="3" presStyleCnt="7"/>
      <dgm:spPr/>
    </dgm:pt>
    <dgm:pt modelId="{2BF13B16-6FEF-47C0-B899-68DC148112E8}" type="pres">
      <dgm:prSet presAssocID="{2B4765A4-62B7-4F44-94A9-CA74471929D2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19FC0-4481-436F-B735-5828240DD10A}" type="pres">
      <dgm:prSet presAssocID="{2B4765A4-62B7-4F44-94A9-CA74471929D2}" presName="negativeSpace" presStyleCnt="0"/>
      <dgm:spPr/>
    </dgm:pt>
    <dgm:pt modelId="{F0C83A6B-2F8E-40BD-B0A9-9304C04D4D90}" type="pres">
      <dgm:prSet presAssocID="{2B4765A4-62B7-4F44-94A9-CA74471929D2}" presName="childText" presStyleLbl="conFgAcc1" presStyleIdx="4" presStyleCnt="7">
        <dgm:presLayoutVars>
          <dgm:bulletEnabled val="1"/>
        </dgm:presLayoutVars>
      </dgm:prSet>
      <dgm:spPr/>
    </dgm:pt>
    <dgm:pt modelId="{A84B1067-870D-4BA2-BBDF-1C0BD92CF914}" type="pres">
      <dgm:prSet presAssocID="{6B7EC8E5-1A01-45E2-8D09-B18B339992D2}" presName="spaceBetweenRectangles" presStyleCnt="0"/>
      <dgm:spPr/>
    </dgm:pt>
    <dgm:pt modelId="{2DE1562C-585F-4C47-8F2D-3D3DDB0B7AFD}" type="pres">
      <dgm:prSet presAssocID="{FAB969FA-E5DF-473B-B678-A13C44988740}" presName="parentLin" presStyleCnt="0"/>
      <dgm:spPr/>
    </dgm:pt>
    <dgm:pt modelId="{1325DF78-C7B6-49CE-86AD-174DCF398458}" type="pres">
      <dgm:prSet presAssocID="{FAB969FA-E5DF-473B-B678-A13C44988740}" presName="parentLeftMargin" presStyleLbl="node1" presStyleIdx="4" presStyleCnt="7"/>
      <dgm:spPr/>
    </dgm:pt>
    <dgm:pt modelId="{83512F44-3600-4622-82F7-B173FBD733A2}" type="pres">
      <dgm:prSet presAssocID="{FAB969FA-E5DF-473B-B678-A13C4498874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301C36-A393-4663-AA71-66CE1CDA63F9}" type="pres">
      <dgm:prSet presAssocID="{FAB969FA-E5DF-473B-B678-A13C44988740}" presName="negativeSpace" presStyleCnt="0"/>
      <dgm:spPr/>
    </dgm:pt>
    <dgm:pt modelId="{3656A0C2-B2F9-491F-8E93-462F4652DCE1}" type="pres">
      <dgm:prSet presAssocID="{FAB969FA-E5DF-473B-B678-A13C44988740}" presName="childText" presStyleLbl="conFgAcc1" presStyleIdx="5" presStyleCnt="7">
        <dgm:presLayoutVars>
          <dgm:bulletEnabled val="1"/>
        </dgm:presLayoutVars>
      </dgm:prSet>
      <dgm:spPr/>
    </dgm:pt>
    <dgm:pt modelId="{30DF8690-3D71-44BD-B504-28CD0075365E}" type="pres">
      <dgm:prSet presAssocID="{E623E75C-B71C-426C-95E5-8D03DB324438}" presName="spaceBetweenRectangles" presStyleCnt="0"/>
      <dgm:spPr/>
    </dgm:pt>
    <dgm:pt modelId="{511C2B80-8FC9-46BB-890A-34F1865BF294}" type="pres">
      <dgm:prSet presAssocID="{31D62A4F-C29A-4211-BBB6-B1418E2FE660}" presName="parentLin" presStyleCnt="0"/>
      <dgm:spPr/>
    </dgm:pt>
    <dgm:pt modelId="{C00F6C55-43F7-410B-A59B-24412C1533F5}" type="pres">
      <dgm:prSet presAssocID="{31D62A4F-C29A-4211-BBB6-B1418E2FE660}" presName="parentLeftMargin" presStyleLbl="node1" presStyleIdx="5" presStyleCnt="7"/>
      <dgm:spPr/>
    </dgm:pt>
    <dgm:pt modelId="{2BD4A500-81C3-4958-9DC2-5A17CCCF0D66}" type="pres">
      <dgm:prSet presAssocID="{31D62A4F-C29A-4211-BBB6-B1418E2FE660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0E9837-578A-4095-97DC-F897758D761E}" type="pres">
      <dgm:prSet presAssocID="{31D62A4F-C29A-4211-BBB6-B1418E2FE660}" presName="negativeSpace" presStyleCnt="0"/>
      <dgm:spPr/>
    </dgm:pt>
    <dgm:pt modelId="{6E57CB2A-9D70-404D-B544-6E778D3C96D4}" type="pres">
      <dgm:prSet presAssocID="{31D62A4F-C29A-4211-BBB6-B1418E2FE660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9C5AD66B-85E9-4E2B-BD33-8A17E2F66938}" type="presOf" srcId="{FAB969FA-E5DF-473B-B678-A13C44988740}" destId="{1325DF78-C7B6-49CE-86AD-174DCF398458}" srcOrd="0" destOrd="0" presId="urn:microsoft.com/office/officeart/2005/8/layout/list1"/>
    <dgm:cxn modelId="{9A675CBE-BADF-42A1-8A91-D967AAF65F45}" type="presOf" srcId="{FAB969FA-E5DF-473B-B678-A13C44988740}" destId="{83512F44-3600-4622-82F7-B173FBD733A2}" srcOrd="1" destOrd="0" presId="urn:microsoft.com/office/officeart/2005/8/layout/list1"/>
    <dgm:cxn modelId="{05524743-00B8-4D5F-AB91-96AD9E8BEF0D}" type="presOf" srcId="{05C000FE-B19B-4330-8B0F-C8CB476A5F0B}" destId="{52D00BF7-8238-4A65-8006-8799EF2D40EF}" srcOrd="1" destOrd="0" presId="urn:microsoft.com/office/officeart/2005/8/layout/list1"/>
    <dgm:cxn modelId="{E475B3F1-6EDB-4AE0-A4B3-2E75DB18F71A}" type="presOf" srcId="{31D62A4F-C29A-4211-BBB6-B1418E2FE660}" destId="{C00F6C55-43F7-410B-A59B-24412C1533F5}" srcOrd="0" destOrd="0" presId="urn:microsoft.com/office/officeart/2005/8/layout/list1"/>
    <dgm:cxn modelId="{09AFA5D1-5870-4644-855D-30A362AB8F9C}" srcId="{4F952C80-54A3-48E6-9CC7-57FF8853C1DD}" destId="{05C000FE-B19B-4330-8B0F-C8CB476A5F0B}" srcOrd="3" destOrd="0" parTransId="{557CDFE5-AC74-4EA5-AC04-1F287613E5C8}" sibTransId="{D6997704-F18F-449E-85EB-0BC0CD108C0A}"/>
    <dgm:cxn modelId="{CECAD2C8-804D-49EE-9365-F1445C29FA5A}" type="presOf" srcId="{B1AE4A62-AB55-409A-B197-6979A836797F}" destId="{4B11737D-D7D3-48FB-B0BE-C6510F526A32}" srcOrd="0" destOrd="0" presId="urn:microsoft.com/office/officeart/2005/8/layout/list1"/>
    <dgm:cxn modelId="{2F6BE12B-8A55-46FA-8F16-341C0D384815}" type="presOf" srcId="{E5FFF12A-B549-40F3-9CBF-A649DCA91AFB}" destId="{472FDACF-481F-4332-BB9D-18F8CD730E40}" srcOrd="0" destOrd="0" presId="urn:microsoft.com/office/officeart/2005/8/layout/list1"/>
    <dgm:cxn modelId="{D75533BD-7129-479C-B1D9-87791096D543}" srcId="{4F952C80-54A3-48E6-9CC7-57FF8853C1DD}" destId="{E5FFF12A-B549-40F3-9CBF-A649DCA91AFB}" srcOrd="2" destOrd="0" parTransId="{422C92B5-7A7A-4187-9541-2B647A1C589C}" sibTransId="{7CC669AE-1F6E-425E-8029-F1BC1E08B5AD}"/>
    <dgm:cxn modelId="{A84AFA10-5D72-4996-96DD-E2BD5D82BFD6}" type="presOf" srcId="{1CCDD8FC-406D-4927-9C42-24FB4767E4E4}" destId="{68B85331-295A-43B6-87A1-B02301B77156}" srcOrd="0" destOrd="0" presId="urn:microsoft.com/office/officeart/2005/8/layout/list1"/>
    <dgm:cxn modelId="{FD498EFB-CA23-47D8-9B10-6542B51E2DE0}" type="presOf" srcId="{31D62A4F-C29A-4211-BBB6-B1418E2FE660}" destId="{2BD4A500-81C3-4958-9DC2-5A17CCCF0D66}" srcOrd="1" destOrd="0" presId="urn:microsoft.com/office/officeart/2005/8/layout/list1"/>
    <dgm:cxn modelId="{C4CCDD45-18EB-4763-AB50-28EA3EB9E64E}" srcId="{4F952C80-54A3-48E6-9CC7-57FF8853C1DD}" destId="{31D62A4F-C29A-4211-BBB6-B1418E2FE660}" srcOrd="6" destOrd="0" parTransId="{92E3A7B3-53F8-405D-BC59-DFE3228BDE0C}" sibTransId="{5610C1BA-C3AA-4629-98B5-C0211BCA9200}"/>
    <dgm:cxn modelId="{8C5AC853-CCDB-403E-8D1D-F600F62FAE59}" type="presOf" srcId="{4F952C80-54A3-48E6-9CC7-57FF8853C1DD}" destId="{AECA14E6-C7F1-4684-AA0F-CC4085A8CF87}" srcOrd="0" destOrd="0" presId="urn:microsoft.com/office/officeart/2005/8/layout/list1"/>
    <dgm:cxn modelId="{CDCBB4D3-49C5-47DD-B4FD-B66800EFF164}" type="presOf" srcId="{05C000FE-B19B-4330-8B0F-C8CB476A5F0B}" destId="{56D265EB-AEFE-47CB-8F27-2F07D88DB924}" srcOrd="0" destOrd="0" presId="urn:microsoft.com/office/officeart/2005/8/layout/list1"/>
    <dgm:cxn modelId="{75E1D88F-38F3-4528-BC0D-461BA78FD85E}" srcId="{4F952C80-54A3-48E6-9CC7-57FF8853C1DD}" destId="{B1AE4A62-AB55-409A-B197-6979A836797F}" srcOrd="0" destOrd="0" parTransId="{0132387C-9ADE-4435-B706-5CDEAFBC9B07}" sibTransId="{1E5AD519-818B-4057-9EEE-685D494CAE10}"/>
    <dgm:cxn modelId="{441BAC2E-7407-4E4A-87CE-6A0AB0895A07}" type="presOf" srcId="{2B4765A4-62B7-4F44-94A9-CA74471929D2}" destId="{D092F605-3FC1-434B-960B-7BEDE0E3C7EF}" srcOrd="0" destOrd="0" presId="urn:microsoft.com/office/officeart/2005/8/layout/list1"/>
    <dgm:cxn modelId="{8CE0FC50-FD85-4822-822F-6A7525240973}" srcId="{4F952C80-54A3-48E6-9CC7-57FF8853C1DD}" destId="{2B4765A4-62B7-4F44-94A9-CA74471929D2}" srcOrd="4" destOrd="0" parTransId="{953902CC-CAEE-4E95-A69D-8DC03FEA827D}" sibTransId="{6B7EC8E5-1A01-45E2-8D09-B18B339992D2}"/>
    <dgm:cxn modelId="{42FCEFE7-F0FF-44E7-ABEE-B14BFDB21E29}" srcId="{4F952C80-54A3-48E6-9CC7-57FF8853C1DD}" destId="{FAB969FA-E5DF-473B-B678-A13C44988740}" srcOrd="5" destOrd="0" parTransId="{31864D93-B76A-4488-AC27-3114C87EDDBC}" sibTransId="{E623E75C-B71C-426C-95E5-8D03DB324438}"/>
    <dgm:cxn modelId="{895A2387-733B-447F-BEF8-5CAF531F4B03}" type="presOf" srcId="{E5FFF12A-B549-40F3-9CBF-A649DCA91AFB}" destId="{E26B25E9-6BCB-4A31-BA06-728398E68F56}" srcOrd="1" destOrd="0" presId="urn:microsoft.com/office/officeart/2005/8/layout/list1"/>
    <dgm:cxn modelId="{CFA32211-0D02-4EBD-90F1-420EF8D78490}" type="presOf" srcId="{2B4765A4-62B7-4F44-94A9-CA74471929D2}" destId="{2BF13B16-6FEF-47C0-B899-68DC148112E8}" srcOrd="1" destOrd="0" presId="urn:microsoft.com/office/officeart/2005/8/layout/list1"/>
    <dgm:cxn modelId="{6C871ADF-F64B-4EEF-B079-4A13711BCC8B}" type="presOf" srcId="{1CCDD8FC-406D-4927-9C42-24FB4767E4E4}" destId="{BD8CBB5C-34F6-4D76-9005-AB8B8EE1BB8D}" srcOrd="1" destOrd="0" presId="urn:microsoft.com/office/officeart/2005/8/layout/list1"/>
    <dgm:cxn modelId="{EDA18A02-42E0-4FE6-917E-95FF20458060}" type="presOf" srcId="{B1AE4A62-AB55-409A-B197-6979A836797F}" destId="{C60146AB-D5CD-4349-9F2B-477EDD419EB7}" srcOrd="1" destOrd="0" presId="urn:microsoft.com/office/officeart/2005/8/layout/list1"/>
    <dgm:cxn modelId="{EBF37D2C-8BDE-4E14-B282-1FFEFA695221}" srcId="{4F952C80-54A3-48E6-9CC7-57FF8853C1DD}" destId="{1CCDD8FC-406D-4927-9C42-24FB4767E4E4}" srcOrd="1" destOrd="0" parTransId="{0D32AD23-64FE-41BC-AAB6-B09FEEF52DAC}" sibTransId="{7960F450-EA69-44BB-8D6C-BA4800D6D639}"/>
    <dgm:cxn modelId="{FE805753-C129-4F2E-8E90-A1DA1712C6A9}" type="presParOf" srcId="{AECA14E6-C7F1-4684-AA0F-CC4085A8CF87}" destId="{AF1C86F9-3301-440A-8350-CF0E1A0AEE5D}" srcOrd="0" destOrd="0" presId="urn:microsoft.com/office/officeart/2005/8/layout/list1"/>
    <dgm:cxn modelId="{AAA1777A-B7A3-4496-BC14-C39BEBD3CB4B}" type="presParOf" srcId="{AF1C86F9-3301-440A-8350-CF0E1A0AEE5D}" destId="{4B11737D-D7D3-48FB-B0BE-C6510F526A32}" srcOrd="0" destOrd="0" presId="urn:microsoft.com/office/officeart/2005/8/layout/list1"/>
    <dgm:cxn modelId="{5BAC2EC7-7975-4308-BC2C-226162999041}" type="presParOf" srcId="{AF1C86F9-3301-440A-8350-CF0E1A0AEE5D}" destId="{C60146AB-D5CD-4349-9F2B-477EDD419EB7}" srcOrd="1" destOrd="0" presId="urn:microsoft.com/office/officeart/2005/8/layout/list1"/>
    <dgm:cxn modelId="{E8132F87-B608-49DE-AB93-DC96079C24D8}" type="presParOf" srcId="{AECA14E6-C7F1-4684-AA0F-CC4085A8CF87}" destId="{4327D63E-C009-412D-99CA-F8D36357478F}" srcOrd="1" destOrd="0" presId="urn:microsoft.com/office/officeart/2005/8/layout/list1"/>
    <dgm:cxn modelId="{B0FDE76B-D67E-43D1-BA25-77E8AF071382}" type="presParOf" srcId="{AECA14E6-C7F1-4684-AA0F-CC4085A8CF87}" destId="{5D95A314-7A20-4A45-A60C-0D8F5283F60C}" srcOrd="2" destOrd="0" presId="urn:microsoft.com/office/officeart/2005/8/layout/list1"/>
    <dgm:cxn modelId="{6C31977D-588C-41B6-B01E-386F0BEBE07D}" type="presParOf" srcId="{AECA14E6-C7F1-4684-AA0F-CC4085A8CF87}" destId="{6CF3DF05-DB84-4232-98FC-B1C93A0E7A20}" srcOrd="3" destOrd="0" presId="urn:microsoft.com/office/officeart/2005/8/layout/list1"/>
    <dgm:cxn modelId="{AF5A6809-5CD8-489F-B30B-53839D302878}" type="presParOf" srcId="{AECA14E6-C7F1-4684-AA0F-CC4085A8CF87}" destId="{382BD44F-6599-4629-8090-FD70A2AF2BC6}" srcOrd="4" destOrd="0" presId="urn:microsoft.com/office/officeart/2005/8/layout/list1"/>
    <dgm:cxn modelId="{940DA42B-6451-4883-863C-2F3B2DCFBED8}" type="presParOf" srcId="{382BD44F-6599-4629-8090-FD70A2AF2BC6}" destId="{68B85331-295A-43B6-87A1-B02301B77156}" srcOrd="0" destOrd="0" presId="urn:microsoft.com/office/officeart/2005/8/layout/list1"/>
    <dgm:cxn modelId="{F3DE1F5A-EC5F-428D-8B98-3CB80A9F000D}" type="presParOf" srcId="{382BD44F-6599-4629-8090-FD70A2AF2BC6}" destId="{BD8CBB5C-34F6-4D76-9005-AB8B8EE1BB8D}" srcOrd="1" destOrd="0" presId="urn:microsoft.com/office/officeart/2005/8/layout/list1"/>
    <dgm:cxn modelId="{5896343A-DF46-4FA1-A5BC-91D2E7EA1646}" type="presParOf" srcId="{AECA14E6-C7F1-4684-AA0F-CC4085A8CF87}" destId="{64256223-9A05-4FBC-9471-29438F25D175}" srcOrd="5" destOrd="0" presId="urn:microsoft.com/office/officeart/2005/8/layout/list1"/>
    <dgm:cxn modelId="{C748557E-0AF7-4266-9332-4E5E33B3E39F}" type="presParOf" srcId="{AECA14E6-C7F1-4684-AA0F-CC4085A8CF87}" destId="{0830FFB4-3E90-4F78-B5C6-9EFC2C10ED2A}" srcOrd="6" destOrd="0" presId="urn:microsoft.com/office/officeart/2005/8/layout/list1"/>
    <dgm:cxn modelId="{CE5651E6-4013-48F4-9EBE-FDDF495D31C4}" type="presParOf" srcId="{AECA14E6-C7F1-4684-AA0F-CC4085A8CF87}" destId="{199CF15E-712A-4ED3-939D-49DFED6AAB24}" srcOrd="7" destOrd="0" presId="urn:microsoft.com/office/officeart/2005/8/layout/list1"/>
    <dgm:cxn modelId="{40AAD7CE-5E58-464F-93A9-52DD1D10CAA8}" type="presParOf" srcId="{AECA14E6-C7F1-4684-AA0F-CC4085A8CF87}" destId="{E7E95714-7394-440A-8EC8-D563CCFC31C3}" srcOrd="8" destOrd="0" presId="urn:microsoft.com/office/officeart/2005/8/layout/list1"/>
    <dgm:cxn modelId="{8603C9DB-D1DE-42E9-B026-75B9922CD0C8}" type="presParOf" srcId="{E7E95714-7394-440A-8EC8-D563CCFC31C3}" destId="{472FDACF-481F-4332-BB9D-18F8CD730E40}" srcOrd="0" destOrd="0" presId="urn:microsoft.com/office/officeart/2005/8/layout/list1"/>
    <dgm:cxn modelId="{F5BA9E40-DDE7-46F3-9517-0DB412398D91}" type="presParOf" srcId="{E7E95714-7394-440A-8EC8-D563CCFC31C3}" destId="{E26B25E9-6BCB-4A31-BA06-728398E68F56}" srcOrd="1" destOrd="0" presId="urn:microsoft.com/office/officeart/2005/8/layout/list1"/>
    <dgm:cxn modelId="{1AE15A0C-C255-4DF5-A8E9-1D382706D63E}" type="presParOf" srcId="{AECA14E6-C7F1-4684-AA0F-CC4085A8CF87}" destId="{B3047C00-F186-429D-81B4-666C5744A02C}" srcOrd="9" destOrd="0" presId="urn:microsoft.com/office/officeart/2005/8/layout/list1"/>
    <dgm:cxn modelId="{C41F33FD-0DF4-4FEB-A8D3-60ADC18CB113}" type="presParOf" srcId="{AECA14E6-C7F1-4684-AA0F-CC4085A8CF87}" destId="{ADAF66E7-2EA6-4B17-85AA-CA246E84E988}" srcOrd="10" destOrd="0" presId="urn:microsoft.com/office/officeart/2005/8/layout/list1"/>
    <dgm:cxn modelId="{6FDEB77F-F466-401A-8156-326B3E63D118}" type="presParOf" srcId="{AECA14E6-C7F1-4684-AA0F-CC4085A8CF87}" destId="{53E4BFD9-AE4E-47FB-ADDF-D24F5C1FA756}" srcOrd="11" destOrd="0" presId="urn:microsoft.com/office/officeart/2005/8/layout/list1"/>
    <dgm:cxn modelId="{7E818758-7A2D-4C9D-A34A-4FC1F57BF62A}" type="presParOf" srcId="{AECA14E6-C7F1-4684-AA0F-CC4085A8CF87}" destId="{93ACA7E7-FEDA-47E8-A857-CBF4B87DC7E6}" srcOrd="12" destOrd="0" presId="urn:microsoft.com/office/officeart/2005/8/layout/list1"/>
    <dgm:cxn modelId="{B3BB3C1C-53AD-4A47-85F6-9C50F715BE76}" type="presParOf" srcId="{93ACA7E7-FEDA-47E8-A857-CBF4B87DC7E6}" destId="{56D265EB-AEFE-47CB-8F27-2F07D88DB924}" srcOrd="0" destOrd="0" presId="urn:microsoft.com/office/officeart/2005/8/layout/list1"/>
    <dgm:cxn modelId="{553B2532-AE92-4CE5-B1C1-A0CB29936D7E}" type="presParOf" srcId="{93ACA7E7-FEDA-47E8-A857-CBF4B87DC7E6}" destId="{52D00BF7-8238-4A65-8006-8799EF2D40EF}" srcOrd="1" destOrd="0" presId="urn:microsoft.com/office/officeart/2005/8/layout/list1"/>
    <dgm:cxn modelId="{61927DA5-8FA6-4BE3-BF35-D5EDD67CB901}" type="presParOf" srcId="{AECA14E6-C7F1-4684-AA0F-CC4085A8CF87}" destId="{F16B4A0A-CE8A-4C46-BE55-7C86D1B21282}" srcOrd="13" destOrd="0" presId="urn:microsoft.com/office/officeart/2005/8/layout/list1"/>
    <dgm:cxn modelId="{CBE4B1AB-04D5-405E-8E87-264E72F97526}" type="presParOf" srcId="{AECA14E6-C7F1-4684-AA0F-CC4085A8CF87}" destId="{1AE01244-DB00-47FF-B2AD-DBC22DA3004F}" srcOrd="14" destOrd="0" presId="urn:microsoft.com/office/officeart/2005/8/layout/list1"/>
    <dgm:cxn modelId="{85045041-CA9C-45B5-AEF3-511C8B745D45}" type="presParOf" srcId="{AECA14E6-C7F1-4684-AA0F-CC4085A8CF87}" destId="{BFB84C9A-F360-457C-AA5E-2C20CC34381A}" srcOrd="15" destOrd="0" presId="urn:microsoft.com/office/officeart/2005/8/layout/list1"/>
    <dgm:cxn modelId="{6C6BFCF4-2B65-48A4-8286-D94551C9C8D7}" type="presParOf" srcId="{AECA14E6-C7F1-4684-AA0F-CC4085A8CF87}" destId="{4F5EFB6B-E3EE-4C62-93A5-54AA2E224AF8}" srcOrd="16" destOrd="0" presId="urn:microsoft.com/office/officeart/2005/8/layout/list1"/>
    <dgm:cxn modelId="{0F8014C3-7B3D-4EE5-A45E-AD2EBFB44693}" type="presParOf" srcId="{4F5EFB6B-E3EE-4C62-93A5-54AA2E224AF8}" destId="{D092F605-3FC1-434B-960B-7BEDE0E3C7EF}" srcOrd="0" destOrd="0" presId="urn:microsoft.com/office/officeart/2005/8/layout/list1"/>
    <dgm:cxn modelId="{2832AD9E-D923-4394-A6DE-D6A9A1D9D221}" type="presParOf" srcId="{4F5EFB6B-E3EE-4C62-93A5-54AA2E224AF8}" destId="{2BF13B16-6FEF-47C0-B899-68DC148112E8}" srcOrd="1" destOrd="0" presId="urn:microsoft.com/office/officeart/2005/8/layout/list1"/>
    <dgm:cxn modelId="{C9C7024A-1E85-4201-9CD4-BE1659C21133}" type="presParOf" srcId="{AECA14E6-C7F1-4684-AA0F-CC4085A8CF87}" destId="{2B619FC0-4481-436F-B735-5828240DD10A}" srcOrd="17" destOrd="0" presId="urn:microsoft.com/office/officeart/2005/8/layout/list1"/>
    <dgm:cxn modelId="{8263B2FA-1B6E-4E47-9094-DE3118EDC727}" type="presParOf" srcId="{AECA14E6-C7F1-4684-AA0F-CC4085A8CF87}" destId="{F0C83A6B-2F8E-40BD-B0A9-9304C04D4D90}" srcOrd="18" destOrd="0" presId="urn:microsoft.com/office/officeart/2005/8/layout/list1"/>
    <dgm:cxn modelId="{8762103F-FE72-400D-8EB1-0DDB551EDFA4}" type="presParOf" srcId="{AECA14E6-C7F1-4684-AA0F-CC4085A8CF87}" destId="{A84B1067-870D-4BA2-BBDF-1C0BD92CF914}" srcOrd="19" destOrd="0" presId="urn:microsoft.com/office/officeart/2005/8/layout/list1"/>
    <dgm:cxn modelId="{E72D243A-2F93-4AF2-99BD-584AA5C02FCE}" type="presParOf" srcId="{AECA14E6-C7F1-4684-AA0F-CC4085A8CF87}" destId="{2DE1562C-585F-4C47-8F2D-3D3DDB0B7AFD}" srcOrd="20" destOrd="0" presId="urn:microsoft.com/office/officeart/2005/8/layout/list1"/>
    <dgm:cxn modelId="{F9C4E302-B4E9-430C-8656-8D59E50C4F4A}" type="presParOf" srcId="{2DE1562C-585F-4C47-8F2D-3D3DDB0B7AFD}" destId="{1325DF78-C7B6-49CE-86AD-174DCF398458}" srcOrd="0" destOrd="0" presId="urn:microsoft.com/office/officeart/2005/8/layout/list1"/>
    <dgm:cxn modelId="{642A5B54-E29C-4D45-B114-0882B35B6BD2}" type="presParOf" srcId="{2DE1562C-585F-4C47-8F2D-3D3DDB0B7AFD}" destId="{83512F44-3600-4622-82F7-B173FBD733A2}" srcOrd="1" destOrd="0" presId="urn:microsoft.com/office/officeart/2005/8/layout/list1"/>
    <dgm:cxn modelId="{15D1035C-1313-4C16-A2FF-5F0CCD552BA3}" type="presParOf" srcId="{AECA14E6-C7F1-4684-AA0F-CC4085A8CF87}" destId="{2A301C36-A393-4663-AA71-66CE1CDA63F9}" srcOrd="21" destOrd="0" presId="urn:microsoft.com/office/officeart/2005/8/layout/list1"/>
    <dgm:cxn modelId="{83473B46-C7BC-4576-A842-C01B7192E4C1}" type="presParOf" srcId="{AECA14E6-C7F1-4684-AA0F-CC4085A8CF87}" destId="{3656A0C2-B2F9-491F-8E93-462F4652DCE1}" srcOrd="22" destOrd="0" presId="urn:microsoft.com/office/officeart/2005/8/layout/list1"/>
    <dgm:cxn modelId="{B0DD1837-7103-4FCD-BADF-E37430CA7FDD}" type="presParOf" srcId="{AECA14E6-C7F1-4684-AA0F-CC4085A8CF87}" destId="{30DF8690-3D71-44BD-B504-28CD0075365E}" srcOrd="23" destOrd="0" presId="urn:microsoft.com/office/officeart/2005/8/layout/list1"/>
    <dgm:cxn modelId="{7EFC10D0-BA0C-4EF7-A43A-87E6B0315D11}" type="presParOf" srcId="{AECA14E6-C7F1-4684-AA0F-CC4085A8CF87}" destId="{511C2B80-8FC9-46BB-890A-34F1865BF294}" srcOrd="24" destOrd="0" presId="urn:microsoft.com/office/officeart/2005/8/layout/list1"/>
    <dgm:cxn modelId="{AFC7CF4E-B99E-49EB-9102-542A2A4C9D84}" type="presParOf" srcId="{511C2B80-8FC9-46BB-890A-34F1865BF294}" destId="{C00F6C55-43F7-410B-A59B-24412C1533F5}" srcOrd="0" destOrd="0" presId="urn:microsoft.com/office/officeart/2005/8/layout/list1"/>
    <dgm:cxn modelId="{F6A7908F-E953-409A-8CE9-1AF3ACE5EC9A}" type="presParOf" srcId="{511C2B80-8FC9-46BB-890A-34F1865BF294}" destId="{2BD4A500-81C3-4958-9DC2-5A17CCCF0D66}" srcOrd="1" destOrd="0" presId="urn:microsoft.com/office/officeart/2005/8/layout/list1"/>
    <dgm:cxn modelId="{CBC8605B-5695-430B-9BD4-709D2FE44D40}" type="presParOf" srcId="{AECA14E6-C7F1-4684-AA0F-CC4085A8CF87}" destId="{140E9837-578A-4095-97DC-F897758D761E}" srcOrd="25" destOrd="0" presId="urn:microsoft.com/office/officeart/2005/8/layout/list1"/>
    <dgm:cxn modelId="{D215F996-74E1-4EBD-88F0-2085B15A4C41}" type="presParOf" srcId="{AECA14E6-C7F1-4684-AA0F-CC4085A8CF87}" destId="{6E57CB2A-9D70-404D-B544-6E778D3C96D4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867AD4-DA71-47B9-BF24-8930DB5B6E8F}" type="doc">
      <dgm:prSet loTypeId="urn:microsoft.com/office/officeart/2005/8/layout/vList2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A068EBF-5322-4CF7-A2B6-8BF4E6C360A7}">
      <dgm:prSet phldrT="[Текст]" custT="1"/>
      <dgm:spPr/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імітаційного моделювання</a:t>
          </a:r>
          <a:endParaRPr lang="ru-RU" sz="2800" i="1" dirty="0">
            <a:latin typeface="Arial" pitchFamily="34" charset="0"/>
            <a:cs typeface="Arial" pitchFamily="34" charset="0"/>
          </a:endParaRPr>
        </a:p>
      </dgm:t>
    </dgm:pt>
    <dgm:pt modelId="{1E05EFED-1A2A-49E0-AAC5-ABC6495389C1}" type="parTrans" cxnId="{55F2A5EC-D727-4893-8D05-13EA58DB1AE1}">
      <dgm:prSet/>
      <dgm:spPr/>
      <dgm:t>
        <a:bodyPr/>
        <a:lstStyle/>
        <a:p>
          <a:endParaRPr lang="ru-RU"/>
        </a:p>
      </dgm:t>
    </dgm:pt>
    <dgm:pt modelId="{1CCA5A7B-5F1E-4D17-AE6D-39A1BB56FC63}" type="sibTrans" cxnId="{55F2A5EC-D727-4893-8D05-13EA58DB1AE1}">
      <dgm:prSet/>
      <dgm:spPr/>
      <dgm:t>
        <a:bodyPr/>
        <a:lstStyle/>
        <a:p>
          <a:endParaRPr lang="ru-RU"/>
        </a:p>
      </dgm:t>
    </dgm:pt>
    <dgm:pt modelId="{C6B1F23C-FCE9-47F5-BF27-AF300B717045}">
      <dgm:prSet phldrT="[Текст]" custT="1"/>
      <dgm:spPr/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проблемності змісту</a:t>
          </a:r>
          <a:endParaRPr lang="ru-RU" sz="2800" i="1" dirty="0">
            <a:latin typeface="Arial" pitchFamily="34" charset="0"/>
            <a:cs typeface="Arial" pitchFamily="34" charset="0"/>
          </a:endParaRPr>
        </a:p>
      </dgm:t>
    </dgm:pt>
    <dgm:pt modelId="{18DCA7E2-0610-45A6-BF73-794103DB36FA}" type="parTrans" cxnId="{83F2454E-CF92-4764-BDE0-619BE65E504A}">
      <dgm:prSet/>
      <dgm:spPr/>
      <dgm:t>
        <a:bodyPr/>
        <a:lstStyle/>
        <a:p>
          <a:endParaRPr lang="ru-RU"/>
        </a:p>
      </dgm:t>
    </dgm:pt>
    <dgm:pt modelId="{C1983295-F4CD-4629-AC56-9CE798048DBF}" type="sibTrans" cxnId="{83F2454E-CF92-4764-BDE0-619BE65E504A}">
      <dgm:prSet/>
      <dgm:spPr/>
      <dgm:t>
        <a:bodyPr/>
        <a:lstStyle/>
        <a:p>
          <a:endParaRPr lang="ru-RU"/>
        </a:p>
      </dgm:t>
    </dgm:pt>
    <dgm:pt modelId="{A9D72F61-EE20-4ED8-86C0-F0C270A6FD8D}">
      <dgm:prSet phldrT="[Текст]" custT="1"/>
      <dgm:spPr/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рольової взаємодії в спільній діяльності</a:t>
          </a:r>
          <a:endParaRPr lang="ru-RU" sz="2800" i="1" dirty="0">
            <a:latin typeface="Arial" pitchFamily="34" charset="0"/>
            <a:cs typeface="Arial" pitchFamily="34" charset="0"/>
          </a:endParaRPr>
        </a:p>
      </dgm:t>
    </dgm:pt>
    <dgm:pt modelId="{35F6A4E2-27BF-487E-B09B-5297BC687B30}" type="parTrans" cxnId="{D5AC7DA0-5CA8-4277-BC28-EE73FC056A41}">
      <dgm:prSet/>
      <dgm:spPr/>
      <dgm:t>
        <a:bodyPr/>
        <a:lstStyle/>
        <a:p>
          <a:endParaRPr lang="ru-RU"/>
        </a:p>
      </dgm:t>
    </dgm:pt>
    <dgm:pt modelId="{4077A34C-704E-49E2-BC39-3BABCBFF8831}" type="sibTrans" cxnId="{D5AC7DA0-5CA8-4277-BC28-EE73FC056A41}">
      <dgm:prSet/>
      <dgm:spPr/>
      <dgm:t>
        <a:bodyPr/>
        <a:lstStyle/>
        <a:p>
          <a:endParaRPr lang="ru-RU"/>
        </a:p>
      </dgm:t>
    </dgm:pt>
    <dgm:pt modelId="{F7AD15DB-4207-4369-BA47-0D6BC3CA000B}">
      <dgm:prSet phldrT="[Текст]" custT="1"/>
      <dgm:spPr/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діалогічного спілкування</a:t>
          </a:r>
          <a:endParaRPr lang="ru-RU" sz="2800" i="1" dirty="0">
            <a:latin typeface="Arial" pitchFamily="34" charset="0"/>
            <a:cs typeface="Arial" pitchFamily="34" charset="0"/>
          </a:endParaRPr>
        </a:p>
      </dgm:t>
    </dgm:pt>
    <dgm:pt modelId="{245B1C8A-F34F-4CFE-A285-4728CF97C1E9}" type="parTrans" cxnId="{6DCF2C09-566D-4ABB-AA0A-BA804C730536}">
      <dgm:prSet/>
      <dgm:spPr/>
      <dgm:t>
        <a:bodyPr/>
        <a:lstStyle/>
        <a:p>
          <a:endParaRPr lang="ru-RU"/>
        </a:p>
      </dgm:t>
    </dgm:pt>
    <dgm:pt modelId="{870691BA-6CDB-468A-9109-B788A507DC11}" type="sibTrans" cxnId="{6DCF2C09-566D-4ABB-AA0A-BA804C730536}">
      <dgm:prSet/>
      <dgm:spPr/>
      <dgm:t>
        <a:bodyPr/>
        <a:lstStyle/>
        <a:p>
          <a:endParaRPr lang="ru-RU"/>
        </a:p>
      </dgm:t>
    </dgm:pt>
    <dgm:pt modelId="{440830FD-33F5-4751-9B94-EAD878F09670}">
      <dgm:prSet phldrT="[Текст]" custT="1"/>
      <dgm:spPr/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двоплановості ігрової навчальної діяльності</a:t>
          </a:r>
          <a:endParaRPr lang="ru-RU" sz="2800" i="1" dirty="0">
            <a:latin typeface="Arial" pitchFamily="34" charset="0"/>
            <a:cs typeface="Arial" pitchFamily="34" charset="0"/>
          </a:endParaRPr>
        </a:p>
      </dgm:t>
    </dgm:pt>
    <dgm:pt modelId="{EE98EFBD-8048-4F77-960F-A5679F805221}" type="parTrans" cxnId="{9B4233B2-092B-4714-A291-2B9BE50BA6F6}">
      <dgm:prSet/>
      <dgm:spPr/>
      <dgm:t>
        <a:bodyPr/>
        <a:lstStyle/>
        <a:p>
          <a:endParaRPr lang="ru-RU"/>
        </a:p>
      </dgm:t>
    </dgm:pt>
    <dgm:pt modelId="{C802044D-8BC8-4C68-AD7C-8D7C7F29362F}" type="sibTrans" cxnId="{9B4233B2-092B-4714-A291-2B9BE50BA6F6}">
      <dgm:prSet/>
      <dgm:spPr/>
      <dgm:t>
        <a:bodyPr/>
        <a:lstStyle/>
        <a:p>
          <a:endParaRPr lang="ru-RU"/>
        </a:p>
      </dgm:t>
    </dgm:pt>
    <dgm:pt modelId="{90470BF1-1658-40A1-88E6-0C573D57BE7B}" type="pres">
      <dgm:prSet presAssocID="{3C867AD4-DA71-47B9-BF24-8930DB5B6E8F}" presName="linear" presStyleCnt="0">
        <dgm:presLayoutVars>
          <dgm:animLvl val="lvl"/>
          <dgm:resizeHandles val="exact"/>
        </dgm:presLayoutVars>
      </dgm:prSet>
      <dgm:spPr/>
    </dgm:pt>
    <dgm:pt modelId="{18EBE58D-129C-46EA-8613-4765344DF7FB}" type="pres">
      <dgm:prSet presAssocID="{CA068EBF-5322-4CF7-A2B6-8BF4E6C360A7}" presName="parentText" presStyleLbl="node1" presStyleIdx="0" presStyleCnt="5" custLinFactY="-32146" custLinFactNeighborX="187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4DA0A-D9BF-4B76-A971-10EA71F3491A}" type="pres">
      <dgm:prSet presAssocID="{1CCA5A7B-5F1E-4D17-AE6D-39A1BB56FC63}" presName="spacer" presStyleCnt="0"/>
      <dgm:spPr/>
    </dgm:pt>
    <dgm:pt modelId="{0A383FE2-087A-4A6A-9A48-DFF6C21A42C7}" type="pres">
      <dgm:prSet presAssocID="{C6B1F23C-FCE9-47F5-BF27-AF300B71704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3B9F88C-C2ED-4A42-B108-C3FEBCCE9EDB}" type="pres">
      <dgm:prSet presAssocID="{C1983295-F4CD-4629-AC56-9CE798048DBF}" presName="spacer" presStyleCnt="0"/>
      <dgm:spPr/>
    </dgm:pt>
    <dgm:pt modelId="{DE202878-4FE3-4F66-86B7-191786B7A18F}" type="pres">
      <dgm:prSet presAssocID="{A9D72F61-EE20-4ED8-86C0-F0C270A6FD8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74DE2-876D-4D22-B7DA-DA5AEEE834F6}" type="pres">
      <dgm:prSet presAssocID="{4077A34C-704E-49E2-BC39-3BABCBFF8831}" presName="spacer" presStyleCnt="0"/>
      <dgm:spPr/>
    </dgm:pt>
    <dgm:pt modelId="{44182F71-7A7C-47AB-B1B1-1F68CD1576C2}" type="pres">
      <dgm:prSet presAssocID="{F7AD15DB-4207-4369-BA47-0D6BC3CA000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6B1345E-28E8-4D48-A0F8-DCCC3F782739}" type="pres">
      <dgm:prSet presAssocID="{870691BA-6CDB-468A-9109-B788A507DC11}" presName="spacer" presStyleCnt="0"/>
      <dgm:spPr/>
    </dgm:pt>
    <dgm:pt modelId="{9AC6117D-6607-4063-A2F3-A836B90BF3B4}" type="pres">
      <dgm:prSet presAssocID="{440830FD-33F5-4751-9B94-EAD878F0967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236274E-CDDB-459E-886A-4369D4CF9515}" type="presOf" srcId="{C6B1F23C-FCE9-47F5-BF27-AF300B717045}" destId="{0A383FE2-087A-4A6A-9A48-DFF6C21A42C7}" srcOrd="0" destOrd="0" presId="urn:microsoft.com/office/officeart/2005/8/layout/vList2"/>
    <dgm:cxn modelId="{2503B9E3-9161-4149-8F82-604BDF3B98EF}" type="presOf" srcId="{A9D72F61-EE20-4ED8-86C0-F0C270A6FD8D}" destId="{DE202878-4FE3-4F66-86B7-191786B7A18F}" srcOrd="0" destOrd="0" presId="urn:microsoft.com/office/officeart/2005/8/layout/vList2"/>
    <dgm:cxn modelId="{C3412125-F677-4D40-8CC7-ADFA3DA7B721}" type="presOf" srcId="{F7AD15DB-4207-4369-BA47-0D6BC3CA000B}" destId="{44182F71-7A7C-47AB-B1B1-1F68CD1576C2}" srcOrd="0" destOrd="0" presId="urn:microsoft.com/office/officeart/2005/8/layout/vList2"/>
    <dgm:cxn modelId="{D5AC7DA0-5CA8-4277-BC28-EE73FC056A41}" srcId="{3C867AD4-DA71-47B9-BF24-8930DB5B6E8F}" destId="{A9D72F61-EE20-4ED8-86C0-F0C270A6FD8D}" srcOrd="2" destOrd="0" parTransId="{35F6A4E2-27BF-487E-B09B-5297BC687B30}" sibTransId="{4077A34C-704E-49E2-BC39-3BABCBFF8831}"/>
    <dgm:cxn modelId="{9B4233B2-092B-4714-A291-2B9BE50BA6F6}" srcId="{3C867AD4-DA71-47B9-BF24-8930DB5B6E8F}" destId="{440830FD-33F5-4751-9B94-EAD878F09670}" srcOrd="4" destOrd="0" parTransId="{EE98EFBD-8048-4F77-960F-A5679F805221}" sibTransId="{C802044D-8BC8-4C68-AD7C-8D7C7F29362F}"/>
    <dgm:cxn modelId="{6DCF2C09-566D-4ABB-AA0A-BA804C730536}" srcId="{3C867AD4-DA71-47B9-BF24-8930DB5B6E8F}" destId="{F7AD15DB-4207-4369-BA47-0D6BC3CA000B}" srcOrd="3" destOrd="0" parTransId="{245B1C8A-F34F-4CFE-A285-4728CF97C1E9}" sibTransId="{870691BA-6CDB-468A-9109-B788A507DC11}"/>
    <dgm:cxn modelId="{4C617F9A-8225-468A-8622-33CF08F149C6}" type="presOf" srcId="{440830FD-33F5-4751-9B94-EAD878F09670}" destId="{9AC6117D-6607-4063-A2F3-A836B90BF3B4}" srcOrd="0" destOrd="0" presId="urn:microsoft.com/office/officeart/2005/8/layout/vList2"/>
    <dgm:cxn modelId="{2FE93669-0AFD-4633-9D89-F84B1A892328}" type="presOf" srcId="{CA068EBF-5322-4CF7-A2B6-8BF4E6C360A7}" destId="{18EBE58D-129C-46EA-8613-4765344DF7FB}" srcOrd="0" destOrd="0" presId="urn:microsoft.com/office/officeart/2005/8/layout/vList2"/>
    <dgm:cxn modelId="{CDDE6130-6882-415C-B372-8AE11B5416DD}" type="presOf" srcId="{3C867AD4-DA71-47B9-BF24-8930DB5B6E8F}" destId="{90470BF1-1658-40A1-88E6-0C573D57BE7B}" srcOrd="0" destOrd="0" presId="urn:microsoft.com/office/officeart/2005/8/layout/vList2"/>
    <dgm:cxn modelId="{83F2454E-CF92-4764-BDE0-619BE65E504A}" srcId="{3C867AD4-DA71-47B9-BF24-8930DB5B6E8F}" destId="{C6B1F23C-FCE9-47F5-BF27-AF300B717045}" srcOrd="1" destOrd="0" parTransId="{18DCA7E2-0610-45A6-BF73-794103DB36FA}" sibTransId="{C1983295-F4CD-4629-AC56-9CE798048DBF}"/>
    <dgm:cxn modelId="{55F2A5EC-D727-4893-8D05-13EA58DB1AE1}" srcId="{3C867AD4-DA71-47B9-BF24-8930DB5B6E8F}" destId="{CA068EBF-5322-4CF7-A2B6-8BF4E6C360A7}" srcOrd="0" destOrd="0" parTransId="{1E05EFED-1A2A-49E0-AAC5-ABC6495389C1}" sibTransId="{1CCA5A7B-5F1E-4D17-AE6D-39A1BB56FC63}"/>
    <dgm:cxn modelId="{92A9C676-29D7-48AE-8B11-9B54F43ED2CF}" type="presParOf" srcId="{90470BF1-1658-40A1-88E6-0C573D57BE7B}" destId="{18EBE58D-129C-46EA-8613-4765344DF7FB}" srcOrd="0" destOrd="0" presId="urn:microsoft.com/office/officeart/2005/8/layout/vList2"/>
    <dgm:cxn modelId="{F4B3673C-AD64-4A8A-84B4-93829E53D8AF}" type="presParOf" srcId="{90470BF1-1658-40A1-88E6-0C573D57BE7B}" destId="{9B74DA0A-D9BF-4B76-A971-10EA71F3491A}" srcOrd="1" destOrd="0" presId="urn:microsoft.com/office/officeart/2005/8/layout/vList2"/>
    <dgm:cxn modelId="{7B37DD61-8F63-4E9A-B798-12A581A4AB79}" type="presParOf" srcId="{90470BF1-1658-40A1-88E6-0C573D57BE7B}" destId="{0A383FE2-087A-4A6A-9A48-DFF6C21A42C7}" srcOrd="2" destOrd="0" presId="urn:microsoft.com/office/officeart/2005/8/layout/vList2"/>
    <dgm:cxn modelId="{775B94B5-E2BE-48C8-9CD4-CEE7A5B6544F}" type="presParOf" srcId="{90470BF1-1658-40A1-88E6-0C573D57BE7B}" destId="{83B9F88C-C2ED-4A42-B108-C3FEBCCE9EDB}" srcOrd="3" destOrd="0" presId="urn:microsoft.com/office/officeart/2005/8/layout/vList2"/>
    <dgm:cxn modelId="{33BF3DB7-A8BF-4F3F-B9C6-41A77C061B88}" type="presParOf" srcId="{90470BF1-1658-40A1-88E6-0C573D57BE7B}" destId="{DE202878-4FE3-4F66-86B7-191786B7A18F}" srcOrd="4" destOrd="0" presId="urn:microsoft.com/office/officeart/2005/8/layout/vList2"/>
    <dgm:cxn modelId="{F73C43B4-1F0B-49F9-A956-5288F9F4A479}" type="presParOf" srcId="{90470BF1-1658-40A1-88E6-0C573D57BE7B}" destId="{46474DE2-876D-4D22-B7DA-DA5AEEE834F6}" srcOrd="5" destOrd="0" presId="urn:microsoft.com/office/officeart/2005/8/layout/vList2"/>
    <dgm:cxn modelId="{A8882529-E434-4CE4-A206-A05E1B68B7B1}" type="presParOf" srcId="{90470BF1-1658-40A1-88E6-0C573D57BE7B}" destId="{44182F71-7A7C-47AB-B1B1-1F68CD1576C2}" srcOrd="6" destOrd="0" presId="urn:microsoft.com/office/officeart/2005/8/layout/vList2"/>
    <dgm:cxn modelId="{0B18F185-418F-44AF-9E85-0F441CD5E228}" type="presParOf" srcId="{90470BF1-1658-40A1-88E6-0C573D57BE7B}" destId="{46B1345E-28E8-4D48-A0F8-DCCC3F782739}" srcOrd="7" destOrd="0" presId="urn:microsoft.com/office/officeart/2005/8/layout/vList2"/>
    <dgm:cxn modelId="{D2928F30-D7DA-4610-9699-8E47F79E4371}" type="presParOf" srcId="{90470BF1-1658-40A1-88E6-0C573D57BE7B}" destId="{9AC6117D-6607-4063-A2F3-A836B90BF3B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258D48-89C2-441B-A2A7-6A7384399701}" type="doc">
      <dgm:prSet loTypeId="urn:microsoft.com/office/officeart/2005/8/layout/process5" loCatId="process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671982E-01BA-4018-9EE8-B69144B371D1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Вибір теми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8C593173-7BBF-4157-83EB-7D006DED0FC6}" type="parTrans" cxnId="{87627621-236F-40BE-A4CB-303EAE2A61BC}">
      <dgm:prSet/>
      <dgm:spPr/>
      <dgm:t>
        <a:bodyPr/>
        <a:lstStyle/>
        <a:p>
          <a:endParaRPr lang="ru-RU"/>
        </a:p>
      </dgm:t>
    </dgm:pt>
    <dgm:pt modelId="{19409CA8-4A6B-4CD5-9B66-70C3C5079FF6}" type="sibTrans" cxnId="{87627621-236F-40BE-A4CB-303EAE2A61BC}">
      <dgm:prSet/>
      <dgm:spPr/>
      <dgm:t>
        <a:bodyPr/>
        <a:lstStyle/>
        <a:p>
          <a:endParaRPr lang="ru-RU" dirty="0"/>
        </a:p>
      </dgm:t>
    </dgm:pt>
    <dgm:pt modelId="{5EC9F766-8FE2-411E-ADE3-047160341AD2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Визначення мети гри, складу і функцій її учасників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0EF857AE-76DE-4195-A57A-27526027CD0B}" type="parTrans" cxnId="{E12B61CE-F5A5-4D6F-B6FA-D53B410CCC89}">
      <dgm:prSet/>
      <dgm:spPr/>
      <dgm:t>
        <a:bodyPr/>
        <a:lstStyle/>
        <a:p>
          <a:endParaRPr lang="ru-RU"/>
        </a:p>
      </dgm:t>
    </dgm:pt>
    <dgm:pt modelId="{6799E891-7D1E-422F-BBD3-329E8A3DF5AB}" type="sibTrans" cxnId="{E12B61CE-F5A5-4D6F-B6FA-D53B410CCC89}">
      <dgm:prSet/>
      <dgm:spPr/>
      <dgm:t>
        <a:bodyPr/>
        <a:lstStyle/>
        <a:p>
          <a:endParaRPr lang="ru-RU" dirty="0"/>
        </a:p>
      </dgm:t>
    </dgm:pt>
    <dgm:pt modelId="{3916B33C-00A2-4A6A-A6DE-4D9F7D916FE4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Розроблення моделі гри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0D1E0312-F58F-4C60-927C-37ED62E6D4E2}" type="parTrans" cxnId="{30A0DDFB-66F8-4318-9163-A2ABB8A2D6E4}">
      <dgm:prSet/>
      <dgm:spPr/>
      <dgm:t>
        <a:bodyPr/>
        <a:lstStyle/>
        <a:p>
          <a:endParaRPr lang="ru-RU"/>
        </a:p>
      </dgm:t>
    </dgm:pt>
    <dgm:pt modelId="{071FEB26-E47A-4EAD-A770-99A3083F7BB3}" type="sibTrans" cxnId="{30A0DDFB-66F8-4318-9163-A2ABB8A2D6E4}">
      <dgm:prSet/>
      <dgm:spPr/>
      <dgm:t>
        <a:bodyPr/>
        <a:lstStyle/>
        <a:p>
          <a:endParaRPr lang="ru-RU" dirty="0"/>
        </a:p>
      </dgm:t>
    </dgm:pt>
    <dgm:pt modelId="{697DB800-28F2-4B43-9D2A-6454A4D35A07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Розроблення критеріїв оцінювання роботи студентів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76E59F58-67EC-4026-8F40-F87A22C4A294}" type="parTrans" cxnId="{08BC6ECD-1B81-4E77-8A3E-00828E0EE8D5}">
      <dgm:prSet/>
      <dgm:spPr/>
      <dgm:t>
        <a:bodyPr/>
        <a:lstStyle/>
        <a:p>
          <a:endParaRPr lang="ru-RU"/>
        </a:p>
      </dgm:t>
    </dgm:pt>
    <dgm:pt modelId="{2180DD7F-BAB2-4C42-BB33-DE7CB538AA24}" type="sibTrans" cxnId="{08BC6ECD-1B81-4E77-8A3E-00828E0EE8D5}">
      <dgm:prSet/>
      <dgm:spPr/>
      <dgm:t>
        <a:bodyPr/>
        <a:lstStyle/>
        <a:p>
          <a:endParaRPr lang="ru-RU" dirty="0"/>
        </a:p>
      </dgm:t>
    </dgm:pt>
    <dgm:pt modelId="{5E5B14C4-CCA6-4869-B3D9-064A62D8E530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Ознайомлення студентів з метою та ситуацією, розподіл ролей і критеріями оцінювання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26F11EB5-F400-4208-89D2-E096E9F2537B}" type="parTrans" cxnId="{0161AA54-6568-4123-ACF5-CB08FAAB87C1}">
      <dgm:prSet/>
      <dgm:spPr/>
      <dgm:t>
        <a:bodyPr/>
        <a:lstStyle/>
        <a:p>
          <a:endParaRPr lang="ru-RU"/>
        </a:p>
      </dgm:t>
    </dgm:pt>
    <dgm:pt modelId="{DC49CAF9-2AF9-4EC6-8FB6-AB776E58B182}" type="sibTrans" cxnId="{0161AA54-6568-4123-ACF5-CB08FAAB87C1}">
      <dgm:prSet/>
      <dgm:spPr/>
      <dgm:t>
        <a:bodyPr/>
        <a:lstStyle/>
        <a:p>
          <a:endParaRPr lang="ru-RU" dirty="0"/>
        </a:p>
      </dgm:t>
    </dgm:pt>
    <dgm:pt modelId="{9B967217-4AE1-4765-91E1-C3FE8101C12B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Перебіг гри та аналіз її результатів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033E39AF-B018-4719-BD58-AB2C2ACC07BC}" type="parTrans" cxnId="{06E59414-C292-4976-A078-8B88A07CE712}">
      <dgm:prSet/>
      <dgm:spPr/>
      <dgm:t>
        <a:bodyPr/>
        <a:lstStyle/>
        <a:p>
          <a:endParaRPr lang="ru-RU"/>
        </a:p>
      </dgm:t>
    </dgm:pt>
    <dgm:pt modelId="{C778C129-A171-469D-AB46-362E52A5AF69}" type="sibTrans" cxnId="{06E59414-C292-4976-A078-8B88A07CE712}">
      <dgm:prSet/>
      <dgm:spPr/>
      <dgm:t>
        <a:bodyPr/>
        <a:lstStyle/>
        <a:p>
          <a:endParaRPr lang="ru-RU"/>
        </a:p>
      </dgm:t>
    </dgm:pt>
    <dgm:pt modelId="{7C59E847-55D5-4D50-8584-362407054EF3}" type="pres">
      <dgm:prSet presAssocID="{97258D48-89C2-441B-A2A7-6A7384399701}" presName="diagram" presStyleCnt="0">
        <dgm:presLayoutVars>
          <dgm:dir/>
          <dgm:resizeHandles val="exact"/>
        </dgm:presLayoutVars>
      </dgm:prSet>
      <dgm:spPr/>
    </dgm:pt>
    <dgm:pt modelId="{4E58DAA4-C52C-46DA-8F57-5FDE94DEE7E2}" type="pres">
      <dgm:prSet presAssocID="{A671982E-01BA-4018-9EE8-B69144B371D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14DFDC-657C-4E63-B5F0-048C960318A6}" type="pres">
      <dgm:prSet presAssocID="{19409CA8-4A6B-4CD5-9B66-70C3C5079FF6}" presName="sibTrans" presStyleLbl="sibTrans2D1" presStyleIdx="0" presStyleCnt="5"/>
      <dgm:spPr/>
    </dgm:pt>
    <dgm:pt modelId="{676F0F9C-4689-441E-B9EA-188AE1B72809}" type="pres">
      <dgm:prSet presAssocID="{19409CA8-4A6B-4CD5-9B66-70C3C5079FF6}" presName="connectorText" presStyleLbl="sibTrans2D1" presStyleIdx="0" presStyleCnt="5"/>
      <dgm:spPr/>
    </dgm:pt>
    <dgm:pt modelId="{F4ED7EA5-FA00-46CD-A723-B5617757BE0B}" type="pres">
      <dgm:prSet presAssocID="{5EC9F766-8FE2-411E-ADE3-047160341AD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22DBD-21A1-44C7-ACE0-2BD80B6977FE}" type="pres">
      <dgm:prSet presAssocID="{6799E891-7D1E-422F-BBD3-329E8A3DF5AB}" presName="sibTrans" presStyleLbl="sibTrans2D1" presStyleIdx="1" presStyleCnt="5"/>
      <dgm:spPr/>
    </dgm:pt>
    <dgm:pt modelId="{D6A91580-99DE-41FD-AE5F-1A7A73B07FED}" type="pres">
      <dgm:prSet presAssocID="{6799E891-7D1E-422F-BBD3-329E8A3DF5AB}" presName="connectorText" presStyleLbl="sibTrans2D1" presStyleIdx="1" presStyleCnt="5"/>
      <dgm:spPr/>
    </dgm:pt>
    <dgm:pt modelId="{11E017CF-A50B-41FA-A66D-B8C0465A7030}" type="pres">
      <dgm:prSet presAssocID="{3916B33C-00A2-4A6A-A6DE-4D9F7D916FE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78692B-7A97-40E2-B785-A8207D8DD81F}" type="pres">
      <dgm:prSet presAssocID="{071FEB26-E47A-4EAD-A770-99A3083F7BB3}" presName="sibTrans" presStyleLbl="sibTrans2D1" presStyleIdx="2" presStyleCnt="5"/>
      <dgm:spPr/>
    </dgm:pt>
    <dgm:pt modelId="{E6791D52-1127-4FB4-B552-5F50CE82CB01}" type="pres">
      <dgm:prSet presAssocID="{071FEB26-E47A-4EAD-A770-99A3083F7BB3}" presName="connectorText" presStyleLbl="sibTrans2D1" presStyleIdx="2" presStyleCnt="5"/>
      <dgm:spPr/>
    </dgm:pt>
    <dgm:pt modelId="{37CA74B6-3E53-4744-8BE8-3292E43DD234}" type="pres">
      <dgm:prSet presAssocID="{697DB800-28F2-4B43-9D2A-6454A4D35A0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DD6B7E-1168-48F8-BB82-C02C09AC448B}" type="pres">
      <dgm:prSet presAssocID="{2180DD7F-BAB2-4C42-BB33-DE7CB538AA24}" presName="sibTrans" presStyleLbl="sibTrans2D1" presStyleIdx="3" presStyleCnt="5"/>
      <dgm:spPr/>
    </dgm:pt>
    <dgm:pt modelId="{DD77E5B9-9E1B-49A3-8EC5-3B0CC9BD8DC9}" type="pres">
      <dgm:prSet presAssocID="{2180DD7F-BAB2-4C42-BB33-DE7CB538AA24}" presName="connectorText" presStyleLbl="sibTrans2D1" presStyleIdx="3" presStyleCnt="5"/>
      <dgm:spPr/>
    </dgm:pt>
    <dgm:pt modelId="{8CC29362-7ED9-4EF3-B74A-BEE9CD5670D8}" type="pres">
      <dgm:prSet presAssocID="{5E5B14C4-CCA6-4869-B3D9-064A62D8E530}" presName="node" presStyleLbl="node1" presStyleIdx="4" presStyleCnt="6" custScaleY="1660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560DCE-D766-4356-B86A-0C166EAAA258}" type="pres">
      <dgm:prSet presAssocID="{DC49CAF9-2AF9-4EC6-8FB6-AB776E58B182}" presName="sibTrans" presStyleLbl="sibTrans2D1" presStyleIdx="4" presStyleCnt="5"/>
      <dgm:spPr/>
    </dgm:pt>
    <dgm:pt modelId="{8ECDDE83-2C04-49B3-B86C-804EF0CFC6D3}" type="pres">
      <dgm:prSet presAssocID="{DC49CAF9-2AF9-4EC6-8FB6-AB776E58B182}" presName="connectorText" presStyleLbl="sibTrans2D1" presStyleIdx="4" presStyleCnt="5"/>
      <dgm:spPr/>
    </dgm:pt>
    <dgm:pt modelId="{E24A3507-3622-409C-8991-7EA735F019F1}" type="pres">
      <dgm:prSet presAssocID="{9B967217-4AE1-4765-91E1-C3FE8101C12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A0DDFB-66F8-4318-9163-A2ABB8A2D6E4}" srcId="{97258D48-89C2-441B-A2A7-6A7384399701}" destId="{3916B33C-00A2-4A6A-A6DE-4D9F7D916FE4}" srcOrd="2" destOrd="0" parTransId="{0D1E0312-F58F-4C60-927C-37ED62E6D4E2}" sibTransId="{071FEB26-E47A-4EAD-A770-99A3083F7BB3}"/>
    <dgm:cxn modelId="{2D6F8892-439D-4B3F-826D-94EBE4C853E4}" type="presOf" srcId="{071FEB26-E47A-4EAD-A770-99A3083F7BB3}" destId="{2578692B-7A97-40E2-B785-A8207D8DD81F}" srcOrd="0" destOrd="0" presId="urn:microsoft.com/office/officeart/2005/8/layout/process5"/>
    <dgm:cxn modelId="{3A723EFF-FC6B-4731-B68D-E25273A611A1}" type="presOf" srcId="{6799E891-7D1E-422F-BBD3-329E8A3DF5AB}" destId="{D6A91580-99DE-41FD-AE5F-1A7A73B07FED}" srcOrd="1" destOrd="0" presId="urn:microsoft.com/office/officeart/2005/8/layout/process5"/>
    <dgm:cxn modelId="{E5AEA060-F81E-4A3D-AB2C-F8807DFD7FCC}" type="presOf" srcId="{9B967217-4AE1-4765-91E1-C3FE8101C12B}" destId="{E24A3507-3622-409C-8991-7EA735F019F1}" srcOrd="0" destOrd="0" presId="urn:microsoft.com/office/officeart/2005/8/layout/process5"/>
    <dgm:cxn modelId="{CA19BD0D-9A71-48B7-8952-8C4869D09B54}" type="presOf" srcId="{A671982E-01BA-4018-9EE8-B69144B371D1}" destId="{4E58DAA4-C52C-46DA-8F57-5FDE94DEE7E2}" srcOrd="0" destOrd="0" presId="urn:microsoft.com/office/officeart/2005/8/layout/process5"/>
    <dgm:cxn modelId="{87627621-236F-40BE-A4CB-303EAE2A61BC}" srcId="{97258D48-89C2-441B-A2A7-6A7384399701}" destId="{A671982E-01BA-4018-9EE8-B69144B371D1}" srcOrd="0" destOrd="0" parTransId="{8C593173-7BBF-4157-83EB-7D006DED0FC6}" sibTransId="{19409CA8-4A6B-4CD5-9B66-70C3C5079FF6}"/>
    <dgm:cxn modelId="{B35AB292-7ABE-4623-AEC4-BB27D00F4062}" type="presOf" srcId="{5EC9F766-8FE2-411E-ADE3-047160341AD2}" destId="{F4ED7EA5-FA00-46CD-A723-B5617757BE0B}" srcOrd="0" destOrd="0" presId="urn:microsoft.com/office/officeart/2005/8/layout/process5"/>
    <dgm:cxn modelId="{92B6659D-CE78-459A-BACF-3B851B648DA3}" type="presOf" srcId="{19409CA8-4A6B-4CD5-9B66-70C3C5079FF6}" destId="{676F0F9C-4689-441E-B9EA-188AE1B72809}" srcOrd="1" destOrd="0" presId="urn:microsoft.com/office/officeart/2005/8/layout/process5"/>
    <dgm:cxn modelId="{E12B61CE-F5A5-4D6F-B6FA-D53B410CCC89}" srcId="{97258D48-89C2-441B-A2A7-6A7384399701}" destId="{5EC9F766-8FE2-411E-ADE3-047160341AD2}" srcOrd="1" destOrd="0" parTransId="{0EF857AE-76DE-4195-A57A-27526027CD0B}" sibTransId="{6799E891-7D1E-422F-BBD3-329E8A3DF5AB}"/>
    <dgm:cxn modelId="{D9AB8650-13E9-41BE-B228-CAFBFB50FA07}" type="presOf" srcId="{DC49CAF9-2AF9-4EC6-8FB6-AB776E58B182}" destId="{8A560DCE-D766-4356-B86A-0C166EAAA258}" srcOrd="0" destOrd="0" presId="urn:microsoft.com/office/officeart/2005/8/layout/process5"/>
    <dgm:cxn modelId="{06E59414-C292-4976-A078-8B88A07CE712}" srcId="{97258D48-89C2-441B-A2A7-6A7384399701}" destId="{9B967217-4AE1-4765-91E1-C3FE8101C12B}" srcOrd="5" destOrd="0" parTransId="{033E39AF-B018-4719-BD58-AB2C2ACC07BC}" sibTransId="{C778C129-A171-469D-AB46-362E52A5AF69}"/>
    <dgm:cxn modelId="{08BC6ECD-1B81-4E77-8A3E-00828E0EE8D5}" srcId="{97258D48-89C2-441B-A2A7-6A7384399701}" destId="{697DB800-28F2-4B43-9D2A-6454A4D35A07}" srcOrd="3" destOrd="0" parTransId="{76E59F58-67EC-4026-8F40-F87A22C4A294}" sibTransId="{2180DD7F-BAB2-4C42-BB33-DE7CB538AA24}"/>
    <dgm:cxn modelId="{0161AA54-6568-4123-ACF5-CB08FAAB87C1}" srcId="{97258D48-89C2-441B-A2A7-6A7384399701}" destId="{5E5B14C4-CCA6-4869-B3D9-064A62D8E530}" srcOrd="4" destOrd="0" parTransId="{26F11EB5-F400-4208-89D2-E096E9F2537B}" sibTransId="{DC49CAF9-2AF9-4EC6-8FB6-AB776E58B182}"/>
    <dgm:cxn modelId="{18484CF9-D64E-4B91-8496-F8F6797BAEDB}" type="presOf" srcId="{97258D48-89C2-441B-A2A7-6A7384399701}" destId="{7C59E847-55D5-4D50-8584-362407054EF3}" srcOrd="0" destOrd="0" presId="urn:microsoft.com/office/officeart/2005/8/layout/process5"/>
    <dgm:cxn modelId="{4E99B482-3EE3-43F6-8BBD-D1B88D7D31B2}" type="presOf" srcId="{6799E891-7D1E-422F-BBD3-329E8A3DF5AB}" destId="{28322DBD-21A1-44C7-ACE0-2BD80B6977FE}" srcOrd="0" destOrd="0" presId="urn:microsoft.com/office/officeart/2005/8/layout/process5"/>
    <dgm:cxn modelId="{A6BE106A-291D-4472-9C1C-1DD7D15D7118}" type="presOf" srcId="{3916B33C-00A2-4A6A-A6DE-4D9F7D916FE4}" destId="{11E017CF-A50B-41FA-A66D-B8C0465A7030}" srcOrd="0" destOrd="0" presId="urn:microsoft.com/office/officeart/2005/8/layout/process5"/>
    <dgm:cxn modelId="{62FD3B56-6AA4-4B93-B7E3-EFE4FD7C4705}" type="presOf" srcId="{071FEB26-E47A-4EAD-A770-99A3083F7BB3}" destId="{E6791D52-1127-4FB4-B552-5F50CE82CB01}" srcOrd="1" destOrd="0" presId="urn:microsoft.com/office/officeart/2005/8/layout/process5"/>
    <dgm:cxn modelId="{3680C915-E57C-44FF-ADF7-49DFFF8FC38B}" type="presOf" srcId="{5E5B14C4-CCA6-4869-B3D9-064A62D8E530}" destId="{8CC29362-7ED9-4EF3-B74A-BEE9CD5670D8}" srcOrd="0" destOrd="0" presId="urn:microsoft.com/office/officeart/2005/8/layout/process5"/>
    <dgm:cxn modelId="{CDF9F852-E9A4-471C-A6B5-B2B2072463B9}" type="presOf" srcId="{2180DD7F-BAB2-4C42-BB33-DE7CB538AA24}" destId="{3FDD6B7E-1168-48F8-BB82-C02C09AC448B}" srcOrd="0" destOrd="0" presId="urn:microsoft.com/office/officeart/2005/8/layout/process5"/>
    <dgm:cxn modelId="{A37432FB-2A40-44E0-9FCF-1D7586EA2D57}" type="presOf" srcId="{19409CA8-4A6B-4CD5-9B66-70C3C5079FF6}" destId="{DD14DFDC-657C-4E63-B5F0-048C960318A6}" srcOrd="0" destOrd="0" presId="urn:microsoft.com/office/officeart/2005/8/layout/process5"/>
    <dgm:cxn modelId="{C2322011-209D-49EE-A4D8-78F349AA9CA5}" type="presOf" srcId="{697DB800-28F2-4B43-9D2A-6454A4D35A07}" destId="{37CA74B6-3E53-4744-8BE8-3292E43DD234}" srcOrd="0" destOrd="0" presId="urn:microsoft.com/office/officeart/2005/8/layout/process5"/>
    <dgm:cxn modelId="{9A0BF4E2-4C7D-41A3-9FB8-922004C269F5}" type="presOf" srcId="{DC49CAF9-2AF9-4EC6-8FB6-AB776E58B182}" destId="{8ECDDE83-2C04-49B3-B86C-804EF0CFC6D3}" srcOrd="1" destOrd="0" presId="urn:microsoft.com/office/officeart/2005/8/layout/process5"/>
    <dgm:cxn modelId="{3DEA27A1-85CA-441B-A83D-8CD2C6C61AB4}" type="presOf" srcId="{2180DD7F-BAB2-4C42-BB33-DE7CB538AA24}" destId="{DD77E5B9-9E1B-49A3-8EC5-3B0CC9BD8DC9}" srcOrd="1" destOrd="0" presId="urn:microsoft.com/office/officeart/2005/8/layout/process5"/>
    <dgm:cxn modelId="{C49816BF-F74E-48DD-8849-F0096DC18FD9}" type="presParOf" srcId="{7C59E847-55D5-4D50-8584-362407054EF3}" destId="{4E58DAA4-C52C-46DA-8F57-5FDE94DEE7E2}" srcOrd="0" destOrd="0" presId="urn:microsoft.com/office/officeart/2005/8/layout/process5"/>
    <dgm:cxn modelId="{11D735DD-40E7-4B07-96D0-06994222CFA6}" type="presParOf" srcId="{7C59E847-55D5-4D50-8584-362407054EF3}" destId="{DD14DFDC-657C-4E63-B5F0-048C960318A6}" srcOrd="1" destOrd="0" presId="urn:microsoft.com/office/officeart/2005/8/layout/process5"/>
    <dgm:cxn modelId="{893B9D16-36FD-44E7-BB8F-FC3B67E2DFB9}" type="presParOf" srcId="{DD14DFDC-657C-4E63-B5F0-048C960318A6}" destId="{676F0F9C-4689-441E-B9EA-188AE1B72809}" srcOrd="0" destOrd="0" presId="urn:microsoft.com/office/officeart/2005/8/layout/process5"/>
    <dgm:cxn modelId="{242DD970-7289-4AC8-A312-0DCC04742EAF}" type="presParOf" srcId="{7C59E847-55D5-4D50-8584-362407054EF3}" destId="{F4ED7EA5-FA00-46CD-A723-B5617757BE0B}" srcOrd="2" destOrd="0" presId="urn:microsoft.com/office/officeart/2005/8/layout/process5"/>
    <dgm:cxn modelId="{2DBF42F7-3D1B-4504-B41E-86306C235DE7}" type="presParOf" srcId="{7C59E847-55D5-4D50-8584-362407054EF3}" destId="{28322DBD-21A1-44C7-ACE0-2BD80B6977FE}" srcOrd="3" destOrd="0" presId="urn:microsoft.com/office/officeart/2005/8/layout/process5"/>
    <dgm:cxn modelId="{877066B2-F426-4A7E-A30C-96AD39E8CDD2}" type="presParOf" srcId="{28322DBD-21A1-44C7-ACE0-2BD80B6977FE}" destId="{D6A91580-99DE-41FD-AE5F-1A7A73B07FED}" srcOrd="0" destOrd="0" presId="urn:microsoft.com/office/officeart/2005/8/layout/process5"/>
    <dgm:cxn modelId="{36D88BD1-E52C-4D8D-BAE7-39CC07A90F6D}" type="presParOf" srcId="{7C59E847-55D5-4D50-8584-362407054EF3}" destId="{11E017CF-A50B-41FA-A66D-B8C0465A7030}" srcOrd="4" destOrd="0" presId="urn:microsoft.com/office/officeart/2005/8/layout/process5"/>
    <dgm:cxn modelId="{0AC1AE36-5F32-4293-A20B-E95D4A7CC1E8}" type="presParOf" srcId="{7C59E847-55D5-4D50-8584-362407054EF3}" destId="{2578692B-7A97-40E2-B785-A8207D8DD81F}" srcOrd="5" destOrd="0" presId="urn:microsoft.com/office/officeart/2005/8/layout/process5"/>
    <dgm:cxn modelId="{A14EE15B-A59D-4693-A0BE-236199025916}" type="presParOf" srcId="{2578692B-7A97-40E2-B785-A8207D8DD81F}" destId="{E6791D52-1127-4FB4-B552-5F50CE82CB01}" srcOrd="0" destOrd="0" presId="urn:microsoft.com/office/officeart/2005/8/layout/process5"/>
    <dgm:cxn modelId="{925A11EB-41F9-4C57-B376-04B0402BCCFF}" type="presParOf" srcId="{7C59E847-55D5-4D50-8584-362407054EF3}" destId="{37CA74B6-3E53-4744-8BE8-3292E43DD234}" srcOrd="6" destOrd="0" presId="urn:microsoft.com/office/officeart/2005/8/layout/process5"/>
    <dgm:cxn modelId="{1D2B6247-BFF4-48C9-954C-73200F524265}" type="presParOf" srcId="{7C59E847-55D5-4D50-8584-362407054EF3}" destId="{3FDD6B7E-1168-48F8-BB82-C02C09AC448B}" srcOrd="7" destOrd="0" presId="urn:microsoft.com/office/officeart/2005/8/layout/process5"/>
    <dgm:cxn modelId="{33F27F37-FEBF-4988-990B-650E724EB177}" type="presParOf" srcId="{3FDD6B7E-1168-48F8-BB82-C02C09AC448B}" destId="{DD77E5B9-9E1B-49A3-8EC5-3B0CC9BD8DC9}" srcOrd="0" destOrd="0" presId="urn:microsoft.com/office/officeart/2005/8/layout/process5"/>
    <dgm:cxn modelId="{4EA9955C-7782-45B7-BB83-79C9598EED17}" type="presParOf" srcId="{7C59E847-55D5-4D50-8584-362407054EF3}" destId="{8CC29362-7ED9-4EF3-B74A-BEE9CD5670D8}" srcOrd="8" destOrd="0" presId="urn:microsoft.com/office/officeart/2005/8/layout/process5"/>
    <dgm:cxn modelId="{8B5D920C-20B4-4948-BA3D-59C89418B40E}" type="presParOf" srcId="{7C59E847-55D5-4D50-8584-362407054EF3}" destId="{8A560DCE-D766-4356-B86A-0C166EAAA258}" srcOrd="9" destOrd="0" presId="urn:microsoft.com/office/officeart/2005/8/layout/process5"/>
    <dgm:cxn modelId="{6AEAA5B5-2FA6-441C-9E28-D529802345C4}" type="presParOf" srcId="{8A560DCE-D766-4356-B86A-0C166EAAA258}" destId="{8ECDDE83-2C04-49B3-B86C-804EF0CFC6D3}" srcOrd="0" destOrd="0" presId="urn:microsoft.com/office/officeart/2005/8/layout/process5"/>
    <dgm:cxn modelId="{72847003-0BA5-40DF-857D-3C0D095C3F78}" type="presParOf" srcId="{7C59E847-55D5-4D50-8584-362407054EF3}" destId="{E24A3507-3622-409C-8991-7EA735F019F1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2AD41B-C08F-491C-8AE2-28BFBBCA9912}" type="doc">
      <dgm:prSet loTypeId="urn:microsoft.com/office/officeart/2005/8/layout/cycle6" loCatId="cycle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A98ADD2-76F2-42CE-9EAE-5A57A89CEAFB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Проспект ділової гри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C86494F5-6383-4907-AA98-72208D73A607}" type="parTrans" cxnId="{620A53ED-19EA-4643-A834-014A53643938}">
      <dgm:prSet/>
      <dgm:spPr/>
      <dgm:t>
        <a:bodyPr/>
        <a:lstStyle/>
        <a:p>
          <a:endParaRPr lang="ru-RU"/>
        </a:p>
      </dgm:t>
    </dgm:pt>
    <dgm:pt modelId="{69069E2D-5120-46F1-8A92-E9CBEDB83643}" type="sibTrans" cxnId="{620A53ED-19EA-4643-A834-014A53643938}">
      <dgm:prSet/>
      <dgm:spPr/>
      <dgm:t>
        <a:bodyPr/>
        <a:lstStyle/>
        <a:p>
          <a:endParaRPr lang="ru-RU" dirty="0"/>
        </a:p>
      </dgm:t>
    </dgm:pt>
    <dgm:pt modelId="{D9303B6A-4675-4922-B758-146C38AEA0BD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Сценарій ділової гри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0E6EA123-BF89-4181-AA3F-B33830170BD1}" type="parTrans" cxnId="{8E5532A9-4BEC-477E-8118-CE323ED05F29}">
      <dgm:prSet/>
      <dgm:spPr/>
      <dgm:t>
        <a:bodyPr/>
        <a:lstStyle/>
        <a:p>
          <a:endParaRPr lang="ru-RU"/>
        </a:p>
      </dgm:t>
    </dgm:pt>
    <dgm:pt modelId="{F1E63473-EF5B-43A6-B1C6-308D8455849A}" type="sibTrans" cxnId="{8E5532A9-4BEC-477E-8118-CE323ED05F29}">
      <dgm:prSet/>
      <dgm:spPr/>
      <dgm:t>
        <a:bodyPr/>
        <a:lstStyle/>
        <a:p>
          <a:endParaRPr lang="ru-RU" dirty="0"/>
        </a:p>
      </dgm:t>
    </dgm:pt>
    <dgm:pt modelId="{A37CF005-FA2E-45C1-86FD-D1187997D265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Опис ігрової обстановки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5019D78F-47C6-4DC4-A656-45E1B2CDA064}" type="parTrans" cxnId="{D57D917C-FE0F-4B93-9F97-A88B0E2EA50D}">
      <dgm:prSet/>
      <dgm:spPr/>
      <dgm:t>
        <a:bodyPr/>
        <a:lstStyle/>
        <a:p>
          <a:endParaRPr lang="ru-RU"/>
        </a:p>
      </dgm:t>
    </dgm:pt>
    <dgm:pt modelId="{8F727C9F-4C18-48EC-A951-856EB4D19980}" type="sibTrans" cxnId="{D57D917C-FE0F-4B93-9F97-A88B0E2EA50D}">
      <dgm:prSet/>
      <dgm:spPr/>
      <dgm:t>
        <a:bodyPr/>
        <a:lstStyle/>
        <a:p>
          <a:endParaRPr lang="ru-RU" dirty="0"/>
        </a:p>
      </dgm:t>
    </dgm:pt>
    <dgm:pt modelId="{379DD998-2BEC-4CFE-A391-B0CA2A021E9D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Інструкція для учасників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ED9FE52C-A55C-436C-9BDD-1CF070239A66}" type="parTrans" cxnId="{939D74BD-9E47-408E-B267-C44FA8D1E00B}">
      <dgm:prSet/>
      <dgm:spPr/>
      <dgm:t>
        <a:bodyPr/>
        <a:lstStyle/>
        <a:p>
          <a:endParaRPr lang="ru-RU"/>
        </a:p>
      </dgm:t>
    </dgm:pt>
    <dgm:pt modelId="{B93D37BB-6CB2-4C19-A463-7D52B815B4A2}" type="sibTrans" cxnId="{939D74BD-9E47-408E-B267-C44FA8D1E00B}">
      <dgm:prSet/>
      <dgm:spPr/>
      <dgm:t>
        <a:bodyPr/>
        <a:lstStyle/>
        <a:p>
          <a:endParaRPr lang="ru-RU" dirty="0"/>
        </a:p>
      </dgm:t>
    </dgm:pt>
    <dgm:pt modelId="{BBFFE257-ABC1-40FE-AA4C-00AA4C54C322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Керівництво та коригування діяльності учасників гри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9900A220-87B7-4444-BA22-CBBCA360783F}" type="parTrans" cxnId="{C105E0C1-C4BF-451B-8300-EC9CC1629EDD}">
      <dgm:prSet/>
      <dgm:spPr/>
      <dgm:t>
        <a:bodyPr/>
        <a:lstStyle/>
        <a:p>
          <a:endParaRPr lang="ru-RU"/>
        </a:p>
      </dgm:t>
    </dgm:pt>
    <dgm:pt modelId="{6FFAAB62-5852-47BB-85BF-14F3ED22BC98}" type="sibTrans" cxnId="{C105E0C1-C4BF-451B-8300-EC9CC1629EDD}">
      <dgm:prSet/>
      <dgm:spPr/>
      <dgm:t>
        <a:bodyPr/>
        <a:lstStyle/>
        <a:p>
          <a:endParaRPr lang="ru-RU" dirty="0"/>
        </a:p>
      </dgm:t>
    </dgm:pt>
    <dgm:pt modelId="{64CED035-739D-492B-A7D2-7DA9BD8EFCA1}" type="pres">
      <dgm:prSet presAssocID="{C02AD41B-C08F-491C-8AE2-28BFBBCA9912}" presName="cycle" presStyleCnt="0">
        <dgm:presLayoutVars>
          <dgm:dir/>
          <dgm:resizeHandles val="exact"/>
        </dgm:presLayoutVars>
      </dgm:prSet>
      <dgm:spPr/>
    </dgm:pt>
    <dgm:pt modelId="{C529A692-B23A-4358-8C89-1BE134E38DD0}" type="pres">
      <dgm:prSet presAssocID="{EA98ADD2-76F2-42CE-9EAE-5A57A89CEAFB}" presName="node" presStyleLbl="node1" presStyleIdx="0" presStyleCnt="5" custScaleX="145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DB5D96-1663-41A3-9A28-43C5D01B55F8}" type="pres">
      <dgm:prSet presAssocID="{EA98ADD2-76F2-42CE-9EAE-5A57A89CEAFB}" presName="spNode" presStyleCnt="0"/>
      <dgm:spPr/>
    </dgm:pt>
    <dgm:pt modelId="{A909B9DB-2AFE-4592-B6DC-07DE51F61EA5}" type="pres">
      <dgm:prSet presAssocID="{69069E2D-5120-46F1-8A92-E9CBEDB83643}" presName="sibTrans" presStyleLbl="sibTrans1D1" presStyleIdx="0" presStyleCnt="5"/>
      <dgm:spPr/>
    </dgm:pt>
    <dgm:pt modelId="{93D207BE-BA02-41B1-AF16-572009498678}" type="pres">
      <dgm:prSet presAssocID="{D9303B6A-4675-4922-B758-146C38AEA0BD}" presName="node" presStyleLbl="node1" presStyleIdx="1" presStyleCnt="5" custScaleX="146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D48F0-5CFD-4F2C-AF20-08115D381858}" type="pres">
      <dgm:prSet presAssocID="{D9303B6A-4675-4922-B758-146C38AEA0BD}" presName="spNode" presStyleCnt="0"/>
      <dgm:spPr/>
    </dgm:pt>
    <dgm:pt modelId="{245E5A3F-4BB6-4B3A-8318-67508D047D51}" type="pres">
      <dgm:prSet presAssocID="{F1E63473-EF5B-43A6-B1C6-308D8455849A}" presName="sibTrans" presStyleLbl="sibTrans1D1" presStyleIdx="1" presStyleCnt="5"/>
      <dgm:spPr/>
    </dgm:pt>
    <dgm:pt modelId="{EBF42A41-5C26-4708-8308-7CC0A989BDF6}" type="pres">
      <dgm:prSet presAssocID="{A37CF005-FA2E-45C1-86FD-D1187997D265}" presName="node" presStyleLbl="node1" presStyleIdx="2" presStyleCnt="5" custScaleX="133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8D6A83-04CC-4E40-9E93-9E39A1AFF262}" type="pres">
      <dgm:prSet presAssocID="{A37CF005-FA2E-45C1-86FD-D1187997D265}" presName="spNode" presStyleCnt="0"/>
      <dgm:spPr/>
    </dgm:pt>
    <dgm:pt modelId="{07C73758-6A3A-4728-B1EB-F9F84D59303C}" type="pres">
      <dgm:prSet presAssocID="{8F727C9F-4C18-48EC-A951-856EB4D19980}" presName="sibTrans" presStyleLbl="sibTrans1D1" presStyleIdx="2" presStyleCnt="5"/>
      <dgm:spPr/>
    </dgm:pt>
    <dgm:pt modelId="{BF87FDEF-BFB6-4CED-A791-3E7DD6BCA5D6}" type="pres">
      <dgm:prSet presAssocID="{379DD998-2BEC-4CFE-A391-B0CA2A021E9D}" presName="node" presStyleLbl="node1" presStyleIdx="3" presStyleCnt="5" custScaleX="143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83625-6E6B-4DDB-B4BA-908CA8A354D1}" type="pres">
      <dgm:prSet presAssocID="{379DD998-2BEC-4CFE-A391-B0CA2A021E9D}" presName="spNode" presStyleCnt="0"/>
      <dgm:spPr/>
    </dgm:pt>
    <dgm:pt modelId="{5DF143D1-5566-4783-BF4D-DB1C02C3630C}" type="pres">
      <dgm:prSet presAssocID="{B93D37BB-6CB2-4C19-A463-7D52B815B4A2}" presName="sibTrans" presStyleLbl="sibTrans1D1" presStyleIdx="3" presStyleCnt="5"/>
      <dgm:spPr/>
    </dgm:pt>
    <dgm:pt modelId="{01FDC10E-1D01-4AA5-B49A-2CC3C86C2F7E}" type="pres">
      <dgm:prSet presAssocID="{BBFFE257-ABC1-40FE-AA4C-00AA4C54C322}" presName="node" presStyleLbl="node1" presStyleIdx="4" presStyleCnt="5" custScaleX="1653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BA451A-F685-4596-827B-13BA7CB29015}" type="pres">
      <dgm:prSet presAssocID="{BBFFE257-ABC1-40FE-AA4C-00AA4C54C322}" presName="spNode" presStyleCnt="0"/>
      <dgm:spPr/>
    </dgm:pt>
    <dgm:pt modelId="{B7442566-AFA1-442B-84ED-31FAC6E63A29}" type="pres">
      <dgm:prSet presAssocID="{6FFAAB62-5852-47BB-85BF-14F3ED22BC98}" presName="sibTrans" presStyleLbl="sibTrans1D1" presStyleIdx="4" presStyleCnt="5"/>
      <dgm:spPr/>
    </dgm:pt>
  </dgm:ptLst>
  <dgm:cxnLst>
    <dgm:cxn modelId="{8E5532A9-4BEC-477E-8118-CE323ED05F29}" srcId="{C02AD41B-C08F-491C-8AE2-28BFBBCA9912}" destId="{D9303B6A-4675-4922-B758-146C38AEA0BD}" srcOrd="1" destOrd="0" parTransId="{0E6EA123-BF89-4181-AA3F-B33830170BD1}" sibTransId="{F1E63473-EF5B-43A6-B1C6-308D8455849A}"/>
    <dgm:cxn modelId="{A3A72A29-3D56-417B-B75E-032A0DD93645}" type="presOf" srcId="{6FFAAB62-5852-47BB-85BF-14F3ED22BC98}" destId="{B7442566-AFA1-442B-84ED-31FAC6E63A29}" srcOrd="0" destOrd="0" presId="urn:microsoft.com/office/officeart/2005/8/layout/cycle6"/>
    <dgm:cxn modelId="{939D74BD-9E47-408E-B267-C44FA8D1E00B}" srcId="{C02AD41B-C08F-491C-8AE2-28BFBBCA9912}" destId="{379DD998-2BEC-4CFE-A391-B0CA2A021E9D}" srcOrd="3" destOrd="0" parTransId="{ED9FE52C-A55C-436C-9BDD-1CF070239A66}" sibTransId="{B93D37BB-6CB2-4C19-A463-7D52B815B4A2}"/>
    <dgm:cxn modelId="{5EC46433-1610-4A01-99DD-429DD82D17D6}" type="presOf" srcId="{F1E63473-EF5B-43A6-B1C6-308D8455849A}" destId="{245E5A3F-4BB6-4B3A-8318-67508D047D51}" srcOrd="0" destOrd="0" presId="urn:microsoft.com/office/officeart/2005/8/layout/cycle6"/>
    <dgm:cxn modelId="{D57D917C-FE0F-4B93-9F97-A88B0E2EA50D}" srcId="{C02AD41B-C08F-491C-8AE2-28BFBBCA9912}" destId="{A37CF005-FA2E-45C1-86FD-D1187997D265}" srcOrd="2" destOrd="0" parTransId="{5019D78F-47C6-4DC4-A656-45E1B2CDA064}" sibTransId="{8F727C9F-4C18-48EC-A951-856EB4D19980}"/>
    <dgm:cxn modelId="{A4E64708-7759-4C76-BB03-A9A6F63279A1}" type="presOf" srcId="{B93D37BB-6CB2-4C19-A463-7D52B815B4A2}" destId="{5DF143D1-5566-4783-BF4D-DB1C02C3630C}" srcOrd="0" destOrd="0" presId="urn:microsoft.com/office/officeart/2005/8/layout/cycle6"/>
    <dgm:cxn modelId="{2CB656B7-2434-4FF6-A56B-468C3F052A26}" type="presOf" srcId="{EA98ADD2-76F2-42CE-9EAE-5A57A89CEAFB}" destId="{C529A692-B23A-4358-8C89-1BE134E38DD0}" srcOrd="0" destOrd="0" presId="urn:microsoft.com/office/officeart/2005/8/layout/cycle6"/>
    <dgm:cxn modelId="{4DD25E8A-B964-4625-8AC6-4FB00936FD9C}" type="presOf" srcId="{A37CF005-FA2E-45C1-86FD-D1187997D265}" destId="{EBF42A41-5C26-4708-8308-7CC0A989BDF6}" srcOrd="0" destOrd="0" presId="urn:microsoft.com/office/officeart/2005/8/layout/cycle6"/>
    <dgm:cxn modelId="{599F574C-5145-4730-9C8A-A2AB73641AF0}" type="presOf" srcId="{BBFFE257-ABC1-40FE-AA4C-00AA4C54C322}" destId="{01FDC10E-1D01-4AA5-B49A-2CC3C86C2F7E}" srcOrd="0" destOrd="0" presId="urn:microsoft.com/office/officeart/2005/8/layout/cycle6"/>
    <dgm:cxn modelId="{620A53ED-19EA-4643-A834-014A53643938}" srcId="{C02AD41B-C08F-491C-8AE2-28BFBBCA9912}" destId="{EA98ADD2-76F2-42CE-9EAE-5A57A89CEAFB}" srcOrd="0" destOrd="0" parTransId="{C86494F5-6383-4907-AA98-72208D73A607}" sibTransId="{69069E2D-5120-46F1-8A92-E9CBEDB83643}"/>
    <dgm:cxn modelId="{D497E215-BB1D-4835-81C9-431664B52260}" type="presOf" srcId="{C02AD41B-C08F-491C-8AE2-28BFBBCA9912}" destId="{64CED035-739D-492B-A7D2-7DA9BD8EFCA1}" srcOrd="0" destOrd="0" presId="urn:microsoft.com/office/officeart/2005/8/layout/cycle6"/>
    <dgm:cxn modelId="{2D6825B6-BD6B-47F2-8B86-2629A7C7E0C0}" type="presOf" srcId="{379DD998-2BEC-4CFE-A391-B0CA2A021E9D}" destId="{BF87FDEF-BFB6-4CED-A791-3E7DD6BCA5D6}" srcOrd="0" destOrd="0" presId="urn:microsoft.com/office/officeart/2005/8/layout/cycle6"/>
    <dgm:cxn modelId="{C6FF931E-3E1A-43BB-9A13-1A8C449E0201}" type="presOf" srcId="{69069E2D-5120-46F1-8A92-E9CBEDB83643}" destId="{A909B9DB-2AFE-4592-B6DC-07DE51F61EA5}" srcOrd="0" destOrd="0" presId="urn:microsoft.com/office/officeart/2005/8/layout/cycle6"/>
    <dgm:cxn modelId="{87E1AF6E-4148-4177-A77C-E9674FD69150}" type="presOf" srcId="{8F727C9F-4C18-48EC-A951-856EB4D19980}" destId="{07C73758-6A3A-4728-B1EB-F9F84D59303C}" srcOrd="0" destOrd="0" presId="urn:microsoft.com/office/officeart/2005/8/layout/cycle6"/>
    <dgm:cxn modelId="{C105E0C1-C4BF-451B-8300-EC9CC1629EDD}" srcId="{C02AD41B-C08F-491C-8AE2-28BFBBCA9912}" destId="{BBFFE257-ABC1-40FE-AA4C-00AA4C54C322}" srcOrd="4" destOrd="0" parTransId="{9900A220-87B7-4444-BA22-CBBCA360783F}" sibTransId="{6FFAAB62-5852-47BB-85BF-14F3ED22BC98}"/>
    <dgm:cxn modelId="{7FA0CF93-8476-4A44-BBD2-2BC350B5F50E}" type="presOf" srcId="{D9303B6A-4675-4922-B758-146C38AEA0BD}" destId="{93D207BE-BA02-41B1-AF16-572009498678}" srcOrd="0" destOrd="0" presId="urn:microsoft.com/office/officeart/2005/8/layout/cycle6"/>
    <dgm:cxn modelId="{A257E983-9413-4513-9967-3557F9F05FA4}" type="presParOf" srcId="{64CED035-739D-492B-A7D2-7DA9BD8EFCA1}" destId="{C529A692-B23A-4358-8C89-1BE134E38DD0}" srcOrd="0" destOrd="0" presId="urn:microsoft.com/office/officeart/2005/8/layout/cycle6"/>
    <dgm:cxn modelId="{3F5D6E6B-D25D-4424-AAA0-07933DAED68F}" type="presParOf" srcId="{64CED035-739D-492B-A7D2-7DA9BD8EFCA1}" destId="{1FDB5D96-1663-41A3-9A28-43C5D01B55F8}" srcOrd="1" destOrd="0" presId="urn:microsoft.com/office/officeart/2005/8/layout/cycle6"/>
    <dgm:cxn modelId="{779C8B3A-FB35-48C4-AA54-0CC18CC4D878}" type="presParOf" srcId="{64CED035-739D-492B-A7D2-7DA9BD8EFCA1}" destId="{A909B9DB-2AFE-4592-B6DC-07DE51F61EA5}" srcOrd="2" destOrd="0" presId="urn:microsoft.com/office/officeart/2005/8/layout/cycle6"/>
    <dgm:cxn modelId="{C11A00C1-6C00-40FC-8C30-197C7EF75B74}" type="presParOf" srcId="{64CED035-739D-492B-A7D2-7DA9BD8EFCA1}" destId="{93D207BE-BA02-41B1-AF16-572009498678}" srcOrd="3" destOrd="0" presId="urn:microsoft.com/office/officeart/2005/8/layout/cycle6"/>
    <dgm:cxn modelId="{6A975CD0-B085-4F77-A316-2AB99DE255C1}" type="presParOf" srcId="{64CED035-739D-492B-A7D2-7DA9BD8EFCA1}" destId="{A05D48F0-5CFD-4F2C-AF20-08115D381858}" srcOrd="4" destOrd="0" presId="urn:microsoft.com/office/officeart/2005/8/layout/cycle6"/>
    <dgm:cxn modelId="{556C54C9-6158-47E6-A451-456E37E18064}" type="presParOf" srcId="{64CED035-739D-492B-A7D2-7DA9BD8EFCA1}" destId="{245E5A3F-4BB6-4B3A-8318-67508D047D51}" srcOrd="5" destOrd="0" presId="urn:microsoft.com/office/officeart/2005/8/layout/cycle6"/>
    <dgm:cxn modelId="{076DD0E4-76B2-4486-8294-4158F6E8FA78}" type="presParOf" srcId="{64CED035-739D-492B-A7D2-7DA9BD8EFCA1}" destId="{EBF42A41-5C26-4708-8308-7CC0A989BDF6}" srcOrd="6" destOrd="0" presId="urn:microsoft.com/office/officeart/2005/8/layout/cycle6"/>
    <dgm:cxn modelId="{EE35BD5C-570E-48BE-8784-222124F1C2FF}" type="presParOf" srcId="{64CED035-739D-492B-A7D2-7DA9BD8EFCA1}" destId="{388D6A83-04CC-4E40-9E93-9E39A1AFF262}" srcOrd="7" destOrd="0" presId="urn:microsoft.com/office/officeart/2005/8/layout/cycle6"/>
    <dgm:cxn modelId="{CD3FC10D-9EC1-4E5A-BF60-A379A9E4C3D4}" type="presParOf" srcId="{64CED035-739D-492B-A7D2-7DA9BD8EFCA1}" destId="{07C73758-6A3A-4728-B1EB-F9F84D59303C}" srcOrd="8" destOrd="0" presId="urn:microsoft.com/office/officeart/2005/8/layout/cycle6"/>
    <dgm:cxn modelId="{A75CDDEA-1D70-481D-9D03-BA93D1DF7DC4}" type="presParOf" srcId="{64CED035-739D-492B-A7D2-7DA9BD8EFCA1}" destId="{BF87FDEF-BFB6-4CED-A791-3E7DD6BCA5D6}" srcOrd="9" destOrd="0" presId="urn:microsoft.com/office/officeart/2005/8/layout/cycle6"/>
    <dgm:cxn modelId="{749D45A5-3AD6-4FAC-B507-C0AE205B1D70}" type="presParOf" srcId="{64CED035-739D-492B-A7D2-7DA9BD8EFCA1}" destId="{AD683625-6E6B-4DDB-B4BA-908CA8A354D1}" srcOrd="10" destOrd="0" presId="urn:microsoft.com/office/officeart/2005/8/layout/cycle6"/>
    <dgm:cxn modelId="{D09DCFF4-7404-4EE0-A78E-7E78DBA29F3C}" type="presParOf" srcId="{64CED035-739D-492B-A7D2-7DA9BD8EFCA1}" destId="{5DF143D1-5566-4783-BF4D-DB1C02C3630C}" srcOrd="11" destOrd="0" presId="urn:microsoft.com/office/officeart/2005/8/layout/cycle6"/>
    <dgm:cxn modelId="{9018F4E9-D468-4437-A6B4-2485138DFE1B}" type="presParOf" srcId="{64CED035-739D-492B-A7D2-7DA9BD8EFCA1}" destId="{01FDC10E-1D01-4AA5-B49A-2CC3C86C2F7E}" srcOrd="12" destOrd="0" presId="urn:microsoft.com/office/officeart/2005/8/layout/cycle6"/>
    <dgm:cxn modelId="{F052F804-BA41-4873-BEF5-BBFAA3AD427A}" type="presParOf" srcId="{64CED035-739D-492B-A7D2-7DA9BD8EFCA1}" destId="{73BA451A-F685-4596-827B-13BA7CB29015}" srcOrd="13" destOrd="0" presId="urn:microsoft.com/office/officeart/2005/8/layout/cycle6"/>
    <dgm:cxn modelId="{FBF93FA3-B585-4D3C-8825-4675621C9FCF}" type="presParOf" srcId="{64CED035-739D-492B-A7D2-7DA9BD8EFCA1}" destId="{B7442566-AFA1-442B-84ED-31FAC6E63A29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25B35F-CC44-4877-9BF6-7E0AB562BC8E}" type="doc">
      <dgm:prSet loTypeId="urn:microsoft.com/office/officeart/2005/8/layout/vList6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9C0E03D-6EE4-442E-ADF3-A7D5248AFBE8}">
      <dgm:prSet phldrT="[Текст]" custT="1"/>
      <dgm:spPr/>
      <dgm:t>
        <a:bodyPr/>
        <a:lstStyle/>
        <a:p>
          <a:r>
            <a:rPr lang="uk-UA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формою проведення</a:t>
          </a:r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E9084C9-9224-47E4-B4AE-8E7312CF691F}" type="parTrans" cxnId="{94379C11-A14E-4C44-B429-B067789F9AFB}">
      <dgm:prSet/>
      <dgm:spPr/>
      <dgm:t>
        <a:bodyPr/>
        <a:lstStyle/>
        <a:p>
          <a:endParaRPr lang="ru-RU"/>
        </a:p>
      </dgm:t>
    </dgm:pt>
    <dgm:pt modelId="{D2EC8FF0-7E70-4A28-981F-CD64DDEB9C35}" type="sibTrans" cxnId="{94379C11-A14E-4C44-B429-B067789F9AFB}">
      <dgm:prSet/>
      <dgm:spPr/>
      <dgm:t>
        <a:bodyPr/>
        <a:lstStyle/>
        <a:p>
          <a:endParaRPr lang="ru-RU"/>
        </a:p>
      </dgm:t>
    </dgm:pt>
    <dgm:pt modelId="{CD78E75A-CD59-4E54-8294-B2CA8C378AAA}">
      <dgm:prSet phldrT="[Текст]" custT="1"/>
      <dgm:spPr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71EF9DD-CF0D-4CCF-A6A9-A88A7C63C994}" type="parTrans" cxnId="{1B6C6367-1957-4F79-8F98-080796169832}">
      <dgm:prSet/>
      <dgm:spPr/>
      <dgm:t>
        <a:bodyPr/>
        <a:lstStyle/>
        <a:p>
          <a:endParaRPr lang="ru-RU"/>
        </a:p>
      </dgm:t>
    </dgm:pt>
    <dgm:pt modelId="{39B6214F-6065-437D-BEAE-50488ED2DA9C}" type="sibTrans" cxnId="{1B6C6367-1957-4F79-8F98-080796169832}">
      <dgm:prSet/>
      <dgm:spPr/>
      <dgm:t>
        <a:bodyPr/>
        <a:lstStyle/>
        <a:p>
          <a:endParaRPr lang="ru-RU"/>
        </a:p>
      </dgm:t>
    </dgm:pt>
    <dgm:pt modelId="{22E4D8EE-87B1-4443-A2C1-36807A3B1685}">
      <dgm:prSet phldrT="[Текст]" custT="1"/>
      <dgm:spPr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uk-UA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колективні</a:t>
          </a:r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6148156-65F9-4574-BCA9-FF1B57DC7052}" type="parTrans" cxnId="{D7EA43A0-A010-4F6D-854B-CE96D045C38C}">
      <dgm:prSet/>
      <dgm:spPr/>
      <dgm:t>
        <a:bodyPr/>
        <a:lstStyle/>
        <a:p>
          <a:endParaRPr lang="ru-RU"/>
        </a:p>
      </dgm:t>
    </dgm:pt>
    <dgm:pt modelId="{3114B48F-A850-4108-9ED5-8209CCD0C667}" type="sibTrans" cxnId="{D7EA43A0-A010-4F6D-854B-CE96D045C38C}">
      <dgm:prSet/>
      <dgm:spPr/>
      <dgm:t>
        <a:bodyPr/>
        <a:lstStyle/>
        <a:p>
          <a:endParaRPr lang="ru-RU"/>
        </a:p>
      </dgm:t>
    </dgm:pt>
    <dgm:pt modelId="{6B7BF29D-0BF2-48E4-8CA3-CB35B7707CF1}">
      <dgm:prSet phldrT="[Текст]" custT="1"/>
      <dgm:spPr/>
      <dgm:t>
        <a:bodyPr/>
        <a:lstStyle/>
        <a:p>
          <a:r>
            <a:rPr lang="uk-UA" sz="2400" b="1" i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призначенням</a:t>
          </a:r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5142C5E-9C3A-46DB-9AB5-2DE2D926ABE2}" type="parTrans" cxnId="{F27676BD-9D86-47BC-A115-4D94B1B50297}">
      <dgm:prSet/>
      <dgm:spPr/>
      <dgm:t>
        <a:bodyPr/>
        <a:lstStyle/>
        <a:p>
          <a:endParaRPr lang="ru-RU"/>
        </a:p>
      </dgm:t>
    </dgm:pt>
    <dgm:pt modelId="{C9507EE5-2A23-4BF9-83C4-D531F183BE16}" type="sibTrans" cxnId="{F27676BD-9D86-47BC-A115-4D94B1B50297}">
      <dgm:prSet/>
      <dgm:spPr/>
      <dgm:t>
        <a:bodyPr/>
        <a:lstStyle/>
        <a:p>
          <a:endParaRPr lang="ru-RU"/>
        </a:p>
      </dgm:t>
    </dgm:pt>
    <dgm:pt modelId="{1346B6CC-AA98-42C9-8954-1985EA45BBA1}">
      <dgm:prSet phldrT="[Текст]" custT="1"/>
      <dgm:spPr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uk-UA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навчальні</a:t>
          </a:r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738FEB8-F9EC-42A4-A440-E5DC356FAEE9}" type="parTrans" cxnId="{8077A9AD-B823-421B-8E68-670365DD262F}">
      <dgm:prSet/>
      <dgm:spPr/>
      <dgm:t>
        <a:bodyPr/>
        <a:lstStyle/>
        <a:p>
          <a:endParaRPr lang="ru-RU"/>
        </a:p>
      </dgm:t>
    </dgm:pt>
    <dgm:pt modelId="{81B56C1B-C47D-4638-835D-B4F0A12AA2FE}" type="sibTrans" cxnId="{8077A9AD-B823-421B-8E68-670365DD262F}">
      <dgm:prSet/>
      <dgm:spPr/>
      <dgm:t>
        <a:bodyPr/>
        <a:lstStyle/>
        <a:p>
          <a:endParaRPr lang="ru-RU"/>
        </a:p>
      </dgm:t>
    </dgm:pt>
    <dgm:pt modelId="{0950BC4F-1335-4D49-8267-60FCD641B27F}">
      <dgm:prSet phldrT="[Текст]" custT="1"/>
      <dgm:spPr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uk-UA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виробничі</a:t>
          </a:r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9DDEFF3-1B6D-428C-AE1C-E869F6D4C5AB}" type="parTrans" cxnId="{212E4DAD-7406-445B-BDB6-7F4E723FE47D}">
      <dgm:prSet/>
      <dgm:spPr/>
      <dgm:t>
        <a:bodyPr/>
        <a:lstStyle/>
        <a:p>
          <a:endParaRPr lang="ru-RU"/>
        </a:p>
      </dgm:t>
    </dgm:pt>
    <dgm:pt modelId="{4E2FB2FA-9D69-4118-83A8-D818A6AFA599}" type="sibTrans" cxnId="{212E4DAD-7406-445B-BDB6-7F4E723FE47D}">
      <dgm:prSet/>
      <dgm:spPr/>
      <dgm:t>
        <a:bodyPr/>
        <a:lstStyle/>
        <a:p>
          <a:endParaRPr lang="ru-RU"/>
        </a:p>
      </dgm:t>
    </dgm:pt>
    <dgm:pt modelId="{4ABF3218-6DBD-43F7-91A5-F7541937CDE7}">
      <dgm:prSet phldrT="[Текст]" custT="1"/>
      <dgm:spPr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uk-UA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дослідницьк</a:t>
          </a:r>
          <a:r>
            <a:rPr lang="uk-UA" sz="3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</a:t>
          </a:r>
          <a:endParaRPr lang="ru-RU" sz="35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C794589-0A33-43DB-B746-390575872C2E}" type="parTrans" cxnId="{84F1BAC5-155E-4A7A-9755-9A0247958D5F}">
      <dgm:prSet/>
      <dgm:spPr/>
    </dgm:pt>
    <dgm:pt modelId="{3AF0DD7C-228D-418B-B383-FF09DE007CA1}" type="sibTrans" cxnId="{84F1BAC5-155E-4A7A-9755-9A0247958D5F}">
      <dgm:prSet/>
      <dgm:spPr/>
    </dgm:pt>
    <dgm:pt modelId="{1111F88A-951F-49C4-B942-C855CBECB553}">
      <dgm:prSet phldrT="[Текст]" custT="1"/>
      <dgm:spPr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uk-UA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індивідуальні</a:t>
          </a:r>
          <a:endParaRPr lang="ru-RU" sz="24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4319514-6DB8-4CF2-A974-EB07C4C982BB}" type="parTrans" cxnId="{38E7914D-320D-4EFE-BFD3-F7F957B1D1B5}">
      <dgm:prSet/>
      <dgm:spPr/>
    </dgm:pt>
    <dgm:pt modelId="{9F6C4218-C962-445E-AF72-E83B1AEC650A}" type="sibTrans" cxnId="{38E7914D-320D-4EFE-BFD3-F7F957B1D1B5}">
      <dgm:prSet/>
      <dgm:spPr/>
    </dgm:pt>
    <dgm:pt modelId="{C9510658-8B3E-4FE4-A4B4-FB98E8B6C36A}" type="pres">
      <dgm:prSet presAssocID="{8525B35F-CC44-4877-9BF6-7E0AB562BC8E}" presName="Name0" presStyleCnt="0">
        <dgm:presLayoutVars>
          <dgm:dir/>
          <dgm:animLvl val="lvl"/>
          <dgm:resizeHandles/>
        </dgm:presLayoutVars>
      </dgm:prSet>
      <dgm:spPr/>
    </dgm:pt>
    <dgm:pt modelId="{E13D04D3-1D4B-4516-B9F2-475079AA8D40}" type="pres">
      <dgm:prSet presAssocID="{99C0E03D-6EE4-442E-ADF3-A7D5248AFBE8}" presName="linNode" presStyleCnt="0"/>
      <dgm:spPr/>
    </dgm:pt>
    <dgm:pt modelId="{E70C2207-E88B-4B67-9B3D-F42709685F1D}" type="pres">
      <dgm:prSet presAssocID="{99C0E03D-6EE4-442E-ADF3-A7D5248AFBE8}" presName="parentShp" presStyleLbl="node1" presStyleIdx="0" presStyleCnt="2">
        <dgm:presLayoutVars>
          <dgm:bulletEnabled val="1"/>
        </dgm:presLayoutVars>
      </dgm:prSet>
      <dgm:spPr/>
    </dgm:pt>
    <dgm:pt modelId="{0F7DC8B0-C382-40D4-965F-A3DED664DE5B}" type="pres">
      <dgm:prSet presAssocID="{99C0E03D-6EE4-442E-ADF3-A7D5248AFBE8}" presName="childShp" presStyleLbl="bgAccFollowNode1" presStyleIdx="0" presStyleCnt="2" custLinFactNeighborX="938" custLinFactNeighborY="1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CD61B6-B6BD-4F8A-98C5-F812017262CE}" type="pres">
      <dgm:prSet presAssocID="{D2EC8FF0-7E70-4A28-981F-CD64DDEB9C35}" presName="spacing" presStyleCnt="0"/>
      <dgm:spPr/>
    </dgm:pt>
    <dgm:pt modelId="{C0F1BD3C-AEA2-4FB4-BA83-A5070F0DFBDF}" type="pres">
      <dgm:prSet presAssocID="{6B7BF29D-0BF2-48E4-8CA3-CB35B7707CF1}" presName="linNode" presStyleCnt="0"/>
      <dgm:spPr/>
    </dgm:pt>
    <dgm:pt modelId="{052D1BFC-7249-4980-B82E-E1DBF4B58277}" type="pres">
      <dgm:prSet presAssocID="{6B7BF29D-0BF2-48E4-8CA3-CB35B7707CF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9EE606-9227-49F0-A676-65E93CD6E84F}" type="pres">
      <dgm:prSet presAssocID="{6B7BF29D-0BF2-48E4-8CA3-CB35B7707CF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F1BAC5-155E-4A7A-9755-9A0247958D5F}" srcId="{6B7BF29D-0BF2-48E4-8CA3-CB35B7707CF1}" destId="{4ABF3218-6DBD-43F7-91A5-F7541937CDE7}" srcOrd="2" destOrd="0" parTransId="{6C794589-0A33-43DB-B746-390575872C2E}" sibTransId="{3AF0DD7C-228D-418B-B383-FF09DE007CA1}"/>
    <dgm:cxn modelId="{7987E538-9FFD-41BA-B5FD-AEDA0DF6EE9F}" type="presOf" srcId="{CD78E75A-CD59-4E54-8294-B2CA8C378AAA}" destId="{0F7DC8B0-C382-40D4-965F-A3DED664DE5B}" srcOrd="0" destOrd="0" presId="urn:microsoft.com/office/officeart/2005/8/layout/vList6"/>
    <dgm:cxn modelId="{212E4DAD-7406-445B-BDB6-7F4E723FE47D}" srcId="{6B7BF29D-0BF2-48E4-8CA3-CB35B7707CF1}" destId="{0950BC4F-1335-4D49-8267-60FCD641B27F}" srcOrd="1" destOrd="0" parTransId="{A9DDEFF3-1B6D-428C-AE1C-E869F6D4C5AB}" sibTransId="{4E2FB2FA-9D69-4118-83A8-D818A6AFA599}"/>
    <dgm:cxn modelId="{18E5BD42-B1A5-44E9-8FDA-C14EF63D0392}" type="presOf" srcId="{1111F88A-951F-49C4-B942-C855CBECB553}" destId="{0F7DC8B0-C382-40D4-965F-A3DED664DE5B}" srcOrd="0" destOrd="1" presId="urn:microsoft.com/office/officeart/2005/8/layout/vList6"/>
    <dgm:cxn modelId="{1B6C6367-1957-4F79-8F98-080796169832}" srcId="{99C0E03D-6EE4-442E-ADF3-A7D5248AFBE8}" destId="{CD78E75A-CD59-4E54-8294-B2CA8C378AAA}" srcOrd="0" destOrd="0" parTransId="{D71EF9DD-CF0D-4CCF-A6A9-A88A7C63C994}" sibTransId="{39B6214F-6065-437D-BEAE-50488ED2DA9C}"/>
    <dgm:cxn modelId="{94379C11-A14E-4C44-B429-B067789F9AFB}" srcId="{8525B35F-CC44-4877-9BF6-7E0AB562BC8E}" destId="{99C0E03D-6EE4-442E-ADF3-A7D5248AFBE8}" srcOrd="0" destOrd="0" parTransId="{2E9084C9-9224-47E4-B4AE-8E7312CF691F}" sibTransId="{D2EC8FF0-7E70-4A28-981F-CD64DDEB9C35}"/>
    <dgm:cxn modelId="{8077A9AD-B823-421B-8E68-670365DD262F}" srcId="{6B7BF29D-0BF2-48E4-8CA3-CB35B7707CF1}" destId="{1346B6CC-AA98-42C9-8954-1985EA45BBA1}" srcOrd="0" destOrd="0" parTransId="{3738FEB8-F9EC-42A4-A440-E5DC356FAEE9}" sibTransId="{81B56C1B-C47D-4638-835D-B4F0A12AA2FE}"/>
    <dgm:cxn modelId="{38E7914D-320D-4EFE-BFD3-F7F957B1D1B5}" srcId="{99C0E03D-6EE4-442E-ADF3-A7D5248AFBE8}" destId="{1111F88A-951F-49C4-B942-C855CBECB553}" srcOrd="1" destOrd="0" parTransId="{C4319514-6DB8-4CF2-A974-EB07C4C982BB}" sibTransId="{9F6C4218-C962-445E-AF72-E83B1AEC650A}"/>
    <dgm:cxn modelId="{FCFF6037-5499-4A2C-B4BA-3ED9BE8FC3E9}" type="presOf" srcId="{22E4D8EE-87B1-4443-A2C1-36807A3B1685}" destId="{0F7DC8B0-C382-40D4-965F-A3DED664DE5B}" srcOrd="0" destOrd="2" presId="urn:microsoft.com/office/officeart/2005/8/layout/vList6"/>
    <dgm:cxn modelId="{BAAE6B48-B79E-4E8C-BE78-D3762B35689A}" type="presOf" srcId="{0950BC4F-1335-4D49-8267-60FCD641B27F}" destId="{C69EE606-9227-49F0-A676-65E93CD6E84F}" srcOrd="0" destOrd="1" presId="urn:microsoft.com/office/officeart/2005/8/layout/vList6"/>
    <dgm:cxn modelId="{D7EA43A0-A010-4F6D-854B-CE96D045C38C}" srcId="{99C0E03D-6EE4-442E-ADF3-A7D5248AFBE8}" destId="{22E4D8EE-87B1-4443-A2C1-36807A3B1685}" srcOrd="2" destOrd="0" parTransId="{76148156-65F9-4574-BCA9-FF1B57DC7052}" sibTransId="{3114B48F-A850-4108-9ED5-8209CCD0C667}"/>
    <dgm:cxn modelId="{ACCD6605-94E6-4DF7-99B8-4A1DF3FDA280}" type="presOf" srcId="{4ABF3218-6DBD-43F7-91A5-F7541937CDE7}" destId="{C69EE606-9227-49F0-A676-65E93CD6E84F}" srcOrd="0" destOrd="2" presId="urn:microsoft.com/office/officeart/2005/8/layout/vList6"/>
    <dgm:cxn modelId="{FBFCDE51-7CF3-47A1-8AF8-9F9A9C4D4C7E}" type="presOf" srcId="{99C0E03D-6EE4-442E-ADF3-A7D5248AFBE8}" destId="{E70C2207-E88B-4B67-9B3D-F42709685F1D}" srcOrd="0" destOrd="0" presId="urn:microsoft.com/office/officeart/2005/8/layout/vList6"/>
    <dgm:cxn modelId="{C81E9990-448E-4183-8171-D2A7FFC0F76C}" type="presOf" srcId="{1346B6CC-AA98-42C9-8954-1985EA45BBA1}" destId="{C69EE606-9227-49F0-A676-65E93CD6E84F}" srcOrd="0" destOrd="0" presId="urn:microsoft.com/office/officeart/2005/8/layout/vList6"/>
    <dgm:cxn modelId="{786A222F-CC28-419B-8DD6-F328E64339FF}" type="presOf" srcId="{6B7BF29D-0BF2-48E4-8CA3-CB35B7707CF1}" destId="{052D1BFC-7249-4980-B82E-E1DBF4B58277}" srcOrd="0" destOrd="0" presId="urn:microsoft.com/office/officeart/2005/8/layout/vList6"/>
    <dgm:cxn modelId="{F27676BD-9D86-47BC-A115-4D94B1B50297}" srcId="{8525B35F-CC44-4877-9BF6-7E0AB562BC8E}" destId="{6B7BF29D-0BF2-48E4-8CA3-CB35B7707CF1}" srcOrd="1" destOrd="0" parTransId="{D5142C5E-9C3A-46DB-9AB5-2DE2D926ABE2}" sibTransId="{C9507EE5-2A23-4BF9-83C4-D531F183BE16}"/>
    <dgm:cxn modelId="{5072F08B-D433-43B2-A806-4A2A7191A0D8}" type="presOf" srcId="{8525B35F-CC44-4877-9BF6-7E0AB562BC8E}" destId="{C9510658-8B3E-4FE4-A4B4-FB98E8B6C36A}" srcOrd="0" destOrd="0" presId="urn:microsoft.com/office/officeart/2005/8/layout/vList6"/>
    <dgm:cxn modelId="{995F7DAA-F538-49B6-9B05-7225A9B42F7F}" type="presParOf" srcId="{C9510658-8B3E-4FE4-A4B4-FB98E8B6C36A}" destId="{E13D04D3-1D4B-4516-B9F2-475079AA8D40}" srcOrd="0" destOrd="0" presId="urn:microsoft.com/office/officeart/2005/8/layout/vList6"/>
    <dgm:cxn modelId="{D15C8703-9E03-450A-B9C0-9B28FE0CC912}" type="presParOf" srcId="{E13D04D3-1D4B-4516-B9F2-475079AA8D40}" destId="{E70C2207-E88B-4B67-9B3D-F42709685F1D}" srcOrd="0" destOrd="0" presId="urn:microsoft.com/office/officeart/2005/8/layout/vList6"/>
    <dgm:cxn modelId="{A4B3CBBD-93C1-4806-8B2B-C1FF7F97588C}" type="presParOf" srcId="{E13D04D3-1D4B-4516-B9F2-475079AA8D40}" destId="{0F7DC8B0-C382-40D4-965F-A3DED664DE5B}" srcOrd="1" destOrd="0" presId="urn:microsoft.com/office/officeart/2005/8/layout/vList6"/>
    <dgm:cxn modelId="{35F27F9B-C1D6-495F-9BB8-7207B35BB18D}" type="presParOf" srcId="{C9510658-8B3E-4FE4-A4B4-FB98E8B6C36A}" destId="{1BCD61B6-B6BD-4F8A-98C5-F812017262CE}" srcOrd="1" destOrd="0" presId="urn:microsoft.com/office/officeart/2005/8/layout/vList6"/>
    <dgm:cxn modelId="{B4F93749-5CA9-43D6-955A-790E4E9D44B1}" type="presParOf" srcId="{C9510658-8B3E-4FE4-A4B4-FB98E8B6C36A}" destId="{C0F1BD3C-AEA2-4FB4-BA83-A5070F0DFBDF}" srcOrd="2" destOrd="0" presId="urn:microsoft.com/office/officeart/2005/8/layout/vList6"/>
    <dgm:cxn modelId="{75CEFCA5-9841-4D77-B619-CC120CF2170C}" type="presParOf" srcId="{C0F1BD3C-AEA2-4FB4-BA83-A5070F0DFBDF}" destId="{052D1BFC-7249-4980-B82E-E1DBF4B58277}" srcOrd="0" destOrd="0" presId="urn:microsoft.com/office/officeart/2005/8/layout/vList6"/>
    <dgm:cxn modelId="{2F7DEE10-B60E-4593-9976-D6390C48DF4F}" type="presParOf" srcId="{C0F1BD3C-AEA2-4FB4-BA83-A5070F0DFBDF}" destId="{C69EE606-9227-49F0-A676-65E93CD6E84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574A80-5F0C-4E3B-B3AE-203881CE2153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F9C0BE9-FE16-4CC5-B3E6-28304EC97948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характером ситуації 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5F7B698-E67F-4C32-8AB8-46EA517FC6BF}" type="parTrans" cxnId="{48E7C97C-693A-4503-A465-9B4021604825}">
      <dgm:prSet/>
      <dgm:spPr/>
      <dgm:t>
        <a:bodyPr/>
        <a:lstStyle/>
        <a:p>
          <a:endParaRPr lang="ru-RU"/>
        </a:p>
      </dgm:t>
    </dgm:pt>
    <dgm:pt modelId="{234FC366-3682-4876-980B-B18CBDD97EE3}" type="sibTrans" cxnId="{48E7C97C-693A-4503-A465-9B4021604825}">
      <dgm:prSet/>
      <dgm:spPr/>
      <dgm:t>
        <a:bodyPr/>
        <a:lstStyle/>
        <a:p>
          <a:endParaRPr lang="ru-RU"/>
        </a:p>
      </dgm:t>
    </dgm:pt>
    <dgm:pt modelId="{B5F002FB-D456-47B9-A542-C81B57D22AF2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обсягом інформації 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9EE8792-E46A-4838-9E13-5899AB6C0731}" type="parTrans" cxnId="{2BDFF95D-3100-41A4-A8C7-FA28B9BDEFBA}">
      <dgm:prSet/>
      <dgm:spPr/>
      <dgm:t>
        <a:bodyPr/>
        <a:lstStyle/>
        <a:p>
          <a:endParaRPr lang="ru-RU"/>
        </a:p>
      </dgm:t>
    </dgm:pt>
    <dgm:pt modelId="{8F8704DA-4E18-433F-AB82-5B5DFC8FA599}" type="sibTrans" cxnId="{2BDFF95D-3100-41A4-A8C7-FA28B9BDEFBA}">
      <dgm:prSet/>
      <dgm:spPr/>
      <dgm:t>
        <a:bodyPr/>
        <a:lstStyle/>
        <a:p>
          <a:endParaRPr lang="ru-RU"/>
        </a:p>
      </dgm:t>
    </dgm:pt>
    <dgm:pt modelId="{5976B5C4-DFA9-4BFC-B550-5C7FC08962F3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складністю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4E880CF-AF48-4063-AEA5-7A2E99F11FFE}" type="parTrans" cxnId="{8B54A298-978D-4C06-A8ED-BC051B5BBA25}">
      <dgm:prSet/>
      <dgm:spPr/>
      <dgm:t>
        <a:bodyPr/>
        <a:lstStyle/>
        <a:p>
          <a:endParaRPr lang="ru-RU"/>
        </a:p>
      </dgm:t>
    </dgm:pt>
    <dgm:pt modelId="{C1231B8D-3518-4264-9997-A61C67099558}" type="sibTrans" cxnId="{8B54A298-978D-4C06-A8ED-BC051B5BBA25}">
      <dgm:prSet/>
      <dgm:spPr/>
      <dgm:t>
        <a:bodyPr/>
        <a:lstStyle/>
        <a:p>
          <a:endParaRPr lang="ru-RU"/>
        </a:p>
      </dgm:t>
    </dgm:pt>
    <dgm:pt modelId="{C80F219D-0B0D-416B-B7E3-B6260D595CF1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джерелом інформації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3819AB4-99CF-41F4-8BB7-BF1115767238}" type="parTrans" cxnId="{76BD1373-0E63-4043-B942-AEBF8BE54AD8}">
      <dgm:prSet/>
      <dgm:spPr/>
      <dgm:t>
        <a:bodyPr/>
        <a:lstStyle/>
        <a:p>
          <a:endParaRPr lang="ru-RU"/>
        </a:p>
      </dgm:t>
    </dgm:pt>
    <dgm:pt modelId="{9127F70B-5E9A-49E0-A558-DAE38220B025}" type="sibTrans" cxnId="{76BD1373-0E63-4043-B942-AEBF8BE54AD8}">
      <dgm:prSet/>
      <dgm:spPr/>
      <dgm:t>
        <a:bodyPr/>
        <a:lstStyle/>
        <a:p>
          <a:endParaRPr lang="ru-RU"/>
        </a:p>
      </dgm:t>
    </dgm:pt>
    <dgm:pt modelId="{0D8BAD75-5C40-4FD2-882F-4E74CA859A32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типом методичної частини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44F97F7-A52A-4BA0-9819-6B51C0C2FE41}" type="parTrans" cxnId="{BACC3810-0235-4EC6-8363-92EB3349B252}">
      <dgm:prSet/>
      <dgm:spPr/>
      <dgm:t>
        <a:bodyPr/>
        <a:lstStyle/>
        <a:p>
          <a:endParaRPr lang="ru-RU"/>
        </a:p>
      </dgm:t>
    </dgm:pt>
    <dgm:pt modelId="{134CF7C4-C8AC-4797-9FC1-4912CDB69BC1}" type="sibTrans" cxnId="{BACC3810-0235-4EC6-8363-92EB3349B252}">
      <dgm:prSet/>
      <dgm:spPr/>
      <dgm:t>
        <a:bodyPr/>
        <a:lstStyle/>
        <a:p>
          <a:endParaRPr lang="ru-RU"/>
        </a:p>
      </dgm:t>
    </dgm:pt>
    <dgm:pt modelId="{6A8075D0-5147-42B7-93F4-A03F29BC196C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часовою послідовністю матеріалу 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D1CD048-9922-4486-8BF3-8C97C3E8148A}" type="parTrans" cxnId="{98487EE1-4644-4AF1-8DC6-89CC6B695CDF}">
      <dgm:prSet/>
      <dgm:spPr/>
    </dgm:pt>
    <dgm:pt modelId="{AACFB85B-8CDE-47C9-A6E6-397E64842F31}" type="sibTrans" cxnId="{98487EE1-4644-4AF1-8DC6-89CC6B695CDF}">
      <dgm:prSet/>
      <dgm:spPr/>
    </dgm:pt>
    <dgm:pt modelId="{A03E40E6-EB26-40F4-9468-D4A81EB68DAD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Згідно цілей і завдань процесу навчання 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B430C90-4E22-4BE7-B9AC-8CD537705532}" type="parTrans" cxnId="{09E16829-EFCF-4918-A851-7B3637314A84}">
      <dgm:prSet/>
      <dgm:spPr/>
    </dgm:pt>
    <dgm:pt modelId="{5E417DAD-7CA7-4CC8-A5F7-4B2F251C128C}" type="sibTrans" cxnId="{09E16829-EFCF-4918-A851-7B3637314A84}">
      <dgm:prSet/>
      <dgm:spPr/>
    </dgm:pt>
    <dgm:pt modelId="{89E2863D-5B4E-43E3-8A62-32509C1FBAFD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наявністю сюжету 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400D77F-2A3C-4259-A311-2A6341A631E8}" type="parTrans" cxnId="{8D061C88-229A-4347-84A3-B08EA8735454}">
      <dgm:prSet/>
      <dgm:spPr/>
    </dgm:pt>
    <dgm:pt modelId="{D93632E1-F6C2-4B76-A487-F249A4C6C890}" type="sibTrans" cxnId="{8D061C88-229A-4347-84A3-B08EA8735454}">
      <dgm:prSet/>
      <dgm:spPr/>
    </dgm:pt>
    <dgm:pt modelId="{0800E74D-35DE-4452-8A5F-4472CC78B75C}">
      <dgm:prSet phldrT="[Текст]"/>
      <dgm:spPr/>
      <dgm:t>
        <a:bodyPr/>
        <a:lstStyle/>
        <a:p>
          <a:r>
            <a:rPr lang="uk-UA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суб’єктом кейсу </a:t>
          </a:r>
          <a:endParaRPr lang="ru-RU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DD784AD-21A2-45B2-95C6-D98D93432B30}" type="parTrans" cxnId="{F1865433-6505-4531-BB09-8C49666CAC70}">
      <dgm:prSet/>
      <dgm:spPr/>
    </dgm:pt>
    <dgm:pt modelId="{8351A86C-28B4-439F-A475-1068C5FB071A}" type="sibTrans" cxnId="{F1865433-6505-4531-BB09-8C49666CAC70}">
      <dgm:prSet/>
      <dgm:spPr/>
    </dgm:pt>
    <dgm:pt modelId="{C9392F47-5A36-4DAB-ACA4-4861B9F0BC3F}" type="pres">
      <dgm:prSet presAssocID="{E3574A80-5F0C-4E3B-B3AE-203881CE2153}" presName="diagram" presStyleCnt="0">
        <dgm:presLayoutVars>
          <dgm:dir/>
          <dgm:resizeHandles val="exact"/>
        </dgm:presLayoutVars>
      </dgm:prSet>
      <dgm:spPr/>
    </dgm:pt>
    <dgm:pt modelId="{8181FCFE-8D49-4843-A4D0-8E41F5E3E30E}" type="pres">
      <dgm:prSet presAssocID="{FF9C0BE9-FE16-4CC5-B3E6-28304EC9794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1D465-1192-4DF3-8F0A-37CD2B1308C5}" type="pres">
      <dgm:prSet presAssocID="{234FC366-3682-4876-980B-B18CBDD97EE3}" presName="sibTrans" presStyleCnt="0"/>
      <dgm:spPr/>
    </dgm:pt>
    <dgm:pt modelId="{E6AC6C0E-D27A-4F22-B16A-14BE5751634E}" type="pres">
      <dgm:prSet presAssocID="{B5F002FB-D456-47B9-A542-C81B57D22AF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8A3DD-1F2F-447E-836B-1076AD9FB14A}" type="pres">
      <dgm:prSet presAssocID="{8F8704DA-4E18-433F-AB82-5B5DFC8FA599}" presName="sibTrans" presStyleCnt="0"/>
      <dgm:spPr/>
    </dgm:pt>
    <dgm:pt modelId="{2C5D2573-2F41-4FB6-8914-04D353492629}" type="pres">
      <dgm:prSet presAssocID="{5976B5C4-DFA9-4BFC-B550-5C7FC08962F3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1E698-B7C3-4701-B5B7-989723ACE196}" type="pres">
      <dgm:prSet presAssocID="{C1231B8D-3518-4264-9997-A61C67099558}" presName="sibTrans" presStyleCnt="0"/>
      <dgm:spPr/>
    </dgm:pt>
    <dgm:pt modelId="{0C2069D9-ABCD-4D46-88EA-232D61554E09}" type="pres">
      <dgm:prSet presAssocID="{C80F219D-0B0D-416B-B7E3-B6260D595CF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105438-96FD-4721-943C-4C53A619493F}" type="pres">
      <dgm:prSet presAssocID="{9127F70B-5E9A-49E0-A558-DAE38220B025}" presName="sibTrans" presStyleCnt="0"/>
      <dgm:spPr/>
    </dgm:pt>
    <dgm:pt modelId="{3638A73D-7E86-4298-AA99-5845EE349AFF}" type="pres">
      <dgm:prSet presAssocID="{0D8BAD75-5C40-4FD2-882F-4E74CA859A3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C4403E-60EC-4BB7-BA4D-E35F0799DC26}" type="pres">
      <dgm:prSet presAssocID="{134CF7C4-C8AC-4797-9FC1-4912CDB69BC1}" presName="sibTrans" presStyleCnt="0"/>
      <dgm:spPr/>
    </dgm:pt>
    <dgm:pt modelId="{3D46791D-88C1-4B78-B7B7-155AFD71B255}" type="pres">
      <dgm:prSet presAssocID="{6A8075D0-5147-42B7-93F4-A03F29BC196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2BD4D4-954D-4DFA-BA69-88F75C33E1D3}" type="pres">
      <dgm:prSet presAssocID="{AACFB85B-8CDE-47C9-A6E6-397E64842F31}" presName="sibTrans" presStyleCnt="0"/>
      <dgm:spPr/>
    </dgm:pt>
    <dgm:pt modelId="{F3CEE4A8-54EC-47F0-A461-E2B9A5BEED95}" type="pres">
      <dgm:prSet presAssocID="{A03E40E6-EB26-40F4-9468-D4A81EB68DAD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A31CAE-F2A3-489E-86C5-E797F8ECBD9C}" type="pres">
      <dgm:prSet presAssocID="{5E417DAD-7CA7-4CC8-A5F7-4B2F251C128C}" presName="sibTrans" presStyleCnt="0"/>
      <dgm:spPr/>
    </dgm:pt>
    <dgm:pt modelId="{125E6552-330A-437B-970B-82DF714D56C9}" type="pres">
      <dgm:prSet presAssocID="{89E2863D-5B4E-43E3-8A62-32509C1FBAFD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D9E4B8-A890-4551-A07D-AA4211B22FD4}" type="pres">
      <dgm:prSet presAssocID="{D93632E1-F6C2-4B76-A487-F249A4C6C890}" presName="sibTrans" presStyleCnt="0"/>
      <dgm:spPr/>
    </dgm:pt>
    <dgm:pt modelId="{1E7B5BE0-7F9A-4416-A256-19075DD9EEF1}" type="pres">
      <dgm:prSet presAssocID="{0800E74D-35DE-4452-8A5F-4472CC78B75C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A1F991-4D7B-49F2-ACA5-83F6FE7F514F}" type="presOf" srcId="{FF9C0BE9-FE16-4CC5-B3E6-28304EC97948}" destId="{8181FCFE-8D49-4843-A4D0-8E41F5E3E30E}" srcOrd="0" destOrd="0" presId="urn:microsoft.com/office/officeart/2005/8/layout/default"/>
    <dgm:cxn modelId="{992A163F-0669-4E87-971E-83F9C810B8DA}" type="presOf" srcId="{6A8075D0-5147-42B7-93F4-A03F29BC196C}" destId="{3D46791D-88C1-4B78-B7B7-155AFD71B255}" srcOrd="0" destOrd="0" presId="urn:microsoft.com/office/officeart/2005/8/layout/default"/>
    <dgm:cxn modelId="{982EF403-11E2-48E5-BDBA-7C4CE306F589}" type="presOf" srcId="{0D8BAD75-5C40-4FD2-882F-4E74CA859A32}" destId="{3638A73D-7E86-4298-AA99-5845EE349AFF}" srcOrd="0" destOrd="0" presId="urn:microsoft.com/office/officeart/2005/8/layout/default"/>
    <dgm:cxn modelId="{F68720D0-0004-44B7-9765-B2C41897611C}" type="presOf" srcId="{C80F219D-0B0D-416B-B7E3-B6260D595CF1}" destId="{0C2069D9-ABCD-4D46-88EA-232D61554E09}" srcOrd="0" destOrd="0" presId="urn:microsoft.com/office/officeart/2005/8/layout/default"/>
    <dgm:cxn modelId="{98487EE1-4644-4AF1-8DC6-89CC6B695CDF}" srcId="{E3574A80-5F0C-4E3B-B3AE-203881CE2153}" destId="{6A8075D0-5147-42B7-93F4-A03F29BC196C}" srcOrd="5" destOrd="0" parTransId="{2D1CD048-9922-4486-8BF3-8C97C3E8148A}" sibTransId="{AACFB85B-8CDE-47C9-A6E6-397E64842F31}"/>
    <dgm:cxn modelId="{D3D0C165-B8F5-40E9-A0C8-4115B3D5C93B}" type="presOf" srcId="{0800E74D-35DE-4452-8A5F-4472CC78B75C}" destId="{1E7B5BE0-7F9A-4416-A256-19075DD9EEF1}" srcOrd="0" destOrd="0" presId="urn:microsoft.com/office/officeart/2005/8/layout/default"/>
    <dgm:cxn modelId="{BACC3810-0235-4EC6-8363-92EB3349B252}" srcId="{E3574A80-5F0C-4E3B-B3AE-203881CE2153}" destId="{0D8BAD75-5C40-4FD2-882F-4E74CA859A32}" srcOrd="4" destOrd="0" parTransId="{044F97F7-A52A-4BA0-9819-6B51C0C2FE41}" sibTransId="{134CF7C4-C8AC-4797-9FC1-4912CDB69BC1}"/>
    <dgm:cxn modelId="{35F8C51E-D647-4779-A471-B710FF5E0942}" type="presOf" srcId="{5976B5C4-DFA9-4BFC-B550-5C7FC08962F3}" destId="{2C5D2573-2F41-4FB6-8914-04D353492629}" srcOrd="0" destOrd="0" presId="urn:microsoft.com/office/officeart/2005/8/layout/default"/>
    <dgm:cxn modelId="{87D15DD6-C2D7-4525-BE14-96FA5E2A1964}" type="presOf" srcId="{89E2863D-5B4E-43E3-8A62-32509C1FBAFD}" destId="{125E6552-330A-437B-970B-82DF714D56C9}" srcOrd="0" destOrd="0" presId="urn:microsoft.com/office/officeart/2005/8/layout/default"/>
    <dgm:cxn modelId="{8B54A298-978D-4C06-A8ED-BC051B5BBA25}" srcId="{E3574A80-5F0C-4E3B-B3AE-203881CE2153}" destId="{5976B5C4-DFA9-4BFC-B550-5C7FC08962F3}" srcOrd="2" destOrd="0" parTransId="{94E880CF-AF48-4063-AEA5-7A2E99F11FFE}" sibTransId="{C1231B8D-3518-4264-9997-A61C67099558}"/>
    <dgm:cxn modelId="{19E16C16-FC94-40C4-B25D-E5F5E64A3A94}" type="presOf" srcId="{A03E40E6-EB26-40F4-9468-D4A81EB68DAD}" destId="{F3CEE4A8-54EC-47F0-A461-E2B9A5BEED95}" srcOrd="0" destOrd="0" presId="urn:microsoft.com/office/officeart/2005/8/layout/default"/>
    <dgm:cxn modelId="{76BD1373-0E63-4043-B942-AEBF8BE54AD8}" srcId="{E3574A80-5F0C-4E3B-B3AE-203881CE2153}" destId="{C80F219D-0B0D-416B-B7E3-B6260D595CF1}" srcOrd="3" destOrd="0" parTransId="{D3819AB4-99CF-41F4-8BB7-BF1115767238}" sibTransId="{9127F70B-5E9A-49E0-A558-DAE38220B025}"/>
    <dgm:cxn modelId="{48E7C97C-693A-4503-A465-9B4021604825}" srcId="{E3574A80-5F0C-4E3B-B3AE-203881CE2153}" destId="{FF9C0BE9-FE16-4CC5-B3E6-28304EC97948}" srcOrd="0" destOrd="0" parTransId="{15F7B698-E67F-4C32-8AB8-46EA517FC6BF}" sibTransId="{234FC366-3682-4876-980B-B18CBDD97EE3}"/>
    <dgm:cxn modelId="{F1865433-6505-4531-BB09-8C49666CAC70}" srcId="{E3574A80-5F0C-4E3B-B3AE-203881CE2153}" destId="{0800E74D-35DE-4452-8A5F-4472CC78B75C}" srcOrd="8" destOrd="0" parTransId="{FDD784AD-21A2-45B2-95C6-D98D93432B30}" sibTransId="{8351A86C-28B4-439F-A475-1068C5FB071A}"/>
    <dgm:cxn modelId="{73CDE339-F1A1-4B96-B35B-D80D47F06820}" type="presOf" srcId="{B5F002FB-D456-47B9-A542-C81B57D22AF2}" destId="{E6AC6C0E-D27A-4F22-B16A-14BE5751634E}" srcOrd="0" destOrd="0" presId="urn:microsoft.com/office/officeart/2005/8/layout/default"/>
    <dgm:cxn modelId="{09E16829-EFCF-4918-A851-7B3637314A84}" srcId="{E3574A80-5F0C-4E3B-B3AE-203881CE2153}" destId="{A03E40E6-EB26-40F4-9468-D4A81EB68DAD}" srcOrd="6" destOrd="0" parTransId="{2B430C90-4E22-4BE7-B9AC-8CD537705532}" sibTransId="{5E417DAD-7CA7-4CC8-A5F7-4B2F251C128C}"/>
    <dgm:cxn modelId="{2BDFF95D-3100-41A4-A8C7-FA28B9BDEFBA}" srcId="{E3574A80-5F0C-4E3B-B3AE-203881CE2153}" destId="{B5F002FB-D456-47B9-A542-C81B57D22AF2}" srcOrd="1" destOrd="0" parTransId="{89EE8792-E46A-4838-9E13-5899AB6C0731}" sibTransId="{8F8704DA-4E18-433F-AB82-5B5DFC8FA599}"/>
    <dgm:cxn modelId="{E14B66D4-DB37-4CAC-9260-963558E1853E}" type="presOf" srcId="{E3574A80-5F0C-4E3B-B3AE-203881CE2153}" destId="{C9392F47-5A36-4DAB-ACA4-4861B9F0BC3F}" srcOrd="0" destOrd="0" presId="urn:microsoft.com/office/officeart/2005/8/layout/default"/>
    <dgm:cxn modelId="{8D061C88-229A-4347-84A3-B08EA8735454}" srcId="{E3574A80-5F0C-4E3B-B3AE-203881CE2153}" destId="{89E2863D-5B4E-43E3-8A62-32509C1FBAFD}" srcOrd="7" destOrd="0" parTransId="{9400D77F-2A3C-4259-A311-2A6341A631E8}" sibTransId="{D93632E1-F6C2-4B76-A487-F249A4C6C890}"/>
    <dgm:cxn modelId="{140476BD-29A0-4B3B-A811-1A9CCA93DACE}" type="presParOf" srcId="{C9392F47-5A36-4DAB-ACA4-4861B9F0BC3F}" destId="{8181FCFE-8D49-4843-A4D0-8E41F5E3E30E}" srcOrd="0" destOrd="0" presId="urn:microsoft.com/office/officeart/2005/8/layout/default"/>
    <dgm:cxn modelId="{291A17BF-369A-4980-88FA-45EDC89302AD}" type="presParOf" srcId="{C9392F47-5A36-4DAB-ACA4-4861B9F0BC3F}" destId="{C271D465-1192-4DF3-8F0A-37CD2B1308C5}" srcOrd="1" destOrd="0" presId="urn:microsoft.com/office/officeart/2005/8/layout/default"/>
    <dgm:cxn modelId="{3CF8F5D9-D998-42F5-8339-11A3BB673F0B}" type="presParOf" srcId="{C9392F47-5A36-4DAB-ACA4-4861B9F0BC3F}" destId="{E6AC6C0E-D27A-4F22-B16A-14BE5751634E}" srcOrd="2" destOrd="0" presId="urn:microsoft.com/office/officeart/2005/8/layout/default"/>
    <dgm:cxn modelId="{656EC8D8-3361-42A3-807B-E5304C681598}" type="presParOf" srcId="{C9392F47-5A36-4DAB-ACA4-4861B9F0BC3F}" destId="{7CF8A3DD-1F2F-447E-836B-1076AD9FB14A}" srcOrd="3" destOrd="0" presId="urn:microsoft.com/office/officeart/2005/8/layout/default"/>
    <dgm:cxn modelId="{1EC4660D-5638-4DDA-9900-C63D9A8C67F6}" type="presParOf" srcId="{C9392F47-5A36-4DAB-ACA4-4861B9F0BC3F}" destId="{2C5D2573-2F41-4FB6-8914-04D353492629}" srcOrd="4" destOrd="0" presId="urn:microsoft.com/office/officeart/2005/8/layout/default"/>
    <dgm:cxn modelId="{BD09D854-87C8-44BA-847C-705364D51C4F}" type="presParOf" srcId="{C9392F47-5A36-4DAB-ACA4-4861B9F0BC3F}" destId="{5D31E698-B7C3-4701-B5B7-989723ACE196}" srcOrd="5" destOrd="0" presId="urn:microsoft.com/office/officeart/2005/8/layout/default"/>
    <dgm:cxn modelId="{1707C623-B75D-4A86-BA94-45497F62BBCF}" type="presParOf" srcId="{C9392F47-5A36-4DAB-ACA4-4861B9F0BC3F}" destId="{0C2069D9-ABCD-4D46-88EA-232D61554E09}" srcOrd="6" destOrd="0" presId="urn:microsoft.com/office/officeart/2005/8/layout/default"/>
    <dgm:cxn modelId="{93704F9F-EC2B-4811-A340-7DB2B9F6CC41}" type="presParOf" srcId="{C9392F47-5A36-4DAB-ACA4-4861B9F0BC3F}" destId="{F0105438-96FD-4721-943C-4C53A619493F}" srcOrd="7" destOrd="0" presId="urn:microsoft.com/office/officeart/2005/8/layout/default"/>
    <dgm:cxn modelId="{969B5AC8-AC43-4EC6-8738-CF5CC73B5B85}" type="presParOf" srcId="{C9392F47-5A36-4DAB-ACA4-4861B9F0BC3F}" destId="{3638A73D-7E86-4298-AA99-5845EE349AFF}" srcOrd="8" destOrd="0" presId="urn:microsoft.com/office/officeart/2005/8/layout/default"/>
    <dgm:cxn modelId="{D3A1E9F5-55CE-49B9-8599-36F6555AABEC}" type="presParOf" srcId="{C9392F47-5A36-4DAB-ACA4-4861B9F0BC3F}" destId="{B5C4403E-60EC-4BB7-BA4D-E35F0799DC26}" srcOrd="9" destOrd="0" presId="urn:microsoft.com/office/officeart/2005/8/layout/default"/>
    <dgm:cxn modelId="{231DFB00-B8A7-499E-A2C2-AEDD62EE7BE9}" type="presParOf" srcId="{C9392F47-5A36-4DAB-ACA4-4861B9F0BC3F}" destId="{3D46791D-88C1-4B78-B7B7-155AFD71B255}" srcOrd="10" destOrd="0" presId="urn:microsoft.com/office/officeart/2005/8/layout/default"/>
    <dgm:cxn modelId="{E74291D4-1023-40C0-B11F-5783B59CE9E3}" type="presParOf" srcId="{C9392F47-5A36-4DAB-ACA4-4861B9F0BC3F}" destId="{242BD4D4-954D-4DFA-BA69-88F75C33E1D3}" srcOrd="11" destOrd="0" presId="urn:microsoft.com/office/officeart/2005/8/layout/default"/>
    <dgm:cxn modelId="{AA490565-5FAC-4A94-AA95-5E892690A1BC}" type="presParOf" srcId="{C9392F47-5A36-4DAB-ACA4-4861B9F0BC3F}" destId="{F3CEE4A8-54EC-47F0-A461-E2B9A5BEED95}" srcOrd="12" destOrd="0" presId="urn:microsoft.com/office/officeart/2005/8/layout/default"/>
    <dgm:cxn modelId="{057E8AB1-17D4-4172-A645-3BA48AB7DA04}" type="presParOf" srcId="{C9392F47-5A36-4DAB-ACA4-4861B9F0BC3F}" destId="{41A31CAE-F2A3-489E-86C5-E797F8ECBD9C}" srcOrd="13" destOrd="0" presId="urn:microsoft.com/office/officeart/2005/8/layout/default"/>
    <dgm:cxn modelId="{04AE15E6-7DBB-4568-9BF9-1B543160F2B5}" type="presParOf" srcId="{C9392F47-5A36-4DAB-ACA4-4861B9F0BC3F}" destId="{125E6552-330A-437B-970B-82DF714D56C9}" srcOrd="14" destOrd="0" presId="urn:microsoft.com/office/officeart/2005/8/layout/default"/>
    <dgm:cxn modelId="{3F3E07ED-AA36-4F8D-82CD-9AE4E0F4F8F7}" type="presParOf" srcId="{C9392F47-5A36-4DAB-ACA4-4861B9F0BC3F}" destId="{33D9E4B8-A890-4551-A07D-AA4211B22FD4}" srcOrd="15" destOrd="0" presId="urn:microsoft.com/office/officeart/2005/8/layout/default"/>
    <dgm:cxn modelId="{9341DD35-DB8B-4AA2-9037-C823E8153EE8}" type="presParOf" srcId="{C9392F47-5A36-4DAB-ACA4-4861B9F0BC3F}" destId="{1E7B5BE0-7F9A-4416-A256-19075DD9EEF1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1B6AF47-375F-47EB-AA06-BA056458A1AB}" type="doc">
      <dgm:prSet loTypeId="urn:microsoft.com/office/officeart/2005/8/layout/process5" loCatId="process" qsTypeId="urn:microsoft.com/office/officeart/2005/8/quickstyle/3d1" qsCatId="3D" csTypeId="urn:microsoft.com/office/officeart/2005/8/colors/accent2_1" csCatId="accent2" phldr="1"/>
      <dgm:spPr/>
    </dgm:pt>
    <dgm:pt modelId="{471EBA5E-A01E-4531-8909-EF152DA68581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формулювання дидактичних цілей 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36071CC0-E8B2-4FD3-9D63-0C1AC0C32455}" type="parTrans" cxnId="{E35207C5-2725-4468-97A6-5AA6A576E693}">
      <dgm:prSet/>
      <dgm:spPr/>
      <dgm:t>
        <a:bodyPr/>
        <a:lstStyle/>
        <a:p>
          <a:endParaRPr lang="ru-RU"/>
        </a:p>
      </dgm:t>
    </dgm:pt>
    <dgm:pt modelId="{2C3279D1-87EC-44FD-912F-F1AACFD50DA6}" type="sibTrans" cxnId="{E35207C5-2725-4468-97A6-5AA6A576E693}">
      <dgm:prSet/>
      <dgm:spPr/>
      <dgm:t>
        <a:bodyPr/>
        <a:lstStyle/>
        <a:p>
          <a:endParaRPr lang="ru-RU"/>
        </a:p>
      </dgm:t>
    </dgm:pt>
    <dgm:pt modelId="{491FFD8F-7766-4E1B-94F6-B566EDBAD323}">
      <dgm:prSet phldrT="[Текст]" custT="1"/>
      <dgm:spPr/>
      <dgm:t>
        <a:bodyPr/>
        <a:lstStyle/>
        <a:p>
          <a:r>
            <a:rPr lang="uk-UA" sz="1800" b="1" i="1" smtClean="0">
              <a:latin typeface="Arial" pitchFamily="34" charset="0"/>
              <a:cs typeface="Arial" pitchFamily="34" charset="0"/>
            </a:rPr>
            <a:t>вибір теми 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175FD2FF-6CE9-46E4-AE80-4D433499BF76}" type="parTrans" cxnId="{A23DA6AD-76A9-40F8-9AE8-9B3FD28CD834}">
      <dgm:prSet/>
      <dgm:spPr/>
      <dgm:t>
        <a:bodyPr/>
        <a:lstStyle/>
        <a:p>
          <a:endParaRPr lang="ru-RU"/>
        </a:p>
      </dgm:t>
    </dgm:pt>
    <dgm:pt modelId="{D6C66CC4-B2CA-4C73-8F84-249AE445B18A}" type="sibTrans" cxnId="{A23DA6AD-76A9-40F8-9AE8-9B3FD28CD834}">
      <dgm:prSet/>
      <dgm:spPr/>
      <dgm:t>
        <a:bodyPr/>
        <a:lstStyle/>
        <a:p>
          <a:endParaRPr lang="ru-RU"/>
        </a:p>
      </dgm:t>
    </dgm:pt>
    <dgm:pt modelId="{7B86E61C-69C8-4D04-843B-C5921496BA3C}">
      <dgm:prSet phldrT="[Текст]" custT="1"/>
      <dgm:spPr/>
      <dgm:t>
        <a:bodyPr/>
        <a:lstStyle/>
        <a:p>
          <a:r>
            <a:rPr lang="uk-UA" sz="1800" b="1" i="1" smtClean="0">
              <a:latin typeface="Arial" pitchFamily="34" charset="0"/>
              <a:cs typeface="Arial" pitchFamily="34" charset="0"/>
            </a:rPr>
            <a:t>добір інформації 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8EB7B662-1552-4329-BC9E-D63328D6B41F}" type="parTrans" cxnId="{95E98FBF-1B8C-4873-AEE2-1F272B3E1B91}">
      <dgm:prSet/>
      <dgm:spPr/>
      <dgm:t>
        <a:bodyPr/>
        <a:lstStyle/>
        <a:p>
          <a:endParaRPr lang="ru-RU"/>
        </a:p>
      </dgm:t>
    </dgm:pt>
    <dgm:pt modelId="{6DE18348-D3E5-4460-B38B-F6CD6C910E6E}" type="sibTrans" cxnId="{95E98FBF-1B8C-4873-AEE2-1F272B3E1B91}">
      <dgm:prSet/>
      <dgm:spPr/>
      <dgm:t>
        <a:bodyPr/>
        <a:lstStyle/>
        <a:p>
          <a:endParaRPr lang="ru-RU"/>
        </a:p>
      </dgm:t>
    </dgm:pt>
    <dgm:pt modelId="{6452E984-1AD8-4E6C-97BC-BAE48EB030F9}">
      <dgm:prSet phldrT="[Текст]" custT="1"/>
      <dgm:spPr/>
      <dgm:t>
        <a:bodyPr/>
        <a:lstStyle/>
        <a:p>
          <a:r>
            <a:rPr lang="uk-UA" sz="1800" b="1" i="1" smtClean="0">
              <a:latin typeface="Arial" pitchFamily="34" charset="0"/>
              <a:cs typeface="Arial" pitchFamily="34" charset="0"/>
            </a:rPr>
            <a:t>вибір жанру 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EB714B7F-1715-4561-8276-5DB73A21F820}" type="parTrans" cxnId="{97D1F6F3-8902-496A-8EB3-50D61D0A020F}">
      <dgm:prSet/>
      <dgm:spPr/>
      <dgm:t>
        <a:bodyPr/>
        <a:lstStyle/>
        <a:p>
          <a:endParaRPr lang="ru-RU"/>
        </a:p>
      </dgm:t>
    </dgm:pt>
    <dgm:pt modelId="{13EC13B7-CFA7-4E49-8FDE-F5F2B6B6EB8B}" type="sibTrans" cxnId="{97D1F6F3-8902-496A-8EB3-50D61D0A020F}">
      <dgm:prSet/>
      <dgm:spPr/>
      <dgm:t>
        <a:bodyPr/>
        <a:lstStyle/>
        <a:p>
          <a:endParaRPr lang="ru-RU"/>
        </a:p>
      </dgm:t>
    </dgm:pt>
    <dgm:pt modelId="{552E916E-18D2-4510-AA63-8066ABF6C60B}">
      <dgm:prSet phldrT="[Текст]" custT="1"/>
      <dgm:spPr/>
      <dgm:t>
        <a:bodyPr/>
        <a:lstStyle/>
        <a:p>
          <a:r>
            <a:rPr lang="uk-UA" sz="1800" b="1" i="1" smtClean="0">
              <a:latin typeface="Arial" pitchFamily="34" charset="0"/>
              <a:cs typeface="Arial" pitchFamily="34" charset="0"/>
            </a:rPr>
            <a:t>написання тексту 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7FC5B8BF-3781-4D0C-B294-2FF8B017745F}" type="parTrans" cxnId="{4B37C040-FDF5-4115-8B3C-C1E1E2D52515}">
      <dgm:prSet/>
      <dgm:spPr/>
      <dgm:t>
        <a:bodyPr/>
        <a:lstStyle/>
        <a:p>
          <a:endParaRPr lang="ru-RU"/>
        </a:p>
      </dgm:t>
    </dgm:pt>
    <dgm:pt modelId="{FFEDF356-3B2B-45F4-BD84-54488A8A24EF}" type="sibTrans" cxnId="{4B37C040-FDF5-4115-8B3C-C1E1E2D52515}">
      <dgm:prSet/>
      <dgm:spPr/>
      <dgm:t>
        <a:bodyPr/>
        <a:lstStyle/>
        <a:p>
          <a:endParaRPr lang="ru-RU"/>
        </a:p>
      </dgm:t>
    </dgm:pt>
    <dgm:pt modelId="{AA72DD9E-DE78-4780-9D00-1284541765A2}">
      <dgm:prSet phldrT="[Текст]" custT="1"/>
      <dgm:spPr/>
      <dgm:t>
        <a:bodyPr/>
        <a:lstStyle/>
        <a:p>
          <a:r>
            <a:rPr lang="uk-UA" sz="1800" b="1" i="1" smtClean="0">
              <a:latin typeface="Arial" pitchFamily="34" charset="0"/>
              <a:cs typeface="Arial" pitchFamily="34" charset="0"/>
            </a:rPr>
            <a:t>складання завдань до кейсу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1FB1669E-C317-4489-9AF1-DC7EB72F50DA}" type="parTrans" cxnId="{4F208E0A-032F-47BB-A3BA-488D1B3FF81F}">
      <dgm:prSet/>
      <dgm:spPr/>
      <dgm:t>
        <a:bodyPr/>
        <a:lstStyle/>
        <a:p>
          <a:endParaRPr lang="ru-RU"/>
        </a:p>
      </dgm:t>
    </dgm:pt>
    <dgm:pt modelId="{57063BBB-32C2-4186-A2F0-D130708467A2}" type="sibTrans" cxnId="{4F208E0A-032F-47BB-A3BA-488D1B3FF81F}">
      <dgm:prSet/>
      <dgm:spPr/>
      <dgm:t>
        <a:bodyPr/>
        <a:lstStyle/>
        <a:p>
          <a:endParaRPr lang="ru-RU"/>
        </a:p>
      </dgm:t>
    </dgm:pt>
    <dgm:pt modelId="{8A8788EE-D3AE-486A-8151-928D9261D5E9}">
      <dgm:prSet phldrT="[Текст]" custT="1"/>
      <dgm:spPr/>
      <dgm:t>
        <a:bodyPr/>
        <a:lstStyle/>
        <a:p>
          <a:r>
            <a:rPr lang="uk-UA" sz="1800" b="1" i="1" dirty="0" smtClean="0">
              <a:latin typeface="Arial" pitchFamily="34" charset="0"/>
              <a:cs typeface="Arial" pitchFamily="34" charset="0"/>
            </a:rPr>
            <a:t>упровадження кейсу в освітній процес</a:t>
          </a:r>
          <a:endParaRPr lang="ru-RU" sz="1800" b="1" i="1" dirty="0">
            <a:latin typeface="Arial" pitchFamily="34" charset="0"/>
            <a:cs typeface="Arial" pitchFamily="34" charset="0"/>
          </a:endParaRPr>
        </a:p>
      </dgm:t>
    </dgm:pt>
    <dgm:pt modelId="{D2C83CC7-9CFB-4874-AEB4-03B8284ABA4C}" type="parTrans" cxnId="{4639CB82-B1A8-47AD-A3F6-9883B37BD4DB}">
      <dgm:prSet/>
      <dgm:spPr/>
      <dgm:t>
        <a:bodyPr/>
        <a:lstStyle/>
        <a:p>
          <a:endParaRPr lang="ru-RU"/>
        </a:p>
      </dgm:t>
    </dgm:pt>
    <dgm:pt modelId="{96277066-A8B6-45B9-A97F-65EC14F26FA7}" type="sibTrans" cxnId="{4639CB82-B1A8-47AD-A3F6-9883B37BD4DB}">
      <dgm:prSet/>
      <dgm:spPr/>
      <dgm:t>
        <a:bodyPr/>
        <a:lstStyle/>
        <a:p>
          <a:endParaRPr lang="ru-RU"/>
        </a:p>
      </dgm:t>
    </dgm:pt>
    <dgm:pt modelId="{9EF2E455-DEA4-412C-A165-500F53022F8A}" type="pres">
      <dgm:prSet presAssocID="{21B6AF47-375F-47EB-AA06-BA056458A1AB}" presName="diagram" presStyleCnt="0">
        <dgm:presLayoutVars>
          <dgm:dir/>
          <dgm:resizeHandles val="exact"/>
        </dgm:presLayoutVars>
      </dgm:prSet>
      <dgm:spPr/>
    </dgm:pt>
    <dgm:pt modelId="{EDE7175A-143D-42F0-976E-54E0E3B72B1B}" type="pres">
      <dgm:prSet presAssocID="{471EBA5E-A01E-4531-8909-EF152DA68581}" presName="node" presStyleLbl="node1" presStyleIdx="0" presStyleCnt="7" custScaleX="117297">
        <dgm:presLayoutVars>
          <dgm:bulletEnabled val="1"/>
        </dgm:presLayoutVars>
      </dgm:prSet>
      <dgm:spPr/>
    </dgm:pt>
    <dgm:pt modelId="{F9F77665-E323-4412-9BA4-05554D587D04}" type="pres">
      <dgm:prSet presAssocID="{2C3279D1-87EC-44FD-912F-F1AACFD50DA6}" presName="sibTrans" presStyleLbl="sibTrans2D1" presStyleIdx="0" presStyleCnt="6"/>
      <dgm:spPr/>
    </dgm:pt>
    <dgm:pt modelId="{F4D06AB5-5CF2-499C-96CF-4F4E876F6621}" type="pres">
      <dgm:prSet presAssocID="{2C3279D1-87EC-44FD-912F-F1AACFD50DA6}" presName="connectorText" presStyleLbl="sibTrans2D1" presStyleIdx="0" presStyleCnt="6"/>
      <dgm:spPr/>
    </dgm:pt>
    <dgm:pt modelId="{A3905D22-8395-4137-B758-AD9EEB208C1B}" type="pres">
      <dgm:prSet presAssocID="{491FFD8F-7766-4E1B-94F6-B566EDBAD323}" presName="node" presStyleLbl="node1" presStyleIdx="1" presStyleCnt="7">
        <dgm:presLayoutVars>
          <dgm:bulletEnabled val="1"/>
        </dgm:presLayoutVars>
      </dgm:prSet>
      <dgm:spPr/>
    </dgm:pt>
    <dgm:pt modelId="{AD22CEBA-0ABA-423C-BCA3-2E8F24CB6943}" type="pres">
      <dgm:prSet presAssocID="{D6C66CC4-B2CA-4C73-8F84-249AE445B18A}" presName="sibTrans" presStyleLbl="sibTrans2D1" presStyleIdx="1" presStyleCnt="6"/>
      <dgm:spPr/>
    </dgm:pt>
    <dgm:pt modelId="{9278AD64-91A2-49A9-B410-E479236C6D77}" type="pres">
      <dgm:prSet presAssocID="{D6C66CC4-B2CA-4C73-8F84-249AE445B18A}" presName="connectorText" presStyleLbl="sibTrans2D1" presStyleIdx="1" presStyleCnt="6"/>
      <dgm:spPr/>
    </dgm:pt>
    <dgm:pt modelId="{D071AC4E-F4C3-4992-B7DC-1CCB227806C4}" type="pres">
      <dgm:prSet presAssocID="{7B86E61C-69C8-4D04-843B-C5921496BA3C}" presName="node" presStyleLbl="node1" presStyleIdx="2" presStyleCnt="7">
        <dgm:presLayoutVars>
          <dgm:bulletEnabled val="1"/>
        </dgm:presLayoutVars>
      </dgm:prSet>
      <dgm:spPr/>
    </dgm:pt>
    <dgm:pt modelId="{6B05346B-A124-4056-A8E3-33FA841FB5A6}" type="pres">
      <dgm:prSet presAssocID="{6DE18348-D3E5-4460-B38B-F6CD6C910E6E}" presName="sibTrans" presStyleLbl="sibTrans2D1" presStyleIdx="2" presStyleCnt="6"/>
      <dgm:spPr/>
    </dgm:pt>
    <dgm:pt modelId="{9AA7F601-FC21-4C78-AD11-33AE867F0C46}" type="pres">
      <dgm:prSet presAssocID="{6DE18348-D3E5-4460-B38B-F6CD6C910E6E}" presName="connectorText" presStyleLbl="sibTrans2D1" presStyleIdx="2" presStyleCnt="6"/>
      <dgm:spPr/>
    </dgm:pt>
    <dgm:pt modelId="{69C92054-8E8E-4A84-AEC5-CE4197DBFAD0}" type="pres">
      <dgm:prSet presAssocID="{6452E984-1AD8-4E6C-97BC-BAE48EB030F9}" presName="node" presStyleLbl="node1" presStyleIdx="3" presStyleCnt="7">
        <dgm:presLayoutVars>
          <dgm:bulletEnabled val="1"/>
        </dgm:presLayoutVars>
      </dgm:prSet>
      <dgm:spPr/>
    </dgm:pt>
    <dgm:pt modelId="{FFEE9A3E-C1C4-4F97-B361-3B9D7EF6E351}" type="pres">
      <dgm:prSet presAssocID="{13EC13B7-CFA7-4E49-8FDE-F5F2B6B6EB8B}" presName="sibTrans" presStyleLbl="sibTrans2D1" presStyleIdx="3" presStyleCnt="6"/>
      <dgm:spPr/>
    </dgm:pt>
    <dgm:pt modelId="{67A33EB4-3249-440F-A7BE-80C0D92F2BF3}" type="pres">
      <dgm:prSet presAssocID="{13EC13B7-CFA7-4E49-8FDE-F5F2B6B6EB8B}" presName="connectorText" presStyleLbl="sibTrans2D1" presStyleIdx="3" presStyleCnt="6"/>
      <dgm:spPr/>
    </dgm:pt>
    <dgm:pt modelId="{DA02A8DC-BEDE-4D2C-B389-917BE59669B5}" type="pres">
      <dgm:prSet presAssocID="{552E916E-18D2-4510-AA63-8066ABF6C60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838F-8C85-410D-8C7E-9106E8CEB894}" type="pres">
      <dgm:prSet presAssocID="{FFEDF356-3B2B-45F4-BD84-54488A8A24EF}" presName="sibTrans" presStyleLbl="sibTrans2D1" presStyleIdx="4" presStyleCnt="6"/>
      <dgm:spPr/>
    </dgm:pt>
    <dgm:pt modelId="{45FDA084-5671-48C0-8A98-3E202C8B8708}" type="pres">
      <dgm:prSet presAssocID="{FFEDF356-3B2B-45F4-BD84-54488A8A24EF}" presName="connectorText" presStyleLbl="sibTrans2D1" presStyleIdx="4" presStyleCnt="6"/>
      <dgm:spPr/>
    </dgm:pt>
    <dgm:pt modelId="{C19B5587-2665-45F4-A674-0F7F61998DE4}" type="pres">
      <dgm:prSet presAssocID="{AA72DD9E-DE78-4780-9D00-1284541765A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29F545-ABD1-4C10-B803-78FE5CDFE5EB}" type="pres">
      <dgm:prSet presAssocID="{57063BBB-32C2-4186-A2F0-D130708467A2}" presName="sibTrans" presStyleLbl="sibTrans2D1" presStyleIdx="5" presStyleCnt="6" custAng="528879"/>
      <dgm:spPr/>
    </dgm:pt>
    <dgm:pt modelId="{6B9EB50A-105F-4520-A897-AC5BCBC51F1A}" type="pres">
      <dgm:prSet presAssocID="{57063BBB-32C2-4186-A2F0-D130708467A2}" presName="connectorText" presStyleLbl="sibTrans2D1" presStyleIdx="5" presStyleCnt="6"/>
      <dgm:spPr/>
    </dgm:pt>
    <dgm:pt modelId="{91FC403E-D831-4872-B265-B7B69FF974A5}" type="pres">
      <dgm:prSet presAssocID="{8A8788EE-D3AE-486A-8151-928D9261D5E9}" presName="node" presStyleLbl="node1" presStyleIdx="6" presStyleCnt="7" custScaleX="1310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26E384-E146-4EB0-9440-B1BCFBBEB41E}" type="presOf" srcId="{57063BBB-32C2-4186-A2F0-D130708467A2}" destId="{6B9EB50A-105F-4520-A897-AC5BCBC51F1A}" srcOrd="1" destOrd="0" presId="urn:microsoft.com/office/officeart/2005/8/layout/process5"/>
    <dgm:cxn modelId="{9DBD5BFC-1A90-4E6E-8240-6876261EF310}" type="presOf" srcId="{2C3279D1-87EC-44FD-912F-F1AACFD50DA6}" destId="{F4D06AB5-5CF2-499C-96CF-4F4E876F6621}" srcOrd="1" destOrd="0" presId="urn:microsoft.com/office/officeart/2005/8/layout/process5"/>
    <dgm:cxn modelId="{5A7D715A-188A-4667-8EDE-DE5FCEB0360C}" type="presOf" srcId="{491FFD8F-7766-4E1B-94F6-B566EDBAD323}" destId="{A3905D22-8395-4137-B758-AD9EEB208C1B}" srcOrd="0" destOrd="0" presId="urn:microsoft.com/office/officeart/2005/8/layout/process5"/>
    <dgm:cxn modelId="{39DC5B82-2ED1-4EAB-B495-8FDC66FB6ACF}" type="presOf" srcId="{D6C66CC4-B2CA-4C73-8F84-249AE445B18A}" destId="{9278AD64-91A2-49A9-B410-E479236C6D77}" srcOrd="1" destOrd="0" presId="urn:microsoft.com/office/officeart/2005/8/layout/process5"/>
    <dgm:cxn modelId="{A23DA6AD-76A9-40F8-9AE8-9B3FD28CD834}" srcId="{21B6AF47-375F-47EB-AA06-BA056458A1AB}" destId="{491FFD8F-7766-4E1B-94F6-B566EDBAD323}" srcOrd="1" destOrd="0" parTransId="{175FD2FF-6CE9-46E4-AE80-4D433499BF76}" sibTransId="{D6C66CC4-B2CA-4C73-8F84-249AE445B18A}"/>
    <dgm:cxn modelId="{9D56BAD3-D16F-4D94-866C-233B5B327EFF}" type="presOf" srcId="{8A8788EE-D3AE-486A-8151-928D9261D5E9}" destId="{91FC403E-D831-4872-B265-B7B69FF974A5}" srcOrd="0" destOrd="0" presId="urn:microsoft.com/office/officeart/2005/8/layout/process5"/>
    <dgm:cxn modelId="{326289CD-23FE-47ED-9058-E1C38554BB71}" type="presOf" srcId="{21B6AF47-375F-47EB-AA06-BA056458A1AB}" destId="{9EF2E455-DEA4-412C-A165-500F53022F8A}" srcOrd="0" destOrd="0" presId="urn:microsoft.com/office/officeart/2005/8/layout/process5"/>
    <dgm:cxn modelId="{4F208E0A-032F-47BB-A3BA-488D1B3FF81F}" srcId="{21B6AF47-375F-47EB-AA06-BA056458A1AB}" destId="{AA72DD9E-DE78-4780-9D00-1284541765A2}" srcOrd="5" destOrd="0" parTransId="{1FB1669E-C317-4489-9AF1-DC7EB72F50DA}" sibTransId="{57063BBB-32C2-4186-A2F0-D130708467A2}"/>
    <dgm:cxn modelId="{4639CB82-B1A8-47AD-A3F6-9883B37BD4DB}" srcId="{21B6AF47-375F-47EB-AA06-BA056458A1AB}" destId="{8A8788EE-D3AE-486A-8151-928D9261D5E9}" srcOrd="6" destOrd="0" parTransId="{D2C83CC7-9CFB-4874-AEB4-03B8284ABA4C}" sibTransId="{96277066-A8B6-45B9-A97F-65EC14F26FA7}"/>
    <dgm:cxn modelId="{E35207C5-2725-4468-97A6-5AA6A576E693}" srcId="{21B6AF47-375F-47EB-AA06-BA056458A1AB}" destId="{471EBA5E-A01E-4531-8909-EF152DA68581}" srcOrd="0" destOrd="0" parTransId="{36071CC0-E8B2-4FD3-9D63-0C1AC0C32455}" sibTransId="{2C3279D1-87EC-44FD-912F-F1AACFD50DA6}"/>
    <dgm:cxn modelId="{4B37C040-FDF5-4115-8B3C-C1E1E2D52515}" srcId="{21B6AF47-375F-47EB-AA06-BA056458A1AB}" destId="{552E916E-18D2-4510-AA63-8066ABF6C60B}" srcOrd="4" destOrd="0" parTransId="{7FC5B8BF-3781-4D0C-B294-2FF8B017745F}" sibTransId="{FFEDF356-3B2B-45F4-BD84-54488A8A24EF}"/>
    <dgm:cxn modelId="{B91F762D-913C-4627-9599-7C87FB6DBF29}" type="presOf" srcId="{D6C66CC4-B2CA-4C73-8F84-249AE445B18A}" destId="{AD22CEBA-0ABA-423C-BCA3-2E8F24CB6943}" srcOrd="0" destOrd="0" presId="urn:microsoft.com/office/officeart/2005/8/layout/process5"/>
    <dgm:cxn modelId="{1E956677-6955-44FB-9C1C-CBE6502CDF6D}" type="presOf" srcId="{6DE18348-D3E5-4460-B38B-F6CD6C910E6E}" destId="{9AA7F601-FC21-4C78-AD11-33AE867F0C46}" srcOrd="1" destOrd="0" presId="urn:microsoft.com/office/officeart/2005/8/layout/process5"/>
    <dgm:cxn modelId="{EC9928E9-46CB-4C89-9662-C68B3D50B57E}" type="presOf" srcId="{FFEDF356-3B2B-45F4-BD84-54488A8A24EF}" destId="{594F838F-8C85-410D-8C7E-9106E8CEB894}" srcOrd="0" destOrd="0" presId="urn:microsoft.com/office/officeart/2005/8/layout/process5"/>
    <dgm:cxn modelId="{95E98FBF-1B8C-4873-AEE2-1F272B3E1B91}" srcId="{21B6AF47-375F-47EB-AA06-BA056458A1AB}" destId="{7B86E61C-69C8-4D04-843B-C5921496BA3C}" srcOrd="2" destOrd="0" parTransId="{8EB7B662-1552-4329-BC9E-D63328D6B41F}" sibTransId="{6DE18348-D3E5-4460-B38B-F6CD6C910E6E}"/>
    <dgm:cxn modelId="{97D1F6F3-8902-496A-8EB3-50D61D0A020F}" srcId="{21B6AF47-375F-47EB-AA06-BA056458A1AB}" destId="{6452E984-1AD8-4E6C-97BC-BAE48EB030F9}" srcOrd="3" destOrd="0" parTransId="{EB714B7F-1715-4561-8276-5DB73A21F820}" sibTransId="{13EC13B7-CFA7-4E49-8FDE-F5F2B6B6EB8B}"/>
    <dgm:cxn modelId="{44A8A5DD-D034-4233-8ECB-939FA8034658}" type="presOf" srcId="{7B86E61C-69C8-4D04-843B-C5921496BA3C}" destId="{D071AC4E-F4C3-4992-B7DC-1CCB227806C4}" srcOrd="0" destOrd="0" presId="urn:microsoft.com/office/officeart/2005/8/layout/process5"/>
    <dgm:cxn modelId="{B933E182-6A99-499C-85A0-59E2A00AE19B}" type="presOf" srcId="{FFEDF356-3B2B-45F4-BD84-54488A8A24EF}" destId="{45FDA084-5671-48C0-8A98-3E202C8B8708}" srcOrd="1" destOrd="0" presId="urn:microsoft.com/office/officeart/2005/8/layout/process5"/>
    <dgm:cxn modelId="{FE846917-3B3C-4093-BE90-80D6B54A8617}" type="presOf" srcId="{2C3279D1-87EC-44FD-912F-F1AACFD50DA6}" destId="{F9F77665-E323-4412-9BA4-05554D587D04}" srcOrd="0" destOrd="0" presId="urn:microsoft.com/office/officeart/2005/8/layout/process5"/>
    <dgm:cxn modelId="{163E7F44-1146-4562-AA65-F063365610EC}" type="presOf" srcId="{6DE18348-D3E5-4460-B38B-F6CD6C910E6E}" destId="{6B05346B-A124-4056-A8E3-33FA841FB5A6}" srcOrd="0" destOrd="0" presId="urn:microsoft.com/office/officeart/2005/8/layout/process5"/>
    <dgm:cxn modelId="{716E936A-057E-490A-8430-F5FBEE585574}" type="presOf" srcId="{13EC13B7-CFA7-4E49-8FDE-F5F2B6B6EB8B}" destId="{67A33EB4-3249-440F-A7BE-80C0D92F2BF3}" srcOrd="1" destOrd="0" presId="urn:microsoft.com/office/officeart/2005/8/layout/process5"/>
    <dgm:cxn modelId="{655A0C82-497D-4C54-9ECA-384457860653}" type="presOf" srcId="{13EC13B7-CFA7-4E49-8FDE-F5F2B6B6EB8B}" destId="{FFEE9A3E-C1C4-4F97-B361-3B9D7EF6E351}" srcOrd="0" destOrd="0" presId="urn:microsoft.com/office/officeart/2005/8/layout/process5"/>
    <dgm:cxn modelId="{E68CF4A3-555F-484C-BF95-D4DAE438EE1C}" type="presOf" srcId="{471EBA5E-A01E-4531-8909-EF152DA68581}" destId="{EDE7175A-143D-42F0-976E-54E0E3B72B1B}" srcOrd="0" destOrd="0" presId="urn:microsoft.com/office/officeart/2005/8/layout/process5"/>
    <dgm:cxn modelId="{C3F6BC12-5E5F-41EA-BF78-44527D4C78E2}" type="presOf" srcId="{6452E984-1AD8-4E6C-97BC-BAE48EB030F9}" destId="{69C92054-8E8E-4A84-AEC5-CE4197DBFAD0}" srcOrd="0" destOrd="0" presId="urn:microsoft.com/office/officeart/2005/8/layout/process5"/>
    <dgm:cxn modelId="{2FC3E964-0BAF-4A31-848E-7E3481F60A08}" type="presOf" srcId="{57063BBB-32C2-4186-A2F0-D130708467A2}" destId="{2B29F545-ABD1-4C10-B803-78FE5CDFE5EB}" srcOrd="0" destOrd="0" presId="urn:microsoft.com/office/officeart/2005/8/layout/process5"/>
    <dgm:cxn modelId="{26FF5089-1915-49E7-86FF-60CA80D7441D}" type="presOf" srcId="{552E916E-18D2-4510-AA63-8066ABF6C60B}" destId="{DA02A8DC-BEDE-4D2C-B389-917BE59669B5}" srcOrd="0" destOrd="0" presId="urn:microsoft.com/office/officeart/2005/8/layout/process5"/>
    <dgm:cxn modelId="{C3FD1DE2-99C3-4C15-BD80-4076D5ED551C}" type="presOf" srcId="{AA72DD9E-DE78-4780-9D00-1284541765A2}" destId="{C19B5587-2665-45F4-A674-0F7F61998DE4}" srcOrd="0" destOrd="0" presId="urn:microsoft.com/office/officeart/2005/8/layout/process5"/>
    <dgm:cxn modelId="{655D61D7-C608-4BA2-8827-2CB9B5A5B534}" type="presParOf" srcId="{9EF2E455-DEA4-412C-A165-500F53022F8A}" destId="{EDE7175A-143D-42F0-976E-54E0E3B72B1B}" srcOrd="0" destOrd="0" presId="urn:microsoft.com/office/officeart/2005/8/layout/process5"/>
    <dgm:cxn modelId="{0A09E447-7B2A-4FE3-B79B-046B0A1D93C8}" type="presParOf" srcId="{9EF2E455-DEA4-412C-A165-500F53022F8A}" destId="{F9F77665-E323-4412-9BA4-05554D587D04}" srcOrd="1" destOrd="0" presId="urn:microsoft.com/office/officeart/2005/8/layout/process5"/>
    <dgm:cxn modelId="{851500D9-4855-4763-8BFB-DC911268B55E}" type="presParOf" srcId="{F9F77665-E323-4412-9BA4-05554D587D04}" destId="{F4D06AB5-5CF2-499C-96CF-4F4E876F6621}" srcOrd="0" destOrd="0" presId="urn:microsoft.com/office/officeart/2005/8/layout/process5"/>
    <dgm:cxn modelId="{1567CB0D-B3D5-4BD9-AF61-ECCE7D07E20A}" type="presParOf" srcId="{9EF2E455-DEA4-412C-A165-500F53022F8A}" destId="{A3905D22-8395-4137-B758-AD9EEB208C1B}" srcOrd="2" destOrd="0" presId="urn:microsoft.com/office/officeart/2005/8/layout/process5"/>
    <dgm:cxn modelId="{602A1674-9A22-46B8-80EF-5011AE57836A}" type="presParOf" srcId="{9EF2E455-DEA4-412C-A165-500F53022F8A}" destId="{AD22CEBA-0ABA-423C-BCA3-2E8F24CB6943}" srcOrd="3" destOrd="0" presId="urn:microsoft.com/office/officeart/2005/8/layout/process5"/>
    <dgm:cxn modelId="{B60BD325-746B-442B-9095-0F5E80CF0C77}" type="presParOf" srcId="{AD22CEBA-0ABA-423C-BCA3-2E8F24CB6943}" destId="{9278AD64-91A2-49A9-B410-E479236C6D77}" srcOrd="0" destOrd="0" presId="urn:microsoft.com/office/officeart/2005/8/layout/process5"/>
    <dgm:cxn modelId="{1F2CCB8B-341C-48C1-8F3D-6895131F64D6}" type="presParOf" srcId="{9EF2E455-DEA4-412C-A165-500F53022F8A}" destId="{D071AC4E-F4C3-4992-B7DC-1CCB227806C4}" srcOrd="4" destOrd="0" presId="urn:microsoft.com/office/officeart/2005/8/layout/process5"/>
    <dgm:cxn modelId="{1A3BE604-3887-4C96-8EA9-23552FAF391D}" type="presParOf" srcId="{9EF2E455-DEA4-412C-A165-500F53022F8A}" destId="{6B05346B-A124-4056-A8E3-33FA841FB5A6}" srcOrd="5" destOrd="0" presId="urn:microsoft.com/office/officeart/2005/8/layout/process5"/>
    <dgm:cxn modelId="{D11A40C7-1801-42D4-A639-99CD47B1627A}" type="presParOf" srcId="{6B05346B-A124-4056-A8E3-33FA841FB5A6}" destId="{9AA7F601-FC21-4C78-AD11-33AE867F0C46}" srcOrd="0" destOrd="0" presId="urn:microsoft.com/office/officeart/2005/8/layout/process5"/>
    <dgm:cxn modelId="{C6905F86-71E7-4943-9356-F5521654C8E6}" type="presParOf" srcId="{9EF2E455-DEA4-412C-A165-500F53022F8A}" destId="{69C92054-8E8E-4A84-AEC5-CE4197DBFAD0}" srcOrd="6" destOrd="0" presId="urn:microsoft.com/office/officeart/2005/8/layout/process5"/>
    <dgm:cxn modelId="{842E8AC3-13D8-4C8B-B756-D4D0CAF72911}" type="presParOf" srcId="{9EF2E455-DEA4-412C-A165-500F53022F8A}" destId="{FFEE9A3E-C1C4-4F97-B361-3B9D7EF6E351}" srcOrd="7" destOrd="0" presId="urn:microsoft.com/office/officeart/2005/8/layout/process5"/>
    <dgm:cxn modelId="{B73B606C-EF32-43BD-A6D7-95BC5BAC8154}" type="presParOf" srcId="{FFEE9A3E-C1C4-4F97-B361-3B9D7EF6E351}" destId="{67A33EB4-3249-440F-A7BE-80C0D92F2BF3}" srcOrd="0" destOrd="0" presId="urn:microsoft.com/office/officeart/2005/8/layout/process5"/>
    <dgm:cxn modelId="{E847E5A1-E1FA-4206-B9A4-918201657D9A}" type="presParOf" srcId="{9EF2E455-DEA4-412C-A165-500F53022F8A}" destId="{DA02A8DC-BEDE-4D2C-B389-917BE59669B5}" srcOrd="8" destOrd="0" presId="urn:microsoft.com/office/officeart/2005/8/layout/process5"/>
    <dgm:cxn modelId="{5B26F35C-7541-49F8-8609-6386DF4DE807}" type="presParOf" srcId="{9EF2E455-DEA4-412C-A165-500F53022F8A}" destId="{594F838F-8C85-410D-8C7E-9106E8CEB894}" srcOrd="9" destOrd="0" presId="urn:microsoft.com/office/officeart/2005/8/layout/process5"/>
    <dgm:cxn modelId="{C8BF9F15-B897-4F64-93A0-E76E41ED71F5}" type="presParOf" srcId="{594F838F-8C85-410D-8C7E-9106E8CEB894}" destId="{45FDA084-5671-48C0-8A98-3E202C8B8708}" srcOrd="0" destOrd="0" presId="urn:microsoft.com/office/officeart/2005/8/layout/process5"/>
    <dgm:cxn modelId="{462FFA02-570D-4BA5-B5A5-03641D248B2C}" type="presParOf" srcId="{9EF2E455-DEA4-412C-A165-500F53022F8A}" destId="{C19B5587-2665-45F4-A674-0F7F61998DE4}" srcOrd="10" destOrd="0" presId="urn:microsoft.com/office/officeart/2005/8/layout/process5"/>
    <dgm:cxn modelId="{A0F744E3-BDF5-4524-8A41-C55A932F5386}" type="presParOf" srcId="{9EF2E455-DEA4-412C-A165-500F53022F8A}" destId="{2B29F545-ABD1-4C10-B803-78FE5CDFE5EB}" srcOrd="11" destOrd="0" presId="urn:microsoft.com/office/officeart/2005/8/layout/process5"/>
    <dgm:cxn modelId="{70142206-19A2-4DDB-94F0-A38B02D98E40}" type="presParOf" srcId="{2B29F545-ABD1-4C10-B803-78FE5CDFE5EB}" destId="{6B9EB50A-105F-4520-A897-AC5BCBC51F1A}" srcOrd="0" destOrd="0" presId="urn:microsoft.com/office/officeart/2005/8/layout/process5"/>
    <dgm:cxn modelId="{E3BE58F1-291E-4CCE-A96A-4E132D7EE50E}" type="presParOf" srcId="{9EF2E455-DEA4-412C-A165-500F53022F8A}" destId="{91FC403E-D831-4872-B265-B7B69FF974A5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DBCD75-1E9C-420F-A5DC-9D06AA39BA3F}" type="doc">
      <dgm:prSet loTypeId="urn:microsoft.com/office/officeart/2005/8/layout/radial6" loCatId="relationship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795F45CE-2977-435C-A2B9-A255B8FE33D1}">
      <dgm:prSet phldrT="[Текст]"/>
      <dgm:spPr/>
      <dgm:t>
        <a:bodyPr/>
        <a:lstStyle/>
        <a:p>
          <a:r>
            <a:rPr lang="uk-UA" b="1" i="1" dirty="0" smtClean="0">
              <a:latin typeface="Arial" pitchFamily="34" charset="0"/>
              <a:cs typeface="Arial" pitchFamily="34" charset="0"/>
            </a:rPr>
            <a:t>Кейс</a:t>
          </a:r>
          <a:endParaRPr lang="ru-RU" b="1" i="1" dirty="0">
            <a:latin typeface="Arial" pitchFamily="34" charset="0"/>
            <a:cs typeface="Arial" pitchFamily="34" charset="0"/>
          </a:endParaRPr>
        </a:p>
      </dgm:t>
    </dgm:pt>
    <dgm:pt modelId="{BA9BCB2F-E031-42BB-97E8-B6E9DC55ACD4}" type="parTrans" cxnId="{A64B7859-E885-4A92-8351-6D06DBCAA0CA}">
      <dgm:prSet/>
      <dgm:spPr/>
      <dgm:t>
        <a:bodyPr/>
        <a:lstStyle/>
        <a:p>
          <a:endParaRPr lang="ru-RU"/>
        </a:p>
      </dgm:t>
    </dgm:pt>
    <dgm:pt modelId="{2C6EC386-8C71-4008-B2D3-CE67BAE43E96}" type="sibTrans" cxnId="{A64B7859-E885-4A92-8351-6D06DBCAA0CA}">
      <dgm:prSet/>
      <dgm:spPr/>
      <dgm:t>
        <a:bodyPr/>
        <a:lstStyle/>
        <a:p>
          <a:endParaRPr lang="ru-RU"/>
        </a:p>
      </dgm:t>
    </dgm:pt>
    <dgm:pt modelId="{3D65AD07-3DCD-462B-BABB-F704C0F3E489}">
      <dgm:prSet phldrT="[Текст]" custT="1"/>
      <dgm:spPr/>
      <dgm:t>
        <a:bodyPr/>
        <a:lstStyle/>
        <a:p>
          <a:r>
            <a:rPr lang="uk-UA" sz="1600" b="1" i="1" dirty="0" smtClean="0">
              <a:latin typeface="Arial" pitchFamily="34" charset="0"/>
              <a:cs typeface="Arial" pitchFamily="34" charset="0"/>
            </a:rPr>
            <a:t>ситуація </a:t>
          </a:r>
          <a:endParaRPr lang="ru-RU" sz="1600" b="1" i="1" dirty="0">
            <a:latin typeface="Arial" pitchFamily="34" charset="0"/>
            <a:cs typeface="Arial" pitchFamily="34" charset="0"/>
          </a:endParaRPr>
        </a:p>
      </dgm:t>
    </dgm:pt>
    <dgm:pt modelId="{F0069877-1698-4C1A-951F-5B6918DF282D}" type="parTrans" cxnId="{D3FC9398-B7BB-4210-BC09-0A60B610EFEF}">
      <dgm:prSet/>
      <dgm:spPr/>
      <dgm:t>
        <a:bodyPr/>
        <a:lstStyle/>
        <a:p>
          <a:endParaRPr lang="ru-RU"/>
        </a:p>
      </dgm:t>
    </dgm:pt>
    <dgm:pt modelId="{9A586F00-0879-45B9-B123-283AAA1F98BF}" type="sibTrans" cxnId="{D3FC9398-B7BB-4210-BC09-0A60B610EFEF}">
      <dgm:prSet/>
      <dgm:spPr/>
      <dgm:t>
        <a:bodyPr/>
        <a:lstStyle/>
        <a:p>
          <a:endParaRPr lang="ru-RU"/>
        </a:p>
      </dgm:t>
    </dgm:pt>
    <dgm:pt modelId="{594D298D-4783-43F3-876E-E453FD22DB16}">
      <dgm:prSet phldrT="[Текст]" custT="1"/>
      <dgm:spPr/>
      <dgm:t>
        <a:bodyPr/>
        <a:lstStyle/>
        <a:p>
          <a:r>
            <a:rPr lang="uk-UA" sz="1600" b="1" i="1" dirty="0" smtClean="0">
              <a:latin typeface="Arial" pitchFamily="34" charset="0"/>
              <a:cs typeface="Arial" pitchFamily="34" charset="0"/>
            </a:rPr>
            <a:t>контекст ситуації </a:t>
          </a:r>
          <a:endParaRPr lang="ru-RU" sz="1600" b="1" i="1" dirty="0">
            <a:latin typeface="Arial" pitchFamily="34" charset="0"/>
            <a:cs typeface="Arial" pitchFamily="34" charset="0"/>
          </a:endParaRPr>
        </a:p>
      </dgm:t>
    </dgm:pt>
    <dgm:pt modelId="{EA6498A6-B9DE-4565-BE95-58C5C0B45DD1}" type="parTrans" cxnId="{262B7BBC-1E49-4A24-8F99-FA6975115E06}">
      <dgm:prSet/>
      <dgm:spPr/>
      <dgm:t>
        <a:bodyPr/>
        <a:lstStyle/>
        <a:p>
          <a:endParaRPr lang="ru-RU"/>
        </a:p>
      </dgm:t>
    </dgm:pt>
    <dgm:pt modelId="{FB685D07-8E0D-413C-A988-C4289DFBE1DB}" type="sibTrans" cxnId="{262B7BBC-1E49-4A24-8F99-FA6975115E06}">
      <dgm:prSet/>
      <dgm:spPr/>
      <dgm:t>
        <a:bodyPr/>
        <a:lstStyle/>
        <a:p>
          <a:endParaRPr lang="ru-RU"/>
        </a:p>
      </dgm:t>
    </dgm:pt>
    <dgm:pt modelId="{14C236E9-A151-4550-AF81-1CBEEC7A9519}">
      <dgm:prSet phldrT="[Текст]" custT="1"/>
      <dgm:spPr/>
      <dgm:t>
        <a:bodyPr/>
        <a:lstStyle/>
        <a:p>
          <a:r>
            <a:rPr lang="uk-UA" sz="1600" b="1" i="1" dirty="0" smtClean="0">
              <a:latin typeface="Arial" pitchFamily="34" charset="0"/>
              <a:cs typeface="Arial" pitchFamily="34" charset="0"/>
            </a:rPr>
            <a:t>коментар автора</a:t>
          </a:r>
          <a:endParaRPr lang="ru-RU" sz="1600" b="1" i="1" dirty="0">
            <a:latin typeface="Arial" pitchFamily="34" charset="0"/>
            <a:cs typeface="Arial" pitchFamily="34" charset="0"/>
          </a:endParaRPr>
        </a:p>
      </dgm:t>
    </dgm:pt>
    <dgm:pt modelId="{AEDBB7DB-1BE3-477C-AB22-6E1E8E0BAFAF}" type="parTrans" cxnId="{334C6492-9835-4EC9-932D-5B98FE404402}">
      <dgm:prSet/>
      <dgm:spPr/>
      <dgm:t>
        <a:bodyPr/>
        <a:lstStyle/>
        <a:p>
          <a:endParaRPr lang="ru-RU"/>
        </a:p>
      </dgm:t>
    </dgm:pt>
    <dgm:pt modelId="{12CB6105-AE0A-42AB-973A-6428C1F62F4A}" type="sibTrans" cxnId="{334C6492-9835-4EC9-932D-5B98FE404402}">
      <dgm:prSet/>
      <dgm:spPr/>
      <dgm:t>
        <a:bodyPr/>
        <a:lstStyle/>
        <a:p>
          <a:endParaRPr lang="ru-RU"/>
        </a:p>
      </dgm:t>
    </dgm:pt>
    <dgm:pt modelId="{C8EDC256-77DB-466C-B022-3F56A6A9E6F8}">
      <dgm:prSet phldrT="[Текст]" custT="1"/>
      <dgm:spPr/>
      <dgm:t>
        <a:bodyPr/>
        <a:lstStyle/>
        <a:p>
          <a:r>
            <a:rPr lang="uk-UA" sz="1600" b="1" i="1" dirty="0" smtClean="0">
              <a:latin typeface="Arial" pitchFamily="34" charset="0"/>
              <a:cs typeface="Arial" pitchFamily="34" charset="0"/>
            </a:rPr>
            <a:t>питання або завдання </a:t>
          </a:r>
          <a:endParaRPr lang="ru-RU" sz="1600" b="1" i="1" dirty="0">
            <a:latin typeface="Arial" pitchFamily="34" charset="0"/>
            <a:cs typeface="Arial" pitchFamily="34" charset="0"/>
          </a:endParaRPr>
        </a:p>
      </dgm:t>
    </dgm:pt>
    <dgm:pt modelId="{6F4B2300-FB0D-49CF-AF95-1A7F7D9A510E}" type="parTrans" cxnId="{6AA136B6-9118-4C2E-999E-AFD5AFEE8904}">
      <dgm:prSet/>
      <dgm:spPr/>
      <dgm:t>
        <a:bodyPr/>
        <a:lstStyle/>
        <a:p>
          <a:endParaRPr lang="ru-RU"/>
        </a:p>
      </dgm:t>
    </dgm:pt>
    <dgm:pt modelId="{2677A1E3-2D41-4326-B3B0-3E313B40D88C}" type="sibTrans" cxnId="{6AA136B6-9118-4C2E-999E-AFD5AFEE8904}">
      <dgm:prSet/>
      <dgm:spPr/>
      <dgm:t>
        <a:bodyPr/>
        <a:lstStyle/>
        <a:p>
          <a:endParaRPr lang="ru-RU"/>
        </a:p>
      </dgm:t>
    </dgm:pt>
    <dgm:pt modelId="{32BC9C62-580F-4AC8-A987-0F4FAEDA1663}">
      <dgm:prSet phldrT="[Текст]" custT="1"/>
      <dgm:spPr/>
      <dgm:t>
        <a:bodyPr/>
        <a:lstStyle/>
        <a:p>
          <a:r>
            <a:rPr lang="uk-UA" sz="1600" b="1" i="1" dirty="0" smtClean="0">
              <a:latin typeface="Arial" pitchFamily="34" charset="0"/>
              <a:cs typeface="Arial" pitchFamily="34" charset="0"/>
            </a:rPr>
            <a:t>додатки</a:t>
          </a:r>
          <a:endParaRPr lang="ru-RU" sz="1600" b="1" i="1" dirty="0">
            <a:latin typeface="Arial" pitchFamily="34" charset="0"/>
            <a:cs typeface="Arial" pitchFamily="34" charset="0"/>
          </a:endParaRPr>
        </a:p>
      </dgm:t>
    </dgm:pt>
    <dgm:pt modelId="{24F9F7AF-CA4E-48F2-8A82-7ED6B4287A42}" type="parTrans" cxnId="{390B2428-1809-45AC-B789-425E7D1C49FB}">
      <dgm:prSet/>
      <dgm:spPr/>
      <dgm:t>
        <a:bodyPr/>
        <a:lstStyle/>
        <a:p>
          <a:endParaRPr lang="ru-RU"/>
        </a:p>
      </dgm:t>
    </dgm:pt>
    <dgm:pt modelId="{551C88CD-6E30-48BC-9370-CDF99DE254CD}" type="sibTrans" cxnId="{390B2428-1809-45AC-B789-425E7D1C49FB}">
      <dgm:prSet/>
      <dgm:spPr/>
      <dgm:t>
        <a:bodyPr/>
        <a:lstStyle/>
        <a:p>
          <a:endParaRPr lang="ru-RU"/>
        </a:p>
      </dgm:t>
    </dgm:pt>
    <dgm:pt modelId="{5809C685-365B-4E8E-8189-C00C6F673A21}" type="pres">
      <dgm:prSet presAssocID="{F0DBCD75-1E9C-420F-A5DC-9D06AA39BA3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5394A6-42E3-4BA2-913A-47112D1481CB}" type="pres">
      <dgm:prSet presAssocID="{795F45CE-2977-435C-A2B9-A255B8FE33D1}" presName="centerShape" presStyleLbl="node0" presStyleIdx="0" presStyleCnt="1"/>
      <dgm:spPr/>
    </dgm:pt>
    <dgm:pt modelId="{B50F30E9-8AF7-4224-8E1C-D40FF4AC7D03}" type="pres">
      <dgm:prSet presAssocID="{3D65AD07-3DCD-462B-BABB-F704C0F3E489}" presName="node" presStyleLbl="node1" presStyleIdx="0" presStyleCnt="5" custScaleX="143479" custScaleY="112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8309C2-9F3C-47A8-AC91-7407BDEFF960}" type="pres">
      <dgm:prSet presAssocID="{3D65AD07-3DCD-462B-BABB-F704C0F3E489}" presName="dummy" presStyleCnt="0"/>
      <dgm:spPr/>
    </dgm:pt>
    <dgm:pt modelId="{29A83317-8057-44CD-ADFC-36EE6B74A4C2}" type="pres">
      <dgm:prSet presAssocID="{9A586F00-0879-45B9-B123-283AAA1F98BF}" presName="sibTrans" presStyleLbl="sibTrans2D1" presStyleIdx="0" presStyleCnt="5"/>
      <dgm:spPr/>
    </dgm:pt>
    <dgm:pt modelId="{3A200367-446F-409C-91B0-4323C4500CE0}" type="pres">
      <dgm:prSet presAssocID="{594D298D-4783-43F3-876E-E453FD22DB16}" presName="node" presStyleLbl="node1" presStyleIdx="1" presStyleCnt="5" custScaleX="143479" custScaleY="112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98408E-B07E-442C-BEB0-25875FA8555B}" type="pres">
      <dgm:prSet presAssocID="{594D298D-4783-43F3-876E-E453FD22DB16}" presName="dummy" presStyleCnt="0"/>
      <dgm:spPr/>
    </dgm:pt>
    <dgm:pt modelId="{60EE96FB-ACC9-4EE1-A99D-EEB21E3997CE}" type="pres">
      <dgm:prSet presAssocID="{FB685D07-8E0D-413C-A988-C4289DFBE1DB}" presName="sibTrans" presStyleLbl="sibTrans2D1" presStyleIdx="1" presStyleCnt="5"/>
      <dgm:spPr/>
    </dgm:pt>
    <dgm:pt modelId="{AAF1E569-D2CB-4341-B61A-91C09DD2E793}" type="pres">
      <dgm:prSet presAssocID="{14C236E9-A151-4550-AF81-1CBEEC7A9519}" presName="node" presStyleLbl="node1" presStyleIdx="2" presStyleCnt="5" custScaleX="143479" custScaleY="112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9C8AA-4D6B-4452-8D0C-0EE9D16F7349}" type="pres">
      <dgm:prSet presAssocID="{14C236E9-A151-4550-AF81-1CBEEC7A9519}" presName="dummy" presStyleCnt="0"/>
      <dgm:spPr/>
    </dgm:pt>
    <dgm:pt modelId="{63893151-F657-45AA-9B71-213877B68C4D}" type="pres">
      <dgm:prSet presAssocID="{12CB6105-AE0A-42AB-973A-6428C1F62F4A}" presName="sibTrans" presStyleLbl="sibTrans2D1" presStyleIdx="2" presStyleCnt="5"/>
      <dgm:spPr/>
    </dgm:pt>
    <dgm:pt modelId="{0BF7DC2F-F73A-4340-ADCC-DC5CC481A781}" type="pres">
      <dgm:prSet presAssocID="{C8EDC256-77DB-466C-B022-3F56A6A9E6F8}" presName="node" presStyleLbl="node1" presStyleIdx="3" presStyleCnt="5" custScaleX="143479" custScaleY="112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8F3748-38D4-4398-B7A6-6DAA57A39D2C}" type="pres">
      <dgm:prSet presAssocID="{C8EDC256-77DB-466C-B022-3F56A6A9E6F8}" presName="dummy" presStyleCnt="0"/>
      <dgm:spPr/>
    </dgm:pt>
    <dgm:pt modelId="{582FECA9-F7BB-4036-B630-45BE949C55C2}" type="pres">
      <dgm:prSet presAssocID="{2677A1E3-2D41-4326-B3B0-3E313B40D88C}" presName="sibTrans" presStyleLbl="sibTrans2D1" presStyleIdx="3" presStyleCnt="5"/>
      <dgm:spPr/>
    </dgm:pt>
    <dgm:pt modelId="{D654E373-3CF8-4977-89D6-137B3357DA01}" type="pres">
      <dgm:prSet presAssocID="{32BC9C62-580F-4AC8-A987-0F4FAEDA1663}" presName="node" presStyleLbl="node1" presStyleIdx="4" presStyleCnt="5" custScaleX="143479" custScaleY="112890">
        <dgm:presLayoutVars>
          <dgm:bulletEnabled val="1"/>
        </dgm:presLayoutVars>
      </dgm:prSet>
      <dgm:spPr/>
    </dgm:pt>
    <dgm:pt modelId="{07480FF0-C18F-43FF-9F12-F7CB3DEC7489}" type="pres">
      <dgm:prSet presAssocID="{32BC9C62-580F-4AC8-A987-0F4FAEDA1663}" presName="dummy" presStyleCnt="0"/>
      <dgm:spPr/>
    </dgm:pt>
    <dgm:pt modelId="{C14CBA61-EF6B-446D-9B3E-79326BE32067}" type="pres">
      <dgm:prSet presAssocID="{551C88CD-6E30-48BC-9370-CDF99DE254CD}" presName="sibTrans" presStyleLbl="sibTrans2D1" presStyleIdx="4" presStyleCnt="5"/>
      <dgm:spPr/>
    </dgm:pt>
  </dgm:ptLst>
  <dgm:cxnLst>
    <dgm:cxn modelId="{92BC3755-3538-47BF-9D16-341A1C3F23EF}" type="presOf" srcId="{FB685D07-8E0D-413C-A988-C4289DFBE1DB}" destId="{60EE96FB-ACC9-4EE1-A99D-EEB21E3997CE}" srcOrd="0" destOrd="0" presId="urn:microsoft.com/office/officeart/2005/8/layout/radial6"/>
    <dgm:cxn modelId="{BA2EEA59-08FF-4EDF-8D22-810D75F93376}" type="presOf" srcId="{14C236E9-A151-4550-AF81-1CBEEC7A9519}" destId="{AAF1E569-D2CB-4341-B61A-91C09DD2E793}" srcOrd="0" destOrd="0" presId="urn:microsoft.com/office/officeart/2005/8/layout/radial6"/>
    <dgm:cxn modelId="{69265A3D-0A46-49FA-8478-EC36874D9C3D}" type="presOf" srcId="{C8EDC256-77DB-466C-B022-3F56A6A9E6F8}" destId="{0BF7DC2F-F73A-4340-ADCC-DC5CC481A781}" srcOrd="0" destOrd="0" presId="urn:microsoft.com/office/officeart/2005/8/layout/radial6"/>
    <dgm:cxn modelId="{09E40254-9969-4C82-8ABE-CB94DA9316AF}" type="presOf" srcId="{32BC9C62-580F-4AC8-A987-0F4FAEDA1663}" destId="{D654E373-3CF8-4977-89D6-137B3357DA01}" srcOrd="0" destOrd="0" presId="urn:microsoft.com/office/officeart/2005/8/layout/radial6"/>
    <dgm:cxn modelId="{E39B5C2C-0B46-4F4D-A511-79915DF5854A}" type="presOf" srcId="{2677A1E3-2D41-4326-B3B0-3E313B40D88C}" destId="{582FECA9-F7BB-4036-B630-45BE949C55C2}" srcOrd="0" destOrd="0" presId="urn:microsoft.com/office/officeart/2005/8/layout/radial6"/>
    <dgm:cxn modelId="{A64B7859-E885-4A92-8351-6D06DBCAA0CA}" srcId="{F0DBCD75-1E9C-420F-A5DC-9D06AA39BA3F}" destId="{795F45CE-2977-435C-A2B9-A255B8FE33D1}" srcOrd="0" destOrd="0" parTransId="{BA9BCB2F-E031-42BB-97E8-B6E9DC55ACD4}" sibTransId="{2C6EC386-8C71-4008-B2D3-CE67BAE43E96}"/>
    <dgm:cxn modelId="{334C6492-9835-4EC9-932D-5B98FE404402}" srcId="{795F45CE-2977-435C-A2B9-A255B8FE33D1}" destId="{14C236E9-A151-4550-AF81-1CBEEC7A9519}" srcOrd="2" destOrd="0" parTransId="{AEDBB7DB-1BE3-477C-AB22-6E1E8E0BAFAF}" sibTransId="{12CB6105-AE0A-42AB-973A-6428C1F62F4A}"/>
    <dgm:cxn modelId="{F5A44F37-BFBB-419C-9B3D-53E4BE992753}" type="presOf" srcId="{F0DBCD75-1E9C-420F-A5DC-9D06AA39BA3F}" destId="{5809C685-365B-4E8E-8189-C00C6F673A21}" srcOrd="0" destOrd="0" presId="urn:microsoft.com/office/officeart/2005/8/layout/radial6"/>
    <dgm:cxn modelId="{262B7BBC-1E49-4A24-8F99-FA6975115E06}" srcId="{795F45CE-2977-435C-A2B9-A255B8FE33D1}" destId="{594D298D-4783-43F3-876E-E453FD22DB16}" srcOrd="1" destOrd="0" parTransId="{EA6498A6-B9DE-4565-BE95-58C5C0B45DD1}" sibTransId="{FB685D07-8E0D-413C-A988-C4289DFBE1DB}"/>
    <dgm:cxn modelId="{BF946181-7279-4A24-9175-5451BC1446EA}" type="presOf" srcId="{9A586F00-0879-45B9-B123-283AAA1F98BF}" destId="{29A83317-8057-44CD-ADFC-36EE6B74A4C2}" srcOrd="0" destOrd="0" presId="urn:microsoft.com/office/officeart/2005/8/layout/radial6"/>
    <dgm:cxn modelId="{1AF94E9D-D4A4-4D93-BACE-3C50A26D8D0D}" type="presOf" srcId="{551C88CD-6E30-48BC-9370-CDF99DE254CD}" destId="{C14CBA61-EF6B-446D-9B3E-79326BE32067}" srcOrd="0" destOrd="0" presId="urn:microsoft.com/office/officeart/2005/8/layout/radial6"/>
    <dgm:cxn modelId="{D61BEBC5-0209-4171-A46A-C28B566BEDC2}" type="presOf" srcId="{795F45CE-2977-435C-A2B9-A255B8FE33D1}" destId="{D65394A6-42E3-4BA2-913A-47112D1481CB}" srcOrd="0" destOrd="0" presId="urn:microsoft.com/office/officeart/2005/8/layout/radial6"/>
    <dgm:cxn modelId="{D3FC9398-B7BB-4210-BC09-0A60B610EFEF}" srcId="{795F45CE-2977-435C-A2B9-A255B8FE33D1}" destId="{3D65AD07-3DCD-462B-BABB-F704C0F3E489}" srcOrd="0" destOrd="0" parTransId="{F0069877-1698-4C1A-951F-5B6918DF282D}" sibTransId="{9A586F00-0879-45B9-B123-283AAA1F98BF}"/>
    <dgm:cxn modelId="{6C14EA95-91E4-4667-A04D-181C9691DF3C}" type="presOf" srcId="{12CB6105-AE0A-42AB-973A-6428C1F62F4A}" destId="{63893151-F657-45AA-9B71-213877B68C4D}" srcOrd="0" destOrd="0" presId="urn:microsoft.com/office/officeart/2005/8/layout/radial6"/>
    <dgm:cxn modelId="{6AA136B6-9118-4C2E-999E-AFD5AFEE8904}" srcId="{795F45CE-2977-435C-A2B9-A255B8FE33D1}" destId="{C8EDC256-77DB-466C-B022-3F56A6A9E6F8}" srcOrd="3" destOrd="0" parTransId="{6F4B2300-FB0D-49CF-AF95-1A7F7D9A510E}" sibTransId="{2677A1E3-2D41-4326-B3B0-3E313B40D88C}"/>
    <dgm:cxn modelId="{0C5700C9-D267-40D1-8B57-09D2954AD49E}" type="presOf" srcId="{594D298D-4783-43F3-876E-E453FD22DB16}" destId="{3A200367-446F-409C-91B0-4323C4500CE0}" srcOrd="0" destOrd="0" presId="urn:microsoft.com/office/officeart/2005/8/layout/radial6"/>
    <dgm:cxn modelId="{390B2428-1809-45AC-B789-425E7D1C49FB}" srcId="{795F45CE-2977-435C-A2B9-A255B8FE33D1}" destId="{32BC9C62-580F-4AC8-A987-0F4FAEDA1663}" srcOrd="4" destOrd="0" parTransId="{24F9F7AF-CA4E-48F2-8A82-7ED6B4287A42}" sibTransId="{551C88CD-6E30-48BC-9370-CDF99DE254CD}"/>
    <dgm:cxn modelId="{2C9356AE-43D8-427F-A550-78BCEB81AB1B}" type="presOf" srcId="{3D65AD07-3DCD-462B-BABB-F704C0F3E489}" destId="{B50F30E9-8AF7-4224-8E1C-D40FF4AC7D03}" srcOrd="0" destOrd="0" presId="urn:microsoft.com/office/officeart/2005/8/layout/radial6"/>
    <dgm:cxn modelId="{5D048D3A-FCBD-40AE-B8EC-BE2837E9F4B4}" type="presParOf" srcId="{5809C685-365B-4E8E-8189-C00C6F673A21}" destId="{D65394A6-42E3-4BA2-913A-47112D1481CB}" srcOrd="0" destOrd="0" presId="urn:microsoft.com/office/officeart/2005/8/layout/radial6"/>
    <dgm:cxn modelId="{C9987E0A-A73D-4546-B00B-9BD5D69AFBB7}" type="presParOf" srcId="{5809C685-365B-4E8E-8189-C00C6F673A21}" destId="{B50F30E9-8AF7-4224-8E1C-D40FF4AC7D03}" srcOrd="1" destOrd="0" presId="urn:microsoft.com/office/officeart/2005/8/layout/radial6"/>
    <dgm:cxn modelId="{2AC12DAC-DF19-4E4B-BF43-09FDECEE4F04}" type="presParOf" srcId="{5809C685-365B-4E8E-8189-C00C6F673A21}" destId="{588309C2-9F3C-47A8-AC91-7407BDEFF960}" srcOrd="2" destOrd="0" presId="urn:microsoft.com/office/officeart/2005/8/layout/radial6"/>
    <dgm:cxn modelId="{97C3C5F7-3820-47B4-B328-D27732E761CA}" type="presParOf" srcId="{5809C685-365B-4E8E-8189-C00C6F673A21}" destId="{29A83317-8057-44CD-ADFC-36EE6B74A4C2}" srcOrd="3" destOrd="0" presId="urn:microsoft.com/office/officeart/2005/8/layout/radial6"/>
    <dgm:cxn modelId="{6BEA3FA2-701C-49EF-9E40-A3CEC256B54D}" type="presParOf" srcId="{5809C685-365B-4E8E-8189-C00C6F673A21}" destId="{3A200367-446F-409C-91B0-4323C4500CE0}" srcOrd="4" destOrd="0" presId="urn:microsoft.com/office/officeart/2005/8/layout/radial6"/>
    <dgm:cxn modelId="{F0DD1C8A-EB9B-4758-8CAF-64E5A034C1AF}" type="presParOf" srcId="{5809C685-365B-4E8E-8189-C00C6F673A21}" destId="{1098408E-B07E-442C-BEB0-25875FA8555B}" srcOrd="5" destOrd="0" presId="urn:microsoft.com/office/officeart/2005/8/layout/radial6"/>
    <dgm:cxn modelId="{47101173-C954-4F53-AB79-4FC25EDBAD4D}" type="presParOf" srcId="{5809C685-365B-4E8E-8189-C00C6F673A21}" destId="{60EE96FB-ACC9-4EE1-A99D-EEB21E3997CE}" srcOrd="6" destOrd="0" presId="urn:microsoft.com/office/officeart/2005/8/layout/radial6"/>
    <dgm:cxn modelId="{0F543A39-3758-435E-B94C-DF2D6FDAD75C}" type="presParOf" srcId="{5809C685-365B-4E8E-8189-C00C6F673A21}" destId="{AAF1E569-D2CB-4341-B61A-91C09DD2E793}" srcOrd="7" destOrd="0" presId="urn:microsoft.com/office/officeart/2005/8/layout/radial6"/>
    <dgm:cxn modelId="{C1FC256D-BD1E-48BF-B7D0-E458D99C9019}" type="presParOf" srcId="{5809C685-365B-4E8E-8189-C00C6F673A21}" destId="{8CF9C8AA-4D6B-4452-8D0C-0EE9D16F7349}" srcOrd="8" destOrd="0" presId="urn:microsoft.com/office/officeart/2005/8/layout/radial6"/>
    <dgm:cxn modelId="{2837A318-4D78-4D52-9DCF-94CA56608D5F}" type="presParOf" srcId="{5809C685-365B-4E8E-8189-C00C6F673A21}" destId="{63893151-F657-45AA-9B71-213877B68C4D}" srcOrd="9" destOrd="0" presId="urn:microsoft.com/office/officeart/2005/8/layout/radial6"/>
    <dgm:cxn modelId="{F7231A98-E508-43CC-89A6-3F304340C19B}" type="presParOf" srcId="{5809C685-365B-4E8E-8189-C00C6F673A21}" destId="{0BF7DC2F-F73A-4340-ADCC-DC5CC481A781}" srcOrd="10" destOrd="0" presId="urn:microsoft.com/office/officeart/2005/8/layout/radial6"/>
    <dgm:cxn modelId="{643E5906-D88B-4BFE-ABF5-6665F92396EC}" type="presParOf" srcId="{5809C685-365B-4E8E-8189-C00C6F673A21}" destId="{568F3748-38D4-4398-B7A6-6DAA57A39D2C}" srcOrd="11" destOrd="0" presId="urn:microsoft.com/office/officeart/2005/8/layout/radial6"/>
    <dgm:cxn modelId="{09705082-8661-42BE-91B6-ECC9DF39CE12}" type="presParOf" srcId="{5809C685-365B-4E8E-8189-C00C6F673A21}" destId="{582FECA9-F7BB-4036-B630-45BE949C55C2}" srcOrd="12" destOrd="0" presId="urn:microsoft.com/office/officeart/2005/8/layout/radial6"/>
    <dgm:cxn modelId="{B86CCE80-05F3-4BAE-82CA-7A1070BE2840}" type="presParOf" srcId="{5809C685-365B-4E8E-8189-C00C6F673A21}" destId="{D654E373-3CF8-4977-89D6-137B3357DA01}" srcOrd="13" destOrd="0" presId="urn:microsoft.com/office/officeart/2005/8/layout/radial6"/>
    <dgm:cxn modelId="{3F57074C-F8E2-4C62-BAD3-7E0CF0EE9940}" type="presParOf" srcId="{5809C685-365B-4E8E-8189-C00C6F673A21}" destId="{07480FF0-C18F-43FF-9F12-F7CB3DEC7489}" srcOrd="14" destOrd="0" presId="urn:microsoft.com/office/officeart/2005/8/layout/radial6"/>
    <dgm:cxn modelId="{F0536810-EB24-4E91-9AEC-061C13BE1F9C}" type="presParOf" srcId="{5809C685-365B-4E8E-8189-C00C6F673A21}" destId="{C14CBA61-EF6B-446D-9B3E-79326BE32067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AC1281-2E2C-471E-93D0-879C562B0147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спонукальну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95061" y="645"/>
        <a:ext cx="2262336" cy="1357401"/>
      </dsp:txXfrm>
    </dsp:sp>
    <dsp:sp modelId="{819C1A92-FC80-4A08-815B-EA943E948009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комунікабельну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83631" y="645"/>
        <a:ext cx="2262336" cy="1357401"/>
      </dsp:txXfrm>
    </dsp:sp>
    <dsp:sp modelId="{CC27EBFC-F901-425D-81FA-088DC3EF97FE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самореалізації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72201" y="645"/>
        <a:ext cx="2262336" cy="1357401"/>
      </dsp:txXfrm>
    </dsp:sp>
    <dsp:sp modelId="{D3C598EC-F5D7-4A46-9A6F-7FBCFEB86DC9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розвивальну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95061" y="1584280"/>
        <a:ext cx="2262336" cy="1357401"/>
      </dsp:txXfrm>
    </dsp:sp>
    <dsp:sp modelId="{EC3D9172-D08E-4BBA-A21B-615A255456A0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розважальну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83631" y="1584280"/>
        <a:ext cx="2262336" cy="1357401"/>
      </dsp:txXfrm>
    </dsp:sp>
    <dsp:sp modelId="{627FBA14-87D8-4493-A71F-B22F81A29902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діагностичну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72201" y="1584280"/>
        <a:ext cx="2262336" cy="1357401"/>
      </dsp:txXfrm>
    </dsp:sp>
    <dsp:sp modelId="{8B61108C-32C8-496B-B1B6-81387B8E32C1}">
      <dsp:nvSpPr>
        <dsp:cNvPr id="0" name=""/>
        <dsp:cNvSpPr/>
      </dsp:nvSpPr>
      <dsp:spPr>
        <a:xfrm>
          <a:off x="2983631" y="3167916"/>
          <a:ext cx="2262336" cy="13574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корекційну</a:t>
          </a:r>
          <a:endParaRPr lang="ru-RU" sz="2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83631" y="3167916"/>
        <a:ext cx="2262336" cy="135740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57F49A-7293-4607-8FDA-894609CE8B53}">
      <dsp:nvSpPr>
        <dsp:cNvPr id="0" name=""/>
        <dsp:cNvSpPr/>
      </dsp:nvSpPr>
      <dsp:spPr>
        <a:xfrm>
          <a:off x="3083005" y="2461550"/>
          <a:ext cx="2063588" cy="206358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1" i="1" kern="1200" dirty="0" smtClean="0">
              <a:latin typeface="Arial" pitchFamily="34" charset="0"/>
              <a:cs typeface="Arial" pitchFamily="34" charset="0"/>
            </a:rPr>
            <a:t>Оцінка</a:t>
          </a:r>
          <a:endParaRPr lang="ru-RU" sz="3300" b="1" i="1" kern="1200" dirty="0">
            <a:latin typeface="Arial" pitchFamily="34" charset="0"/>
            <a:cs typeface="Arial" pitchFamily="34" charset="0"/>
          </a:endParaRPr>
        </a:p>
      </dsp:txBody>
      <dsp:txXfrm>
        <a:off x="3083005" y="2461550"/>
        <a:ext cx="2063588" cy="2063588"/>
      </dsp:txXfrm>
    </dsp:sp>
    <dsp:sp modelId="{F977B27E-479A-4749-9ECC-816EACFB83F3}">
      <dsp:nvSpPr>
        <dsp:cNvPr id="0" name=""/>
        <dsp:cNvSpPr/>
      </dsp:nvSpPr>
      <dsp:spPr>
        <a:xfrm rot="12900000">
          <a:off x="1752980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5A25BD-6C03-40EA-9362-0F6C357A7693}">
      <dsp:nvSpPr>
        <dsp:cNvPr id="0" name=""/>
        <dsp:cNvSpPr/>
      </dsp:nvSpPr>
      <dsp:spPr>
        <a:xfrm>
          <a:off x="916039" y="1155731"/>
          <a:ext cx="1960408" cy="1568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latin typeface="Arial" pitchFamily="34" charset="0"/>
              <a:cs typeface="Arial" pitchFamily="34" charset="0"/>
            </a:rPr>
            <a:t>активність студента в обговоренні кейсу (в аудиторії)</a:t>
          </a:r>
          <a:endParaRPr lang="ru-RU" sz="2100" b="1" i="1" kern="1200" dirty="0">
            <a:latin typeface="Arial" pitchFamily="34" charset="0"/>
            <a:cs typeface="Arial" pitchFamily="34" charset="0"/>
          </a:endParaRPr>
        </a:p>
      </dsp:txBody>
      <dsp:txXfrm>
        <a:off x="916039" y="1155731"/>
        <a:ext cx="1960408" cy="1568327"/>
      </dsp:txXfrm>
    </dsp:sp>
    <dsp:sp modelId="{1F85AECF-1301-48AC-93DA-154CBF1D8C11}">
      <dsp:nvSpPr>
        <dsp:cNvPr id="0" name=""/>
        <dsp:cNvSpPr/>
      </dsp:nvSpPr>
      <dsp:spPr>
        <a:xfrm rot="16200000">
          <a:off x="3322623" y="1283102"/>
          <a:ext cx="1584352" cy="5881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43F522-A4AB-4361-B21F-0E61F2F0C9F6}">
      <dsp:nvSpPr>
        <dsp:cNvPr id="0" name=""/>
        <dsp:cNvSpPr/>
      </dsp:nvSpPr>
      <dsp:spPr>
        <a:xfrm>
          <a:off x="3134595" y="824"/>
          <a:ext cx="1960408" cy="1568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latin typeface="Arial" pitchFamily="34" charset="0"/>
              <a:cs typeface="Arial" pitchFamily="34" charset="0"/>
            </a:rPr>
            <a:t>участь у роботі творчої групи</a:t>
          </a:r>
          <a:endParaRPr lang="ru-RU" sz="2100" b="1" i="1" kern="1200" dirty="0">
            <a:latin typeface="Arial" pitchFamily="34" charset="0"/>
            <a:cs typeface="Arial" pitchFamily="34" charset="0"/>
          </a:endParaRPr>
        </a:p>
      </dsp:txBody>
      <dsp:txXfrm>
        <a:off x="3134595" y="824"/>
        <a:ext cx="1960408" cy="1568327"/>
      </dsp:txXfrm>
    </dsp:sp>
    <dsp:sp modelId="{FA65547E-6C3A-47D1-9F0C-8A4BC7433C23}">
      <dsp:nvSpPr>
        <dsp:cNvPr id="0" name=""/>
        <dsp:cNvSpPr/>
      </dsp:nvSpPr>
      <dsp:spPr>
        <a:xfrm rot="19500000">
          <a:off x="4892267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C45DB9-795A-4FCB-81A6-653BAB496562}">
      <dsp:nvSpPr>
        <dsp:cNvPr id="0" name=""/>
        <dsp:cNvSpPr/>
      </dsp:nvSpPr>
      <dsp:spPr>
        <a:xfrm>
          <a:off x="5353151" y="1155731"/>
          <a:ext cx="1960408" cy="1568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latin typeface="Arial" pitchFamily="34" charset="0"/>
              <a:cs typeface="Arial" pitchFamily="34" charset="0"/>
            </a:rPr>
            <a:t>самостійна робота по підготовці до заняття</a:t>
          </a:r>
          <a:endParaRPr lang="ru-RU" sz="2100" b="1" i="1" kern="1200" dirty="0">
            <a:latin typeface="Arial" pitchFamily="34" charset="0"/>
            <a:cs typeface="Arial" pitchFamily="34" charset="0"/>
          </a:endParaRPr>
        </a:p>
      </dsp:txBody>
      <dsp:txXfrm>
        <a:off x="5353151" y="1155731"/>
        <a:ext cx="1960408" cy="15683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95A314-7A20-4A45-A60C-0D8F5283F60C}">
      <dsp:nvSpPr>
        <dsp:cNvPr id="0" name=""/>
        <dsp:cNvSpPr/>
      </dsp:nvSpPr>
      <dsp:spPr>
        <a:xfrm>
          <a:off x="0" y="28478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60146AB-D5CD-4349-9F2B-477EDD419EB7}">
      <dsp:nvSpPr>
        <dsp:cNvPr id="0" name=""/>
        <dsp:cNvSpPr/>
      </dsp:nvSpPr>
      <dsp:spPr>
        <a:xfrm>
          <a:off x="411480" y="78141"/>
          <a:ext cx="576072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Як способу активізації студентів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1480" y="78141"/>
        <a:ext cx="5760720" cy="413280"/>
      </dsp:txXfrm>
    </dsp:sp>
    <dsp:sp modelId="{0830FFB4-3E90-4F78-B5C6-9EFC2C10ED2A}">
      <dsp:nvSpPr>
        <dsp:cNvPr id="0" name=""/>
        <dsp:cNvSpPr/>
      </dsp:nvSpPr>
      <dsp:spPr>
        <a:xfrm>
          <a:off x="0" y="91982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D8CBB5C-34F6-4D76-9005-AB8B8EE1BB8D}">
      <dsp:nvSpPr>
        <dsp:cNvPr id="0" name=""/>
        <dsp:cNvSpPr/>
      </dsp:nvSpPr>
      <dsp:spPr>
        <a:xfrm>
          <a:off x="410274" y="713181"/>
          <a:ext cx="7815647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За характером пізнавальної і трудової діяльності студентів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0274" y="713181"/>
        <a:ext cx="7815647" cy="413280"/>
      </dsp:txXfrm>
    </dsp:sp>
    <dsp:sp modelId="{ADAF66E7-2EA6-4B17-85AA-CA246E84E988}">
      <dsp:nvSpPr>
        <dsp:cNvPr id="0" name=""/>
        <dsp:cNvSpPr/>
      </dsp:nvSpPr>
      <dsp:spPr>
        <a:xfrm>
          <a:off x="0" y="155486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26B25E9-6BCB-4A31-BA06-728398E68F56}">
      <dsp:nvSpPr>
        <dsp:cNvPr id="0" name=""/>
        <dsp:cNvSpPr/>
      </dsp:nvSpPr>
      <dsp:spPr>
        <a:xfrm>
          <a:off x="411480" y="1348221"/>
          <a:ext cx="576072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За цільовими орієнтаціями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1480" y="1348221"/>
        <a:ext cx="5760720" cy="413280"/>
      </dsp:txXfrm>
    </dsp:sp>
    <dsp:sp modelId="{1AE01244-DB00-47FF-B2AD-DBC22DA3004F}">
      <dsp:nvSpPr>
        <dsp:cNvPr id="0" name=""/>
        <dsp:cNvSpPr/>
      </dsp:nvSpPr>
      <dsp:spPr>
        <a:xfrm>
          <a:off x="0" y="218990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D00BF7-8238-4A65-8006-8799EF2D40EF}">
      <dsp:nvSpPr>
        <dsp:cNvPr id="0" name=""/>
        <dsp:cNvSpPr/>
      </dsp:nvSpPr>
      <dsp:spPr>
        <a:xfrm>
          <a:off x="411480" y="1983261"/>
          <a:ext cx="576072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За дидактичною метою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1480" y="1983261"/>
        <a:ext cx="5760720" cy="413280"/>
      </dsp:txXfrm>
    </dsp:sp>
    <dsp:sp modelId="{F0C83A6B-2F8E-40BD-B0A9-9304C04D4D90}">
      <dsp:nvSpPr>
        <dsp:cNvPr id="0" name=""/>
        <dsp:cNvSpPr/>
      </dsp:nvSpPr>
      <dsp:spPr>
        <a:xfrm>
          <a:off x="0" y="282494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BF13B16-6FEF-47C0-B899-68DC148112E8}">
      <dsp:nvSpPr>
        <dsp:cNvPr id="0" name=""/>
        <dsp:cNvSpPr/>
      </dsp:nvSpPr>
      <dsp:spPr>
        <a:xfrm>
          <a:off x="411480" y="2618301"/>
          <a:ext cx="576072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За загальною дидактичною метою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1480" y="2618301"/>
        <a:ext cx="5760720" cy="413280"/>
      </dsp:txXfrm>
    </dsp:sp>
    <dsp:sp modelId="{3656A0C2-B2F9-491F-8E93-462F4652DCE1}">
      <dsp:nvSpPr>
        <dsp:cNvPr id="0" name=""/>
        <dsp:cNvSpPr/>
      </dsp:nvSpPr>
      <dsp:spPr>
        <a:xfrm>
          <a:off x="0" y="345998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3512F44-3600-4622-82F7-B173FBD733A2}">
      <dsp:nvSpPr>
        <dsp:cNvPr id="0" name=""/>
        <dsp:cNvSpPr/>
      </dsp:nvSpPr>
      <dsp:spPr>
        <a:xfrm>
          <a:off x="411480" y="3253341"/>
          <a:ext cx="576072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За характером педагогічного процесу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1480" y="3253341"/>
        <a:ext cx="5760720" cy="413280"/>
      </dsp:txXfrm>
    </dsp:sp>
    <dsp:sp modelId="{6E57CB2A-9D70-404D-B544-6E778D3C96D4}">
      <dsp:nvSpPr>
        <dsp:cNvPr id="0" name=""/>
        <dsp:cNvSpPr/>
      </dsp:nvSpPr>
      <dsp:spPr>
        <a:xfrm>
          <a:off x="0" y="4095021"/>
          <a:ext cx="8229600" cy="352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BD4A500-81C3-4958-9DC2-5A17CCCF0D66}">
      <dsp:nvSpPr>
        <dsp:cNvPr id="0" name=""/>
        <dsp:cNvSpPr/>
      </dsp:nvSpPr>
      <dsp:spPr>
        <a:xfrm>
          <a:off x="411480" y="3888381"/>
          <a:ext cx="576072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Arial" pitchFamily="34" charset="0"/>
              <a:cs typeface="Arial" pitchFamily="34" charset="0"/>
            </a:rPr>
            <a:t>За ігровою методикою</a:t>
          </a:r>
          <a:endParaRPr lang="ru-RU" sz="2000" b="1" kern="1200" dirty="0">
            <a:latin typeface="Arial" pitchFamily="34" charset="0"/>
            <a:cs typeface="Arial" pitchFamily="34" charset="0"/>
          </a:endParaRPr>
        </a:p>
      </dsp:txBody>
      <dsp:txXfrm>
        <a:off x="411480" y="3888381"/>
        <a:ext cx="5760720" cy="4132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EBE58D-129C-46EA-8613-4765344DF7FB}">
      <dsp:nvSpPr>
        <dsp:cNvPr id="0" name=""/>
        <dsp:cNvSpPr/>
      </dsp:nvSpPr>
      <dsp:spPr>
        <a:xfrm>
          <a:off x="0" y="0"/>
          <a:ext cx="8229600" cy="673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i="1" kern="1200" dirty="0" smtClean="0">
              <a:latin typeface="Arial" pitchFamily="34" charset="0"/>
              <a:cs typeface="Arial" pitchFamily="34" charset="0"/>
            </a:rPr>
            <a:t>імітаційного моделювання</a:t>
          </a:r>
          <a:endParaRPr lang="ru-RU" sz="2800" i="1" kern="1200" dirty="0">
            <a:latin typeface="Arial" pitchFamily="34" charset="0"/>
            <a:cs typeface="Arial" pitchFamily="34" charset="0"/>
          </a:endParaRPr>
        </a:p>
      </dsp:txBody>
      <dsp:txXfrm>
        <a:off x="0" y="0"/>
        <a:ext cx="8229600" cy="673920"/>
      </dsp:txXfrm>
    </dsp:sp>
    <dsp:sp modelId="{0A383FE2-087A-4A6A-9A48-DFF6C21A42C7}">
      <dsp:nvSpPr>
        <dsp:cNvPr id="0" name=""/>
        <dsp:cNvSpPr/>
      </dsp:nvSpPr>
      <dsp:spPr>
        <a:xfrm>
          <a:off x="0" y="810284"/>
          <a:ext cx="8229600" cy="673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i="1" kern="1200" dirty="0" smtClean="0">
              <a:latin typeface="Arial" pitchFamily="34" charset="0"/>
              <a:cs typeface="Arial" pitchFamily="34" charset="0"/>
            </a:rPr>
            <a:t>проблемності змісту</a:t>
          </a:r>
          <a:endParaRPr lang="ru-RU" sz="2800" i="1" kern="1200" dirty="0">
            <a:latin typeface="Arial" pitchFamily="34" charset="0"/>
            <a:cs typeface="Arial" pitchFamily="34" charset="0"/>
          </a:endParaRPr>
        </a:p>
      </dsp:txBody>
      <dsp:txXfrm>
        <a:off x="0" y="810284"/>
        <a:ext cx="8229600" cy="673920"/>
      </dsp:txXfrm>
    </dsp:sp>
    <dsp:sp modelId="{DE202878-4FE3-4F66-86B7-191786B7A18F}">
      <dsp:nvSpPr>
        <dsp:cNvPr id="0" name=""/>
        <dsp:cNvSpPr/>
      </dsp:nvSpPr>
      <dsp:spPr>
        <a:xfrm>
          <a:off x="0" y="1587884"/>
          <a:ext cx="8229600" cy="673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i="1" kern="1200" dirty="0" smtClean="0">
              <a:latin typeface="Arial" pitchFamily="34" charset="0"/>
              <a:cs typeface="Arial" pitchFamily="34" charset="0"/>
            </a:rPr>
            <a:t>рольової взаємодії в спільній діяльності</a:t>
          </a:r>
          <a:endParaRPr lang="ru-RU" sz="2800" i="1" kern="1200" dirty="0">
            <a:latin typeface="Arial" pitchFamily="34" charset="0"/>
            <a:cs typeface="Arial" pitchFamily="34" charset="0"/>
          </a:endParaRPr>
        </a:p>
      </dsp:txBody>
      <dsp:txXfrm>
        <a:off x="0" y="1587884"/>
        <a:ext cx="8229600" cy="673920"/>
      </dsp:txXfrm>
    </dsp:sp>
    <dsp:sp modelId="{44182F71-7A7C-47AB-B1B1-1F68CD1576C2}">
      <dsp:nvSpPr>
        <dsp:cNvPr id="0" name=""/>
        <dsp:cNvSpPr/>
      </dsp:nvSpPr>
      <dsp:spPr>
        <a:xfrm>
          <a:off x="0" y="2365484"/>
          <a:ext cx="8229600" cy="673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i="1" kern="1200" dirty="0" smtClean="0">
              <a:latin typeface="Arial" pitchFamily="34" charset="0"/>
              <a:cs typeface="Arial" pitchFamily="34" charset="0"/>
            </a:rPr>
            <a:t>діалогічного спілкування</a:t>
          </a:r>
          <a:endParaRPr lang="ru-RU" sz="2800" i="1" kern="1200" dirty="0">
            <a:latin typeface="Arial" pitchFamily="34" charset="0"/>
            <a:cs typeface="Arial" pitchFamily="34" charset="0"/>
          </a:endParaRPr>
        </a:p>
      </dsp:txBody>
      <dsp:txXfrm>
        <a:off x="0" y="2365484"/>
        <a:ext cx="8229600" cy="673920"/>
      </dsp:txXfrm>
    </dsp:sp>
    <dsp:sp modelId="{9AC6117D-6607-4063-A2F3-A836B90BF3B4}">
      <dsp:nvSpPr>
        <dsp:cNvPr id="0" name=""/>
        <dsp:cNvSpPr/>
      </dsp:nvSpPr>
      <dsp:spPr>
        <a:xfrm>
          <a:off x="0" y="3143083"/>
          <a:ext cx="8229600" cy="673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i="1" kern="1200" dirty="0" smtClean="0">
              <a:latin typeface="Arial" pitchFamily="34" charset="0"/>
              <a:cs typeface="Arial" pitchFamily="34" charset="0"/>
            </a:rPr>
            <a:t>двоплановості ігрової навчальної діяльності</a:t>
          </a:r>
          <a:endParaRPr lang="ru-RU" sz="2800" i="1" kern="1200" dirty="0">
            <a:latin typeface="Arial" pitchFamily="34" charset="0"/>
            <a:cs typeface="Arial" pitchFamily="34" charset="0"/>
          </a:endParaRPr>
        </a:p>
      </dsp:txBody>
      <dsp:txXfrm>
        <a:off x="0" y="3143083"/>
        <a:ext cx="8229600" cy="6739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58DAA4-C52C-46DA-8F57-5FDE94DEE7E2}">
      <dsp:nvSpPr>
        <dsp:cNvPr id="0" name=""/>
        <dsp:cNvSpPr/>
      </dsp:nvSpPr>
      <dsp:spPr>
        <a:xfrm>
          <a:off x="7233" y="10487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Вибір теми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7233" y="104876"/>
        <a:ext cx="2161877" cy="1297126"/>
      </dsp:txXfrm>
    </dsp:sp>
    <dsp:sp modelId="{DD14DFDC-657C-4E63-B5F0-048C960318A6}">
      <dsp:nvSpPr>
        <dsp:cNvPr id="0" name=""/>
        <dsp:cNvSpPr/>
      </dsp:nvSpPr>
      <dsp:spPr>
        <a:xfrm>
          <a:off x="2359355" y="48536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>
        <a:off x="2359355" y="485367"/>
        <a:ext cx="458317" cy="536145"/>
      </dsp:txXfrm>
    </dsp:sp>
    <dsp:sp modelId="{F4ED7EA5-FA00-46CD-A723-B5617757BE0B}">
      <dsp:nvSpPr>
        <dsp:cNvPr id="0" name=""/>
        <dsp:cNvSpPr/>
      </dsp:nvSpPr>
      <dsp:spPr>
        <a:xfrm>
          <a:off x="3033861" y="10487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Визначення мети гри, складу і функцій її учасників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3033861" y="104876"/>
        <a:ext cx="2161877" cy="1297126"/>
      </dsp:txXfrm>
    </dsp:sp>
    <dsp:sp modelId="{28322DBD-21A1-44C7-ACE0-2BD80B6977FE}">
      <dsp:nvSpPr>
        <dsp:cNvPr id="0" name=""/>
        <dsp:cNvSpPr/>
      </dsp:nvSpPr>
      <dsp:spPr>
        <a:xfrm>
          <a:off x="5385983" y="48536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>
        <a:off x="5385983" y="485367"/>
        <a:ext cx="458317" cy="536145"/>
      </dsp:txXfrm>
    </dsp:sp>
    <dsp:sp modelId="{11E017CF-A50B-41FA-A66D-B8C0465A7030}">
      <dsp:nvSpPr>
        <dsp:cNvPr id="0" name=""/>
        <dsp:cNvSpPr/>
      </dsp:nvSpPr>
      <dsp:spPr>
        <a:xfrm>
          <a:off x="6060489" y="10487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Розроблення моделі гри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6060489" y="104876"/>
        <a:ext cx="2161877" cy="1297126"/>
      </dsp:txXfrm>
    </dsp:sp>
    <dsp:sp modelId="{2578692B-7A97-40E2-B785-A8207D8DD81F}">
      <dsp:nvSpPr>
        <dsp:cNvPr id="0" name=""/>
        <dsp:cNvSpPr/>
      </dsp:nvSpPr>
      <dsp:spPr>
        <a:xfrm rot="5400000">
          <a:off x="6798689" y="1761206"/>
          <a:ext cx="68547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700" kern="1200" dirty="0"/>
        </a:p>
      </dsp:txBody>
      <dsp:txXfrm rot="5400000">
        <a:off x="6798689" y="1761206"/>
        <a:ext cx="685477" cy="536145"/>
      </dsp:txXfrm>
    </dsp:sp>
    <dsp:sp modelId="{37CA74B6-3E53-4744-8BE8-3292E43DD234}">
      <dsp:nvSpPr>
        <dsp:cNvPr id="0" name=""/>
        <dsp:cNvSpPr/>
      </dsp:nvSpPr>
      <dsp:spPr>
        <a:xfrm>
          <a:off x="6060489" y="269535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Розроблення критеріїв оцінювання роботи студентів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6060489" y="2695356"/>
        <a:ext cx="2161877" cy="1297126"/>
      </dsp:txXfrm>
    </dsp:sp>
    <dsp:sp modelId="{3FDD6B7E-1168-48F8-BB82-C02C09AC448B}">
      <dsp:nvSpPr>
        <dsp:cNvPr id="0" name=""/>
        <dsp:cNvSpPr/>
      </dsp:nvSpPr>
      <dsp:spPr>
        <a:xfrm rot="10800000">
          <a:off x="5411926" y="307584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10800000">
        <a:off x="5411926" y="3075847"/>
        <a:ext cx="458317" cy="536145"/>
      </dsp:txXfrm>
    </dsp:sp>
    <dsp:sp modelId="{8CC29362-7ED9-4EF3-B74A-BEE9CD5670D8}">
      <dsp:nvSpPr>
        <dsp:cNvPr id="0" name=""/>
        <dsp:cNvSpPr/>
      </dsp:nvSpPr>
      <dsp:spPr>
        <a:xfrm>
          <a:off x="3033861" y="2266753"/>
          <a:ext cx="2161877" cy="21543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Ознайомлення студентів з метою та ситуацією, розподіл ролей і критеріями оцінювання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3033861" y="2266753"/>
        <a:ext cx="2161877" cy="2154332"/>
      </dsp:txXfrm>
    </dsp:sp>
    <dsp:sp modelId="{8A560DCE-D766-4356-B86A-0C166EAAA258}">
      <dsp:nvSpPr>
        <dsp:cNvPr id="0" name=""/>
        <dsp:cNvSpPr/>
      </dsp:nvSpPr>
      <dsp:spPr>
        <a:xfrm rot="10800000">
          <a:off x="2385298" y="307584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10800000">
        <a:off x="2385298" y="3075847"/>
        <a:ext cx="458317" cy="536145"/>
      </dsp:txXfrm>
    </dsp:sp>
    <dsp:sp modelId="{E24A3507-3622-409C-8991-7EA735F019F1}">
      <dsp:nvSpPr>
        <dsp:cNvPr id="0" name=""/>
        <dsp:cNvSpPr/>
      </dsp:nvSpPr>
      <dsp:spPr>
        <a:xfrm>
          <a:off x="7233" y="269535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Перебіг гри та аналіз її результатів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7233" y="2695356"/>
        <a:ext cx="2161877" cy="129712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29A692-B23A-4358-8C89-1BE134E38DD0}">
      <dsp:nvSpPr>
        <dsp:cNvPr id="0" name=""/>
        <dsp:cNvSpPr/>
      </dsp:nvSpPr>
      <dsp:spPr>
        <a:xfrm>
          <a:off x="3103661" y="736"/>
          <a:ext cx="2163268" cy="966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Проспект ділової гри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3103661" y="736"/>
        <a:ext cx="2163268" cy="966415"/>
      </dsp:txXfrm>
    </dsp:sp>
    <dsp:sp modelId="{A909B9DB-2AFE-4592-B6DC-07DE51F61EA5}">
      <dsp:nvSpPr>
        <dsp:cNvPr id="0" name=""/>
        <dsp:cNvSpPr/>
      </dsp:nvSpPr>
      <dsp:spPr>
        <a:xfrm>
          <a:off x="2253862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019151" y="335405"/>
              </a:moveTo>
              <a:arcTo wR="1931434" hR="1931434" stAng="18256501" swAng="129039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D207BE-BA02-41B1-AF16-572009498678}">
      <dsp:nvSpPr>
        <dsp:cNvPr id="0" name=""/>
        <dsp:cNvSpPr/>
      </dsp:nvSpPr>
      <dsp:spPr>
        <a:xfrm>
          <a:off x="4933762" y="1335324"/>
          <a:ext cx="2176873" cy="966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Сценарій ділової гри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4933762" y="1335324"/>
        <a:ext cx="2176873" cy="966415"/>
      </dsp:txXfrm>
    </dsp:sp>
    <dsp:sp modelId="{245E5A3F-4BB6-4B3A-8318-67508D047D51}">
      <dsp:nvSpPr>
        <dsp:cNvPr id="0" name=""/>
        <dsp:cNvSpPr/>
      </dsp:nvSpPr>
      <dsp:spPr>
        <a:xfrm>
          <a:off x="2253862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60210" y="1830145"/>
              </a:moveTo>
              <a:arcTo wR="1931434" hR="1931434" stAng="21419634" swAng="219687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42A41-5C26-4708-8308-7CC0A989BDF6}">
      <dsp:nvSpPr>
        <dsp:cNvPr id="0" name=""/>
        <dsp:cNvSpPr/>
      </dsp:nvSpPr>
      <dsp:spPr>
        <a:xfrm>
          <a:off x="4330821" y="3494733"/>
          <a:ext cx="1979486" cy="966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Опис ігрової обстановки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4330821" y="3494733"/>
        <a:ext cx="1979486" cy="966415"/>
      </dsp:txXfrm>
    </dsp:sp>
    <dsp:sp modelId="{07C73758-6A3A-4728-B1EB-F9F84D59303C}">
      <dsp:nvSpPr>
        <dsp:cNvPr id="0" name=""/>
        <dsp:cNvSpPr/>
      </dsp:nvSpPr>
      <dsp:spPr>
        <a:xfrm>
          <a:off x="2253862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074804" y="3857539"/>
              </a:moveTo>
              <a:arcTo wR="1931434" hR="1931434" stAng="5144581" swAng="37707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7FDEF-BFB6-4CED-A791-3E7DD6BCA5D6}">
      <dsp:nvSpPr>
        <dsp:cNvPr id="0" name=""/>
        <dsp:cNvSpPr/>
      </dsp:nvSpPr>
      <dsp:spPr>
        <a:xfrm>
          <a:off x="1985253" y="3494733"/>
          <a:ext cx="2129548" cy="966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Інструкція для учасників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1985253" y="3494733"/>
        <a:ext cx="2129548" cy="966415"/>
      </dsp:txXfrm>
    </dsp:sp>
    <dsp:sp modelId="{5DF143D1-5566-4783-BF4D-DB1C02C3630C}">
      <dsp:nvSpPr>
        <dsp:cNvPr id="0" name=""/>
        <dsp:cNvSpPr/>
      </dsp:nvSpPr>
      <dsp:spPr>
        <a:xfrm>
          <a:off x="2253862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22859" y="3000510"/>
              </a:moveTo>
              <a:arcTo wR="1931434" hR="1931434" stAng="8783493" swAng="219687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DC10E-1D01-4AA5-B49A-2CC3C86C2F7E}">
      <dsp:nvSpPr>
        <dsp:cNvPr id="0" name=""/>
        <dsp:cNvSpPr/>
      </dsp:nvSpPr>
      <dsp:spPr>
        <a:xfrm>
          <a:off x="1118964" y="1335324"/>
          <a:ext cx="2458858" cy="966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Керівництво та коригування діяльності учасників гри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1118964" y="1335324"/>
        <a:ext cx="2458858" cy="966415"/>
      </dsp:txXfrm>
    </dsp:sp>
    <dsp:sp modelId="{B7442566-AFA1-442B-84ED-31FAC6E63A29}">
      <dsp:nvSpPr>
        <dsp:cNvPr id="0" name=""/>
        <dsp:cNvSpPr/>
      </dsp:nvSpPr>
      <dsp:spPr>
        <a:xfrm>
          <a:off x="2253862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34331" y="845293"/>
              </a:moveTo>
              <a:arcTo wR="1931434" hR="1931434" stAng="12853106" swAng="129039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7DC8B0-C382-40D4-965F-A3DED664DE5B}">
      <dsp:nvSpPr>
        <dsp:cNvPr id="0" name=""/>
        <dsp:cNvSpPr/>
      </dsp:nvSpPr>
      <dsp:spPr>
        <a:xfrm>
          <a:off x="3291839" y="2860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індивідуальні</a:t>
          </a: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колективні</a:t>
          </a: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291839" y="28606"/>
        <a:ext cx="4937760" cy="2154694"/>
      </dsp:txXfrm>
    </dsp:sp>
    <dsp:sp modelId="{E70C2207-E88B-4B67-9B3D-F42709685F1D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формою проведення</a:t>
          </a: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552"/>
        <a:ext cx="3291840" cy="2154694"/>
      </dsp:txXfrm>
    </dsp:sp>
    <dsp:sp modelId="{C69EE606-9227-49F0-A676-65E93CD6E84F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навчальні</a:t>
          </a: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виробничі</a:t>
          </a: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дослідницьк</a:t>
          </a:r>
          <a:r>
            <a:rPr lang="uk-UA" sz="35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</a:t>
          </a:r>
          <a:endParaRPr lang="ru-RU" sz="35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291839" y="2370716"/>
        <a:ext cx="4937760" cy="2154694"/>
      </dsp:txXfrm>
    </dsp:sp>
    <dsp:sp modelId="{052D1BFC-7249-4980-B82E-E1DBF4B58277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призначенням</a:t>
          </a:r>
          <a:endParaRPr lang="ru-RU" sz="24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2370716"/>
        <a:ext cx="3291840" cy="215469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81FCFE-8D49-4843-A4D0-8E41F5E3E30E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характером ситуації 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95061" y="645"/>
        <a:ext cx="2262336" cy="1357401"/>
      </dsp:txXfrm>
    </dsp:sp>
    <dsp:sp modelId="{E6AC6C0E-D27A-4F22-B16A-14BE5751634E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обсягом інформації 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83631" y="645"/>
        <a:ext cx="2262336" cy="1357401"/>
      </dsp:txXfrm>
    </dsp:sp>
    <dsp:sp modelId="{2C5D2573-2F41-4FB6-8914-04D353492629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складністю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72201" y="645"/>
        <a:ext cx="2262336" cy="1357401"/>
      </dsp:txXfrm>
    </dsp:sp>
    <dsp:sp modelId="{0C2069D9-ABCD-4D46-88EA-232D61554E09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джерелом інформації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95061" y="1584280"/>
        <a:ext cx="2262336" cy="1357401"/>
      </dsp:txXfrm>
    </dsp:sp>
    <dsp:sp modelId="{3638A73D-7E86-4298-AA99-5845EE349AFF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типом методичної частини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83631" y="1584280"/>
        <a:ext cx="2262336" cy="1357401"/>
      </dsp:txXfrm>
    </dsp:sp>
    <dsp:sp modelId="{3D46791D-88C1-4B78-B7B7-155AFD71B255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часовою послідовністю матеріалу 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72201" y="1584280"/>
        <a:ext cx="2262336" cy="1357401"/>
      </dsp:txXfrm>
    </dsp:sp>
    <dsp:sp modelId="{F3CEE4A8-54EC-47F0-A461-E2B9A5BEED95}">
      <dsp:nvSpPr>
        <dsp:cNvPr id="0" name=""/>
        <dsp:cNvSpPr/>
      </dsp:nvSpPr>
      <dsp:spPr>
        <a:xfrm>
          <a:off x="495061" y="3167916"/>
          <a:ext cx="2262336" cy="13574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Згідно цілей і завдань процесу навчання 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95061" y="3167916"/>
        <a:ext cx="2262336" cy="1357401"/>
      </dsp:txXfrm>
    </dsp:sp>
    <dsp:sp modelId="{125E6552-330A-437B-970B-82DF714D56C9}">
      <dsp:nvSpPr>
        <dsp:cNvPr id="0" name=""/>
        <dsp:cNvSpPr/>
      </dsp:nvSpPr>
      <dsp:spPr>
        <a:xfrm>
          <a:off x="2983631" y="3167916"/>
          <a:ext cx="2262336" cy="13574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наявністю сюжету 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83631" y="3167916"/>
        <a:ext cx="2262336" cy="1357401"/>
      </dsp:txXfrm>
    </dsp:sp>
    <dsp:sp modelId="{1E7B5BE0-7F9A-4416-A256-19075DD9EEF1}">
      <dsp:nvSpPr>
        <dsp:cNvPr id="0" name=""/>
        <dsp:cNvSpPr/>
      </dsp:nvSpPr>
      <dsp:spPr>
        <a:xfrm>
          <a:off x="5472201" y="3167916"/>
          <a:ext cx="2262336" cy="13574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суб’єктом кейсу </a:t>
          </a:r>
          <a:endParaRPr lang="ru-RU" sz="21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72201" y="3167916"/>
        <a:ext cx="2262336" cy="135740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E7175A-143D-42F0-976E-54E0E3B72B1B}">
      <dsp:nvSpPr>
        <dsp:cNvPr id="0" name=""/>
        <dsp:cNvSpPr/>
      </dsp:nvSpPr>
      <dsp:spPr>
        <a:xfrm>
          <a:off x="658416" y="1047"/>
          <a:ext cx="2040908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формулювання дидактичних цілей 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658416" y="1047"/>
        <a:ext cx="2040908" cy="1043969"/>
      </dsp:txXfrm>
    </dsp:sp>
    <dsp:sp modelId="{F9F77665-E323-4412-9BA4-05554D587D04}">
      <dsp:nvSpPr>
        <dsp:cNvPr id="0" name=""/>
        <dsp:cNvSpPr/>
      </dsp:nvSpPr>
      <dsp:spPr>
        <a:xfrm>
          <a:off x="285244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852440" y="307278"/>
        <a:ext cx="368869" cy="431507"/>
      </dsp:txXfrm>
    </dsp:sp>
    <dsp:sp modelId="{A3905D22-8395-4137-B758-AD9EEB208C1B}">
      <dsp:nvSpPr>
        <dsp:cNvPr id="0" name=""/>
        <dsp:cNvSpPr/>
      </dsp:nvSpPr>
      <dsp:spPr>
        <a:xfrm>
          <a:off x="3395304" y="1047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smtClean="0">
              <a:latin typeface="Arial" pitchFamily="34" charset="0"/>
              <a:cs typeface="Arial" pitchFamily="34" charset="0"/>
            </a:rPr>
            <a:t>вибір теми 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3395304" y="1047"/>
        <a:ext cx="1739949" cy="1043969"/>
      </dsp:txXfrm>
    </dsp:sp>
    <dsp:sp modelId="{AD22CEBA-0ABA-423C-BCA3-2E8F24CB6943}">
      <dsp:nvSpPr>
        <dsp:cNvPr id="0" name=""/>
        <dsp:cNvSpPr/>
      </dsp:nvSpPr>
      <dsp:spPr>
        <a:xfrm>
          <a:off x="5288369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5288369" y="307278"/>
        <a:ext cx="368869" cy="431507"/>
      </dsp:txXfrm>
    </dsp:sp>
    <dsp:sp modelId="{D071AC4E-F4C3-4992-B7DC-1CCB227806C4}">
      <dsp:nvSpPr>
        <dsp:cNvPr id="0" name=""/>
        <dsp:cNvSpPr/>
      </dsp:nvSpPr>
      <dsp:spPr>
        <a:xfrm>
          <a:off x="5831234" y="1047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smtClean="0">
              <a:latin typeface="Arial" pitchFamily="34" charset="0"/>
              <a:cs typeface="Arial" pitchFamily="34" charset="0"/>
            </a:rPr>
            <a:t>добір інформації 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5831234" y="1047"/>
        <a:ext cx="1739949" cy="1043969"/>
      </dsp:txXfrm>
    </dsp:sp>
    <dsp:sp modelId="{6B05346B-A124-4056-A8E3-33FA841FB5A6}">
      <dsp:nvSpPr>
        <dsp:cNvPr id="0" name=""/>
        <dsp:cNvSpPr/>
      </dsp:nvSpPr>
      <dsp:spPr>
        <a:xfrm rot="5400000">
          <a:off x="6516774" y="1166813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5400000">
        <a:off x="6516774" y="1166813"/>
        <a:ext cx="368869" cy="431507"/>
      </dsp:txXfrm>
    </dsp:sp>
    <dsp:sp modelId="{69C92054-8E8E-4A84-AEC5-CE4197DBFAD0}">
      <dsp:nvSpPr>
        <dsp:cNvPr id="0" name=""/>
        <dsp:cNvSpPr/>
      </dsp:nvSpPr>
      <dsp:spPr>
        <a:xfrm>
          <a:off x="5831234" y="1740996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smtClean="0">
              <a:latin typeface="Arial" pitchFamily="34" charset="0"/>
              <a:cs typeface="Arial" pitchFamily="34" charset="0"/>
            </a:rPr>
            <a:t>вибір жанру 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5831234" y="1740996"/>
        <a:ext cx="1739949" cy="1043969"/>
      </dsp:txXfrm>
    </dsp:sp>
    <dsp:sp modelId="{FFEE9A3E-C1C4-4F97-B361-3B9D7EF6E351}">
      <dsp:nvSpPr>
        <dsp:cNvPr id="0" name=""/>
        <dsp:cNvSpPr/>
      </dsp:nvSpPr>
      <dsp:spPr>
        <a:xfrm rot="10800000">
          <a:off x="5309249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5309249" y="2047227"/>
        <a:ext cx="368869" cy="431507"/>
      </dsp:txXfrm>
    </dsp:sp>
    <dsp:sp modelId="{DA02A8DC-BEDE-4D2C-B389-917BE59669B5}">
      <dsp:nvSpPr>
        <dsp:cNvPr id="0" name=""/>
        <dsp:cNvSpPr/>
      </dsp:nvSpPr>
      <dsp:spPr>
        <a:xfrm>
          <a:off x="3395304" y="1740996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smtClean="0">
              <a:latin typeface="Arial" pitchFamily="34" charset="0"/>
              <a:cs typeface="Arial" pitchFamily="34" charset="0"/>
            </a:rPr>
            <a:t>написання тексту 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3395304" y="1740996"/>
        <a:ext cx="1739949" cy="1043969"/>
      </dsp:txXfrm>
    </dsp:sp>
    <dsp:sp modelId="{594F838F-8C85-410D-8C7E-9106E8CEB894}">
      <dsp:nvSpPr>
        <dsp:cNvPr id="0" name=""/>
        <dsp:cNvSpPr/>
      </dsp:nvSpPr>
      <dsp:spPr>
        <a:xfrm rot="10800000">
          <a:off x="2873319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2873319" y="2047227"/>
        <a:ext cx="368869" cy="431507"/>
      </dsp:txXfrm>
    </dsp:sp>
    <dsp:sp modelId="{C19B5587-2665-45F4-A674-0F7F61998DE4}">
      <dsp:nvSpPr>
        <dsp:cNvPr id="0" name=""/>
        <dsp:cNvSpPr/>
      </dsp:nvSpPr>
      <dsp:spPr>
        <a:xfrm>
          <a:off x="959375" y="1740996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smtClean="0">
              <a:latin typeface="Arial" pitchFamily="34" charset="0"/>
              <a:cs typeface="Arial" pitchFamily="34" charset="0"/>
            </a:rPr>
            <a:t>складання завдань до кейсу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959375" y="1740996"/>
        <a:ext cx="1739949" cy="1043969"/>
      </dsp:txXfrm>
    </dsp:sp>
    <dsp:sp modelId="{2B29F545-ABD1-4C10-B803-78FE5CDFE5EB}">
      <dsp:nvSpPr>
        <dsp:cNvPr id="0" name=""/>
        <dsp:cNvSpPr/>
      </dsp:nvSpPr>
      <dsp:spPr>
        <a:xfrm rot="5400000">
          <a:off x="1775999" y="2906762"/>
          <a:ext cx="373278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5400000">
        <a:off x="1775999" y="2906762"/>
        <a:ext cx="373278" cy="431507"/>
      </dsp:txXfrm>
    </dsp:sp>
    <dsp:sp modelId="{91FC403E-D831-4872-B265-B7B69FF974A5}">
      <dsp:nvSpPr>
        <dsp:cNvPr id="0" name=""/>
        <dsp:cNvSpPr/>
      </dsp:nvSpPr>
      <dsp:spPr>
        <a:xfrm>
          <a:off x="959375" y="3480946"/>
          <a:ext cx="2279577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Arial" pitchFamily="34" charset="0"/>
              <a:cs typeface="Arial" pitchFamily="34" charset="0"/>
            </a:rPr>
            <a:t>упровадження кейсу в освітній процес</a:t>
          </a:r>
          <a:endParaRPr lang="ru-RU" sz="1800" b="1" i="1" kern="1200" dirty="0">
            <a:latin typeface="Arial" pitchFamily="34" charset="0"/>
            <a:cs typeface="Arial" pitchFamily="34" charset="0"/>
          </a:endParaRPr>
        </a:p>
      </dsp:txBody>
      <dsp:txXfrm>
        <a:off x="959375" y="3480946"/>
        <a:ext cx="2279577" cy="104396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4CBA61-EF6B-446D-9B3E-79326BE32067}">
      <dsp:nvSpPr>
        <dsp:cNvPr id="0" name=""/>
        <dsp:cNvSpPr/>
      </dsp:nvSpPr>
      <dsp:spPr>
        <a:xfrm>
          <a:off x="2251866" y="573813"/>
          <a:ext cx="3725867" cy="3725867"/>
        </a:xfrm>
        <a:prstGeom prst="blockArc">
          <a:avLst>
            <a:gd name="adj1" fmla="val 11880000"/>
            <a:gd name="adj2" fmla="val 16200000"/>
            <a:gd name="adj3" fmla="val 464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2FECA9-F7BB-4036-B630-45BE949C55C2}">
      <dsp:nvSpPr>
        <dsp:cNvPr id="0" name=""/>
        <dsp:cNvSpPr/>
      </dsp:nvSpPr>
      <dsp:spPr>
        <a:xfrm>
          <a:off x="2251866" y="573813"/>
          <a:ext cx="3725867" cy="3725867"/>
        </a:xfrm>
        <a:prstGeom prst="blockArc">
          <a:avLst>
            <a:gd name="adj1" fmla="val 7560000"/>
            <a:gd name="adj2" fmla="val 11880000"/>
            <a:gd name="adj3" fmla="val 464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893151-F657-45AA-9B71-213877B68C4D}">
      <dsp:nvSpPr>
        <dsp:cNvPr id="0" name=""/>
        <dsp:cNvSpPr/>
      </dsp:nvSpPr>
      <dsp:spPr>
        <a:xfrm>
          <a:off x="2251866" y="573813"/>
          <a:ext cx="3725867" cy="3725867"/>
        </a:xfrm>
        <a:prstGeom prst="blockArc">
          <a:avLst>
            <a:gd name="adj1" fmla="val 3240000"/>
            <a:gd name="adj2" fmla="val 7560000"/>
            <a:gd name="adj3" fmla="val 464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EE96FB-ACC9-4EE1-A99D-EEB21E3997CE}">
      <dsp:nvSpPr>
        <dsp:cNvPr id="0" name=""/>
        <dsp:cNvSpPr/>
      </dsp:nvSpPr>
      <dsp:spPr>
        <a:xfrm>
          <a:off x="2251866" y="573813"/>
          <a:ext cx="3725867" cy="3725867"/>
        </a:xfrm>
        <a:prstGeom prst="blockArc">
          <a:avLst>
            <a:gd name="adj1" fmla="val 20520000"/>
            <a:gd name="adj2" fmla="val 3240000"/>
            <a:gd name="adj3" fmla="val 464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A83317-8057-44CD-ADFC-36EE6B74A4C2}">
      <dsp:nvSpPr>
        <dsp:cNvPr id="0" name=""/>
        <dsp:cNvSpPr/>
      </dsp:nvSpPr>
      <dsp:spPr>
        <a:xfrm>
          <a:off x="2251866" y="573813"/>
          <a:ext cx="3725867" cy="3725867"/>
        </a:xfrm>
        <a:prstGeom prst="blockArc">
          <a:avLst>
            <a:gd name="adj1" fmla="val 16200000"/>
            <a:gd name="adj2" fmla="val 20520000"/>
            <a:gd name="adj3" fmla="val 464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5394A6-42E3-4BA2-913A-47112D1481CB}">
      <dsp:nvSpPr>
        <dsp:cNvPr id="0" name=""/>
        <dsp:cNvSpPr/>
      </dsp:nvSpPr>
      <dsp:spPr>
        <a:xfrm>
          <a:off x="3256880" y="1578827"/>
          <a:ext cx="1715839" cy="171583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1" i="1" kern="1200" dirty="0" smtClean="0">
              <a:latin typeface="Arial" pitchFamily="34" charset="0"/>
              <a:cs typeface="Arial" pitchFamily="34" charset="0"/>
            </a:rPr>
            <a:t>Кейс</a:t>
          </a:r>
          <a:endParaRPr lang="ru-RU" sz="3800" b="1" i="1" kern="1200" dirty="0">
            <a:latin typeface="Arial" pitchFamily="34" charset="0"/>
            <a:cs typeface="Arial" pitchFamily="34" charset="0"/>
          </a:endParaRPr>
        </a:p>
      </dsp:txBody>
      <dsp:txXfrm>
        <a:off x="3256880" y="1578827"/>
        <a:ext cx="1715839" cy="1715839"/>
      </dsp:txXfrm>
    </dsp:sp>
    <dsp:sp modelId="{B50F30E9-8AF7-4224-8E1C-D40FF4AC7D03}">
      <dsp:nvSpPr>
        <dsp:cNvPr id="0" name=""/>
        <dsp:cNvSpPr/>
      </dsp:nvSpPr>
      <dsp:spPr>
        <a:xfrm>
          <a:off x="3253145" y="-60901"/>
          <a:ext cx="1723308" cy="13559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Arial" pitchFamily="34" charset="0"/>
              <a:cs typeface="Arial" pitchFamily="34" charset="0"/>
            </a:rPr>
            <a:t>ситуація </a:t>
          </a:r>
          <a:endParaRPr lang="ru-RU" sz="1600" b="1" i="1" kern="1200" dirty="0">
            <a:latin typeface="Arial" pitchFamily="34" charset="0"/>
            <a:cs typeface="Arial" pitchFamily="34" charset="0"/>
          </a:endParaRPr>
        </a:p>
      </dsp:txBody>
      <dsp:txXfrm>
        <a:off x="3253145" y="-60901"/>
        <a:ext cx="1723308" cy="1355907"/>
      </dsp:txXfrm>
    </dsp:sp>
    <dsp:sp modelId="{3A200367-446F-409C-91B0-4323C4500CE0}">
      <dsp:nvSpPr>
        <dsp:cNvPr id="0" name=""/>
        <dsp:cNvSpPr/>
      </dsp:nvSpPr>
      <dsp:spPr>
        <a:xfrm>
          <a:off x="4983777" y="1196476"/>
          <a:ext cx="1723308" cy="13559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Arial" pitchFamily="34" charset="0"/>
              <a:cs typeface="Arial" pitchFamily="34" charset="0"/>
            </a:rPr>
            <a:t>контекст ситуації </a:t>
          </a:r>
          <a:endParaRPr lang="ru-RU" sz="1600" b="1" i="1" kern="1200" dirty="0">
            <a:latin typeface="Arial" pitchFamily="34" charset="0"/>
            <a:cs typeface="Arial" pitchFamily="34" charset="0"/>
          </a:endParaRPr>
        </a:p>
      </dsp:txBody>
      <dsp:txXfrm>
        <a:off x="4983777" y="1196476"/>
        <a:ext cx="1723308" cy="1355907"/>
      </dsp:txXfrm>
    </dsp:sp>
    <dsp:sp modelId="{AAF1E569-D2CB-4341-B61A-91C09DD2E793}">
      <dsp:nvSpPr>
        <dsp:cNvPr id="0" name=""/>
        <dsp:cNvSpPr/>
      </dsp:nvSpPr>
      <dsp:spPr>
        <a:xfrm>
          <a:off x="4322735" y="3230956"/>
          <a:ext cx="1723308" cy="13559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Arial" pitchFamily="34" charset="0"/>
              <a:cs typeface="Arial" pitchFamily="34" charset="0"/>
            </a:rPr>
            <a:t>коментар автора</a:t>
          </a:r>
          <a:endParaRPr lang="ru-RU" sz="1600" b="1" i="1" kern="1200" dirty="0">
            <a:latin typeface="Arial" pitchFamily="34" charset="0"/>
            <a:cs typeface="Arial" pitchFamily="34" charset="0"/>
          </a:endParaRPr>
        </a:p>
      </dsp:txBody>
      <dsp:txXfrm>
        <a:off x="4322735" y="3230956"/>
        <a:ext cx="1723308" cy="1355907"/>
      </dsp:txXfrm>
    </dsp:sp>
    <dsp:sp modelId="{0BF7DC2F-F73A-4340-ADCC-DC5CC481A781}">
      <dsp:nvSpPr>
        <dsp:cNvPr id="0" name=""/>
        <dsp:cNvSpPr/>
      </dsp:nvSpPr>
      <dsp:spPr>
        <a:xfrm>
          <a:off x="2183556" y="3230956"/>
          <a:ext cx="1723308" cy="13559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Arial" pitchFamily="34" charset="0"/>
              <a:cs typeface="Arial" pitchFamily="34" charset="0"/>
            </a:rPr>
            <a:t>питання або завдання </a:t>
          </a:r>
          <a:endParaRPr lang="ru-RU" sz="1600" b="1" i="1" kern="1200" dirty="0">
            <a:latin typeface="Arial" pitchFamily="34" charset="0"/>
            <a:cs typeface="Arial" pitchFamily="34" charset="0"/>
          </a:endParaRPr>
        </a:p>
      </dsp:txBody>
      <dsp:txXfrm>
        <a:off x="2183556" y="3230956"/>
        <a:ext cx="1723308" cy="1355907"/>
      </dsp:txXfrm>
    </dsp:sp>
    <dsp:sp modelId="{D654E373-3CF8-4977-89D6-137B3357DA01}">
      <dsp:nvSpPr>
        <dsp:cNvPr id="0" name=""/>
        <dsp:cNvSpPr/>
      </dsp:nvSpPr>
      <dsp:spPr>
        <a:xfrm>
          <a:off x="1522513" y="1196476"/>
          <a:ext cx="1723308" cy="13559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Arial" pitchFamily="34" charset="0"/>
              <a:cs typeface="Arial" pitchFamily="34" charset="0"/>
            </a:rPr>
            <a:t>додатки</a:t>
          </a:r>
          <a:endParaRPr lang="ru-RU" sz="1600" b="1" i="1" kern="1200" dirty="0">
            <a:latin typeface="Arial" pitchFamily="34" charset="0"/>
            <a:cs typeface="Arial" pitchFamily="34" charset="0"/>
          </a:endParaRPr>
        </a:p>
      </dsp:txBody>
      <dsp:txXfrm>
        <a:off x="1522513" y="1196476"/>
        <a:ext cx="1723308" cy="1355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B490C-BB3D-48DE-9DC7-751EC9B9D06E}" type="datetimeFigureOut">
              <a:rPr lang="ru-RU" smtClean="0"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9628F-487C-43F1-B5C8-C6CA545645C1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4800" b="1" i="1" dirty="0"/>
              <a:t>ІГРОВІ ПЕДАГОГІЧНІ ТЕХНОЛОГІЇ НАВЧАННЯ ЕКОЛОГІЇ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Рольова (імітаційна) гра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дає змогу відтворити будь-яку ситуацію в «ролях».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1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2547700"/>
            <a:ext cx="3600399" cy="3235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Психолого-педагогічні принципи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розробки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та організації ділової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гри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Етапи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підготовки і проведення гри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latin typeface="Arial" pitchFamily="34" charset="0"/>
                <a:cs typeface="Arial" pitchFamily="34" charset="0"/>
              </a:rPr>
              <a:t>Документи, яким керується організатор ділової гри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Комп’ютерні ділові 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ігри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1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988840"/>
            <a:ext cx="4869394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Класифікація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комп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ютерних ділових ігор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КЕЙС-МЕТОД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В ОСВІТНЬОМУ ПРОЦЕСІ ЗВО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800" b="1" dirty="0">
                <a:latin typeface="Arial" pitchFamily="34" charset="0"/>
                <a:cs typeface="Arial" pitchFamily="34" charset="0"/>
              </a:rPr>
              <a:t>М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етод </a:t>
            </a:r>
            <a:r>
              <a:rPr lang="uk-UA" sz="2800" b="1" dirty="0">
                <a:latin typeface="Arial" pitchFamily="34" charset="0"/>
                <a:cs typeface="Arial" pitchFamily="34" charset="0"/>
              </a:rPr>
              <a:t>case-</a:t>
            </a:r>
            <a:r>
              <a:rPr lang="uk-UA" sz="2800" b="1" dirty="0" err="1">
                <a:latin typeface="Arial" pitchFamily="34" charset="0"/>
                <a:cs typeface="Arial" pitchFamily="34" charset="0"/>
              </a:rPr>
              <a:t>study</a:t>
            </a:r>
            <a:r>
              <a:rPr lang="uk-UA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або</a:t>
            </a:r>
            <a:r>
              <a:rPr lang="uk-UA" sz="2800" b="1" dirty="0">
                <a:latin typeface="Arial" pitchFamily="34" charset="0"/>
                <a:cs typeface="Arial" pitchFamily="34" charset="0"/>
              </a:rPr>
              <a:t> метод конкретних ситуацій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 як метод активного проблемно-ситуативного аналізу, заснований на навчанні шляхом вирішення конкретних завдань – ситуацій (вирішення кейсів), при цьому «…емоцій, творчої конкуренції й навіть боротьби в цьому методі так багато, що добре організоване обговорення кейсу нагадує театральний спектакль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» (</a:t>
            </a:r>
            <a:r>
              <a:rPr lang="uk-UA" sz="2800" dirty="0"/>
              <a:t>О. І. </a:t>
            </a:r>
            <a:r>
              <a:rPr lang="uk-UA" sz="2800" dirty="0" err="1" smtClean="0"/>
              <a:t>Ваганова</a:t>
            </a:r>
            <a:r>
              <a:rPr lang="uk-UA" sz="2800" dirty="0" smtClean="0"/>
              <a:t>)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Класичні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школи case-</a:t>
            </a:r>
            <a:r>
              <a:rPr lang="uk-UA" sz="3200" b="1" i="1" dirty="0" err="1">
                <a:latin typeface="Arial" pitchFamily="34" charset="0"/>
                <a:cs typeface="Arial" pitchFamily="34" charset="0"/>
              </a:rPr>
              <a:t>study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 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4040188" cy="639762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uk-UA" dirty="0">
                <a:latin typeface="Arial" pitchFamily="34" charset="0"/>
                <a:cs typeface="Arial" pitchFamily="34" charset="0"/>
              </a:rPr>
              <a:t>Гарвардська (американська)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475656" y="2924944"/>
            <a:ext cx="2441426" cy="213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4008" y="1340768"/>
            <a:ext cx="4041775" cy="639762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uk-UA" dirty="0">
                <a:latin typeface="Arial" pitchFamily="34" charset="0"/>
                <a:cs typeface="Arial" pitchFamily="34" charset="0"/>
              </a:rPr>
              <a:t>Манчестерська (європейська</a:t>
            </a:r>
            <a:r>
              <a:rPr lang="uk-UA" dirty="0"/>
              <a:t>)</a:t>
            </a:r>
            <a:endParaRPr lang="ru-RU" dirty="0"/>
          </a:p>
        </p:txBody>
      </p:sp>
      <p:pic>
        <p:nvPicPr>
          <p:cNvPr id="9" name="Содержимое 8" descr="14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76056" y="3068961"/>
            <a:ext cx="3061469" cy="1857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Класифікація к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ейсів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С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хема </a:t>
            </a:r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процесу створення кейсу викладачем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uk-UA" i="1" dirty="0">
                <a:latin typeface="Arial" pitchFamily="34" charset="0"/>
                <a:cs typeface="Arial" pitchFamily="34" charset="0"/>
              </a:rPr>
              <a:t>ПЛАН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Поняття «ігрові педагогічні технології».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Ігри, визначення, характерні ознаки, класифікація.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Застосування кейс-методу в освітньому процесі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ЗВО</a:t>
            </a:r>
            <a:r>
              <a:rPr lang="uk-UA" dirty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Елементи структури кейсу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Етапи вирішенні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кейсів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ознайомлення студентів із текстом кейсу (як правило,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позааудиторно</a:t>
            </a:r>
            <a:r>
              <a:rPr lang="uk-UA" dirty="0">
                <a:latin typeface="Arial" pitchFamily="34" charset="0"/>
                <a:cs typeface="Arial" pitchFamily="34" charset="0"/>
              </a:rPr>
              <a:t>);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формулювання викладачем основних питань з кейсу, вступне слово викладача, аналіз кейсу;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об’єднання студентів у малі групи;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робота студентів у складі малої групи: обговорення кейсу, дискусія, презентація «рішень»;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загальна дискусія, запитання, виступи з місця;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виступ викладача, його аналіз ситуації та процесу обговорення;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підсумки й оцінювання роботи студентів з кейсом.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Методичні поради для </a:t>
            </a:r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ефективного використання методу кейсів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1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3519" y="2420888"/>
            <a:ext cx="4889767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Роль викладача під час роботи з конкретними ситуаціями з кейсу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2594579"/>
            <a:ext cx="3312368" cy="2652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Критерії </a:t>
            </a:r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оцінювання 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кейсів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Сильні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і слабкі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сторони методу кейсів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4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00437" y="2567037"/>
            <a:ext cx="2367707" cy="2367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Застосування ігрових технології, в тому числі й кейс-методу </a:t>
            </a:r>
            <a:r>
              <a:rPr lang="uk-UA" dirty="0">
                <a:latin typeface="Arial" pitchFamily="34" charset="0"/>
                <a:cs typeface="Arial" pitchFamily="34" charset="0"/>
              </a:rPr>
              <a:t>у процесі навчання дисциплін педагогічного спрямування сприяє формуванню в майбутніх викладачів екологічних дисциплін конструктивних умінь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педагогічної </a:t>
            </a:r>
            <a:r>
              <a:rPr lang="uk-UA" dirty="0">
                <a:latin typeface="Arial" pitchFamily="34" charset="0"/>
                <a:cs typeface="Arial" pitchFamily="34" charset="0"/>
              </a:rPr>
              <a:t>діяльності, уміння чітко й послідовно висловлювати свою думку, аналізувати, формулювати висновки, приймати колективні рішення.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143000"/>
          </a:xfrm>
        </p:spPr>
        <p:txBody>
          <a:bodyPr>
            <a:normAutofit/>
          </a:bodyPr>
          <a:lstStyle/>
          <a:p>
            <a:r>
              <a:rPr lang="uk-UA" sz="4500" b="1" i="1" dirty="0" smtClean="0">
                <a:latin typeface="Arial" pitchFamily="34" charset="0"/>
                <a:cs typeface="Arial" pitchFamily="34" charset="0"/>
              </a:rPr>
              <a:t>ДЯКУЮ ЗА УВАГУ!</a:t>
            </a:r>
            <a:endParaRPr lang="ru-RU" sz="45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Ігрова технологія навчання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– це системний спосіб організації навчання, спрямований на оптимальну побудову освітнього процесу та реалізацію його завдань</a:t>
            </a:r>
            <a:endParaRPr lang="ru-RU" sz="3200" dirty="0"/>
          </a:p>
        </p:txBody>
      </p:sp>
      <p:pic>
        <p:nvPicPr>
          <p:cNvPr id="4" name="Содержимое 3" descr="1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3284984"/>
            <a:ext cx="4239647" cy="23821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3024336"/>
          </a:xfrm>
        </p:spPr>
        <p:txBody>
          <a:bodyPr>
            <a:noAutofit/>
          </a:bodyPr>
          <a:lstStyle/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Ігрова технологія дозволяє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моделювати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конкретний аспект </a:t>
            </a:r>
            <a:r>
              <a:rPr lang="uk-UA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професійної діяльності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з метою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саморозвитку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спеціальних професійно значущих якостей майбутнього фахівця, при цьому існує </a:t>
            </a: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можливість своєчасного коригування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здійснюваних </a:t>
            </a: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дій</a:t>
            </a:r>
            <a:endParaRPr lang="ru-RU" sz="2800" dirty="0"/>
          </a:p>
        </p:txBody>
      </p:sp>
      <p:pic>
        <p:nvPicPr>
          <p:cNvPr id="4" name="Содержимое 3" descr="1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3573016"/>
            <a:ext cx="3816424" cy="2673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cap="small" dirty="0">
                <a:latin typeface="Arial" pitchFamily="34" charset="0"/>
                <a:cs typeface="Arial" pitchFamily="34" charset="0"/>
              </a:rPr>
              <a:t>Ф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ункції 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ігрової діяльності </a:t>
            </a:r>
            <a:r>
              <a:rPr lang="uk-UA" sz="3200" b="1" i="1" cap="small" dirty="0" smtClean="0">
                <a:latin typeface="Arial" pitchFamily="34" charset="0"/>
                <a:cs typeface="Arial" pitchFamily="34" charset="0"/>
              </a:rPr>
              <a:t>в житті людини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Д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идактичні можливості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ігор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4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820945"/>
            <a:ext cx="4032448" cy="39436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Класифікація гри як методу навчання у ЗВО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2650306"/>
          </a:xfrm>
        </p:spPr>
        <p:txBody>
          <a:bodyPr>
            <a:noAutofit/>
          </a:bodyPr>
          <a:lstStyle/>
          <a:p>
            <a:r>
              <a:rPr lang="uk-UA" sz="2800" b="1" i="1" cap="small" dirty="0">
                <a:latin typeface="Arial" pitchFamily="34" charset="0"/>
                <a:cs typeface="Arial" pitchFamily="34" charset="0"/>
              </a:rPr>
              <a:t>Навчальна гра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 являє собою одночасну індивідуальну, групову і колективну науково-навчально-пізнавальну діяльність учнів чи студентів, яка включає елементи змагання і самостійності в засвоєні програмного матеріалу, та підкріплюється досвідом міжособистісних відношень в ігровій ситуації, що моделює діяльність за певним фахом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67062" y="4149080"/>
            <a:ext cx="3205138" cy="20569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5472608" cy="4752528"/>
          </a:xfrm>
        </p:spPr>
        <p:txBody>
          <a:bodyPr>
            <a:noAutofit/>
          </a:bodyPr>
          <a:lstStyle/>
          <a:p>
            <a:r>
              <a:rPr lang="uk-UA" sz="2800" b="1" i="1" cap="small" dirty="0" smtClean="0">
                <a:latin typeface="Arial" pitchFamily="34" charset="0"/>
                <a:cs typeface="Arial" pitchFamily="34" charset="0"/>
              </a:rPr>
              <a:t>Ділова гра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– це форма відтворення предметного і соціального змісту майбутньої професійної діяльності фахівця, моделювання таких систем відношень, які характерні для цієї діяльності як цілого.</a:t>
            </a:r>
            <a:br>
              <a:rPr lang="uk-UA" sz="2800" dirty="0" smtClean="0">
                <a:latin typeface="Arial" pitchFamily="34" charset="0"/>
                <a:cs typeface="Arial" pitchFamily="34" charset="0"/>
              </a:rPr>
            </a:br>
            <a:r>
              <a:rPr lang="uk-UA" sz="2800" dirty="0" smtClean="0">
                <a:latin typeface="Arial" pitchFamily="34" charset="0"/>
                <a:cs typeface="Arial" pitchFamily="34" charset="0"/>
              </a:rPr>
              <a:t> О.О. 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Вербіцький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зазначає, що в діловій грі студент виконує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квазіпрофесійну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діяльність, яка поєднує в собі навчальний і професійний елементи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1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84168" y="1556792"/>
            <a:ext cx="2573146" cy="2967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510</Words>
  <Application>Microsoft Office PowerPoint</Application>
  <PresentationFormat>Экран (4:3)</PresentationFormat>
  <Paragraphs>104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ІГРОВІ ПЕДАГОГІЧНІ ТЕХНОЛОГІЇ НАВЧАННЯ ЕКОЛОГІЇ</vt:lpstr>
      <vt:lpstr>Слайд 2</vt:lpstr>
      <vt:lpstr>Ігрова технологія навчання – це системний спосіб організації навчання, спрямований на оптимальну побудову освітнього процесу та реалізацію його завдань</vt:lpstr>
      <vt:lpstr>Ігрова технологія дозволяє моделювати конкретний аспект професійної діяльності з метою саморозвитку спеціальних професійно значущих якостей майбутнього фахівця, при цьому існує можливість своєчасного коригування здійснюваних дій</vt:lpstr>
      <vt:lpstr>Функції ігрової діяльності в житті людини</vt:lpstr>
      <vt:lpstr>Дидактичні можливості ігор</vt:lpstr>
      <vt:lpstr>Класифікація гри як методу навчання у ЗВО</vt:lpstr>
      <vt:lpstr>Навчальна гра являє собою одночасну індивідуальну, групову і колективну науково-навчально-пізнавальну діяльність учнів чи студентів, яка включає елементи змагання і самостійності в засвоєні програмного матеріалу, та підкріплюється досвідом міжособистісних відношень в ігровій ситуації, що моделює діяльність за певним фахом</vt:lpstr>
      <vt:lpstr>Ділова гра – це форма відтворення предметного і соціального змісту майбутньої професійної діяльності фахівця, моделювання таких систем відношень, які характерні для цієї діяльності як цілого.  О.О. Вербіцький зазначає, що в діловій грі студент виконує квазіпрофесійну діяльність, яка поєднує в собі навчальний і професійний елементи</vt:lpstr>
      <vt:lpstr>Рольова (імітаційна) гра дає змогу відтворити будь-яку ситуацію в «ролях». </vt:lpstr>
      <vt:lpstr>Психолого-педагогічні принципи розробки та організації ділової гри</vt:lpstr>
      <vt:lpstr>Етапи підготовки і проведення гри</vt:lpstr>
      <vt:lpstr>Документи, яким керується організатор ділової гри</vt:lpstr>
      <vt:lpstr>Комп’ютерні ділові ігри</vt:lpstr>
      <vt:lpstr>Класифікація комп’ютерних ділових ігор</vt:lpstr>
      <vt:lpstr>КЕЙС-МЕТОД В ОСВІТНЬОМУ ПРОЦЕСІ ЗВО</vt:lpstr>
      <vt:lpstr>Класичні школи case-study </vt:lpstr>
      <vt:lpstr>Класифікація кейсів </vt:lpstr>
      <vt:lpstr>Схема процесу створення кейсу викладачем</vt:lpstr>
      <vt:lpstr>Елементи структури кейсу</vt:lpstr>
      <vt:lpstr>Етапи вирішенні кейсів </vt:lpstr>
      <vt:lpstr>Методичні поради для ефективного використання методу кейсів </vt:lpstr>
      <vt:lpstr>Роль викладача під час роботи з конкретними ситуаціями з кейсу</vt:lpstr>
      <vt:lpstr>Критерії оцінювання кейсів</vt:lpstr>
      <vt:lpstr>Сильні і слабкі сторони методу кейсів</vt:lpstr>
      <vt:lpstr>Слайд 26</vt:lpstr>
      <vt:lpstr>ДЯКУЮ ЗА УВАГУ!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ІГРОВІ ПЕДАГОГІЧНІ ТЕХНОЛОГІЇ НАВЧАННЯ ЕКОЛОГІЇ</dc:title>
  <dc:creator>User</dc:creator>
  <cp:lastModifiedBy>User</cp:lastModifiedBy>
  <cp:revision>43</cp:revision>
  <dcterms:created xsi:type="dcterms:W3CDTF">2020-10-27T08:22:18Z</dcterms:created>
  <dcterms:modified xsi:type="dcterms:W3CDTF">2020-10-27T10:29:08Z</dcterms:modified>
</cp:coreProperties>
</file>