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7">
          <p15:clr>
            <a:srgbClr val="9AA0A6"/>
          </p15:clr>
        </p15:guide>
        <p15:guide id="2" pos="3458">
          <p15:clr>
            <a:srgbClr val="9AA0A6"/>
          </p15:clr>
        </p15:guide>
        <p15:guide id="3" orient="horz" pos="1361">
          <p15:clr>
            <a:srgbClr val="9AA0A6"/>
          </p15:clr>
        </p15:guide>
        <p15:guide id="4" orient="horz" pos="511">
          <p15:clr>
            <a:srgbClr val="9AA0A6"/>
          </p15:clr>
        </p15:guide>
        <p15:guide id="5" orient="horz" pos="2210">
          <p15:clr>
            <a:srgbClr val="9AA0A6"/>
          </p15:clr>
        </p15:guide>
        <p15:guide id="6" orient="horz" pos="2323">
          <p15:clr>
            <a:srgbClr val="9AA0A6"/>
          </p15:clr>
        </p15:guide>
        <p15:guide id="7" pos="1101">
          <p15:clr>
            <a:srgbClr val="9AA0A6"/>
          </p15:clr>
        </p15:guide>
        <p15:guide id="8" pos="69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7"/>
        <p:guide pos="3458"/>
        <p:guide pos="1361" orient="horz"/>
        <p:guide pos="511" orient="horz"/>
        <p:guide pos="2210" orient="horz"/>
        <p:guide pos="2323" orient="horz"/>
        <p:guide pos="1101"/>
        <p:guide pos="697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 копия 1">
  <p:cSld name="12_Title Slide копия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98304">
            <a:off x="4316913" y="-1156529"/>
            <a:ext cx="8394623" cy="806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920960" y="53867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Лекція 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599865" y="300106"/>
            <a:ext cx="11226800" cy="1152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CSS Макет - Властивість position</a:t>
            </a:r>
            <a:endParaRPr b="0" i="0" sz="4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3114467" y="4278821"/>
            <a:ext cx="8712198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План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Position Static 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Position Relative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3. Position Absolute 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Position Fixed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5. Position Sticky 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SS Position Property - Explained" id="164" name="Google Shape;16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7132" y="1076180"/>
            <a:ext cx="5337735" cy="320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5956300" y="-5654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4"/>
          <p:cNvSpPr/>
          <p:nvPr/>
        </p:nvSpPr>
        <p:spPr>
          <a:xfrm>
            <a:off x="294857" y="622707"/>
            <a:ext cx="5396839" cy="427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Елементи, що перекриваються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Коли елементи позиціонуються на сторінці, вони можуть перекривати інші елементи.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Властивість z-index визначає порядок стека елемента (який елемент має бути розташований попереду або позаду інших, тобто, який елемент перекриває інший).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z-index의 동작 방식" id="238" name="Google Shape;2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1" y="1862138"/>
            <a:ext cx="6121400" cy="280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1126509" y="146186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Позиціонування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26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171" name="Google Shape;171;p26"/>
            <p:cNvSpPr/>
            <p:nvPr/>
          </p:nvSpPr>
          <p:spPr>
            <a:xfrm>
              <a:off x="2676100" y="83257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762000" y="918475"/>
              <a:ext cx="311400" cy="311400"/>
            </a:xfrm>
            <a:custGeom>
              <a:rect b="b" l="l" r="r" t="t"/>
              <a:pathLst>
                <a:path extrusionOk="0" h="12456" w="12456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810775" y="975075"/>
              <a:ext cx="206025" cy="198150"/>
            </a:xfrm>
            <a:custGeom>
              <a:rect b="b" l="l" r="r" t="t"/>
              <a:pathLst>
                <a:path extrusionOk="0" h="7926" w="8241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6"/>
          <p:cNvSpPr/>
          <p:nvPr/>
        </p:nvSpPr>
        <p:spPr>
          <a:xfrm>
            <a:off x="740835" y="985655"/>
            <a:ext cx="10710330" cy="56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Властивість position в CSS визначає, як елемент веб-сторінки позиціонується відносно інших елементів. Ця властивість має кілька можливих значень: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Є п’ять різних значень position (позиції):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static - статичний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relative - відносний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fixed - фіксований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absolute - абсолютний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sticky - закріплений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1045825" y="77648"/>
            <a:ext cx="10410697" cy="83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Позиціонування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721591" y="1199431"/>
            <a:ext cx="10835409" cy="509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Потім елементи позиціонуються з використанням властивостей top, bottom, left та right (вгорі, знизу, зліва, справа). Однак ці властивості не будуть працювати, якщо спочатку не встановлено властивість position. Вони також працюють по-різному в залежності від значення position.</a:t>
            </a:r>
            <a:endParaRPr/>
          </a:p>
        </p:txBody>
      </p:sp>
      <p:pic>
        <p:nvPicPr>
          <p:cNvPr descr="Detailed Explanation of CSS Position Property - DEV Community" id="181" name="Google Shape;1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1765" y="3705606"/>
            <a:ext cx="6514781" cy="2736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5956300" y="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358357" y="1105307"/>
            <a:ext cx="5396839" cy="46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position: static;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HTML-елементи за замовчуванням розташовані статично.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 статичні елементи не впливають властивості top, bottom, left та right.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 із position: static; не позиціонується яким-небудь особливим чином; він завжди позиціонується відповідно до звичайного потоку сторінки: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SS Position | Working and Examples to Implement CSS Position" id="189" name="Google Shape;1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0" y="1879599"/>
            <a:ext cx="6199348" cy="345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/>
          <p:nvPr/>
        </p:nvSpPr>
        <p:spPr>
          <a:xfrm>
            <a:off x="5956300" y="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358357" y="1105307"/>
            <a:ext cx="5396839" cy="464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position: relative;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 із position: relative; позиціонується відносно свого нормального положення.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Встановлення властивостей top, right, bottom та left відносно позиціонованого елемента призведе до відхилення від його нормального положення. Інший зміст не буде відкоректовано, щоб вписатися в будь-який пробіл, залишений елементом.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ifference between css position absolute versus relative | by Leanne Z |  Medium"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41301"/>
            <a:ext cx="4633719" cy="473954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6553200" y="4737913"/>
            <a:ext cx="5396839" cy="163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2000" u="none" cap="none" strike="noStrike">
                <a:solidFill>
                  <a:srgbClr val="A52A2A"/>
                </a:solidFill>
                <a:latin typeface="Consolas"/>
                <a:ea typeface="Consolas"/>
                <a:cs typeface="Consolas"/>
                <a:sym typeface="Consolas"/>
              </a:rPr>
              <a:t>div.relative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position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en-US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relative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left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en-US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30px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  border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i="0" lang="en-US" sz="2000" u="none" cap="none" strike="noStrike">
                <a:solidFill>
                  <a:srgbClr val="0000CD"/>
                </a:solidFill>
                <a:latin typeface="Consolas"/>
                <a:ea typeface="Consolas"/>
                <a:cs typeface="Consolas"/>
                <a:sym typeface="Consolas"/>
              </a:rPr>
              <a:t> 3px solid #73AD21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b="0" i="0" lang="en-US" sz="20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5956300" y="-5654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294857" y="622707"/>
            <a:ext cx="5396839" cy="495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position: absolute;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 із position: absolute; позиціонується відносно найближчого позиціонованого предка (замість позиціонування відносно вікна перегляду, як фіксований).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Однак, якщо елемент з абсолютним позиціонуванням не має позиціонованих предків, він використовує тіло документа і переміщується разом з прокруткою сторінки.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bsolute Positioning Inside Relative Positioning | CSS-Tricks - CSS-Tricks"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1" y="1427163"/>
            <a:ext cx="6235698" cy="403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/>
          <p:nvPr/>
        </p:nvSpPr>
        <p:spPr>
          <a:xfrm>
            <a:off x="5956300" y="-5654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358357" y="1105307"/>
            <a:ext cx="5396839" cy="495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position: fixed;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 із position: fixed; позиціонується відносно області перегляду, що означає, що він завжди залишається на тому самому місці, навіть якщо сторінка прокручується. Властивості top, right, bottom та left використовуються для позиціонування елемента.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Фіксований (fixed) елемент не залишає пробілу на сторінці, де він, зазвичай, знаходився б.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Fixed vs Sticky" id="214" name="Google Shape;2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0" y="1876730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/>
          <p:nvPr/>
        </p:nvSpPr>
        <p:spPr>
          <a:xfrm>
            <a:off x="5956300" y="-5654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294857" y="622707"/>
            <a:ext cx="5396839" cy="52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position: sticky;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 із position: sticky; (прикріплений) позиціонується на основі позиції прокрутки користувача.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Елемент sticky переключається між relative та fixed, в залежності від положення прокрутки. Він позиціонується відносно до тих пір, поки у вікні перегляду не буде досягнута задана позиція зміщення, а потім він "закріпиться" на місці (наприклад, position:fixed).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Fixed vs Sticky"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0" y="1876730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C63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5956300" y="-56540"/>
            <a:ext cx="6235699" cy="6914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294857" y="622707"/>
            <a:ext cx="5396839" cy="495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position: sticky;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Якщо елемент не стає липким, потрібно перевірити наступне: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1. Перевірити підтримку браузера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2. Вказано зсув ( top властивість CSS)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3. Чи є overflow набір властивостей для батьківського елемента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4. Чи є height набір властивостей для батьківського елемента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5. Для батьківського елемента встановлено значення display: flex</a:t>
            </a:r>
            <a:endParaRPr b="1" i="0" sz="36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Fixed vs Sticky"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300" y="1876730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