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3" r:id="rId24"/>
    <p:sldId id="29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3333333333341"/>
          <c:y val="0.13333333333333341"/>
          <c:w val="0.8102564102564106"/>
          <c:h val="0.5851851851851847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Лист2!$G$1:$G$30</c:f>
              <c:numCache>
                <c:formatCode>General</c:formatCode>
                <c:ptCount val="30"/>
                <c:pt idx="0">
                  <c:v>0.8</c:v>
                </c:pt>
                <c:pt idx="1">
                  <c:v>1.1000000000000001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2.2999999999999998</c:v>
                </c:pt>
                <c:pt idx="6">
                  <c:v>2.6</c:v>
                </c:pt>
                <c:pt idx="7">
                  <c:v>2.9</c:v>
                </c:pt>
                <c:pt idx="8">
                  <c:v>3.2</c:v>
                </c:pt>
                <c:pt idx="9">
                  <c:v>3.5</c:v>
                </c:pt>
                <c:pt idx="10">
                  <c:v>3.8</c:v>
                </c:pt>
                <c:pt idx="11">
                  <c:v>4.0999999999999996</c:v>
                </c:pt>
                <c:pt idx="12">
                  <c:v>4.4000000000000004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5.6</c:v>
                </c:pt>
                <c:pt idx="17">
                  <c:v>5.9</c:v>
                </c:pt>
                <c:pt idx="18">
                  <c:v>6.2</c:v>
                </c:pt>
                <c:pt idx="19">
                  <c:v>6.5</c:v>
                </c:pt>
                <c:pt idx="20">
                  <c:v>6.8</c:v>
                </c:pt>
                <c:pt idx="21">
                  <c:v>7.1</c:v>
                </c:pt>
                <c:pt idx="22">
                  <c:v>7.4</c:v>
                </c:pt>
                <c:pt idx="23">
                  <c:v>7.7</c:v>
                </c:pt>
                <c:pt idx="24">
                  <c:v>8</c:v>
                </c:pt>
                <c:pt idx="25">
                  <c:v>8.3000000000000007</c:v>
                </c:pt>
                <c:pt idx="26">
                  <c:v>8.6</c:v>
                </c:pt>
                <c:pt idx="27">
                  <c:v>8.9</c:v>
                </c:pt>
                <c:pt idx="28">
                  <c:v>9.1999999999999993</c:v>
                </c:pt>
                <c:pt idx="29">
                  <c:v>9.5</c:v>
                </c:pt>
              </c:numCache>
            </c:numRef>
          </c:xVal>
          <c:yVal>
            <c:numRef>
              <c:f>Лист2!$H$1:$H$30</c:f>
              <c:numCache>
                <c:formatCode>General</c:formatCode>
                <c:ptCount val="30"/>
                <c:pt idx="0">
                  <c:v>0.95</c:v>
                </c:pt>
                <c:pt idx="1">
                  <c:v>1.3</c:v>
                </c:pt>
                <c:pt idx="2">
                  <c:v>2</c:v>
                </c:pt>
                <c:pt idx="3">
                  <c:v>1.9</c:v>
                </c:pt>
                <c:pt idx="4">
                  <c:v>3</c:v>
                </c:pt>
                <c:pt idx="5">
                  <c:v>2.4</c:v>
                </c:pt>
                <c:pt idx="6">
                  <c:v>2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5.4</c:v>
                </c:pt>
                <c:pt idx="11">
                  <c:v>4</c:v>
                </c:pt>
                <c:pt idx="12">
                  <c:v>5</c:v>
                </c:pt>
                <c:pt idx="13">
                  <c:v>5.2</c:v>
                </c:pt>
                <c:pt idx="14">
                  <c:v>6</c:v>
                </c:pt>
                <c:pt idx="15">
                  <c:v>7</c:v>
                </c:pt>
                <c:pt idx="16">
                  <c:v>6.5</c:v>
                </c:pt>
                <c:pt idx="17">
                  <c:v>8</c:v>
                </c:pt>
                <c:pt idx="18">
                  <c:v>8.1</c:v>
                </c:pt>
                <c:pt idx="19">
                  <c:v>7.5</c:v>
                </c:pt>
                <c:pt idx="20">
                  <c:v>8.1999999999999993</c:v>
                </c:pt>
                <c:pt idx="21">
                  <c:v>7.6</c:v>
                </c:pt>
                <c:pt idx="22">
                  <c:v>8</c:v>
                </c:pt>
                <c:pt idx="23">
                  <c:v>8.4</c:v>
                </c:pt>
                <c:pt idx="24">
                  <c:v>9</c:v>
                </c:pt>
                <c:pt idx="25">
                  <c:v>10</c:v>
                </c:pt>
                <c:pt idx="26">
                  <c:v>9.5</c:v>
                </c:pt>
                <c:pt idx="27">
                  <c:v>9.1999999999999993</c:v>
                </c:pt>
                <c:pt idx="28">
                  <c:v>9.3000000000000007</c:v>
                </c:pt>
                <c:pt idx="29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007704"/>
        <c:axId val="359012800"/>
      </c:scatterChart>
      <c:valAx>
        <c:axId val="359007704"/>
        <c:scaling>
          <c:orientation val="minMax"/>
          <c:max val="11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layout>
            <c:manualLayout>
              <c:xMode val="edge"/>
              <c:yMode val="edge"/>
              <c:x val="0.94398129143809628"/>
              <c:y val="0.71851851851851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12800"/>
        <c:crosses val="autoZero"/>
        <c:crossBetween val="midCat"/>
        <c:majorUnit val="2"/>
        <c:minorUnit val="1"/>
      </c:valAx>
      <c:valAx>
        <c:axId val="359012800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.10769215459441976"/>
              <c:y val="1.48148148148148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07704"/>
        <c:crosses val="autoZero"/>
        <c:crossBetween val="midCat"/>
        <c:min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3333333333341"/>
          <c:y val="0.13333333333333341"/>
          <c:w val="0.8102564102564106"/>
          <c:h val="0.5851851851851847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Лист2!$N$1:$N$30</c:f>
              <c:numCache>
                <c:formatCode>General</c:formatCode>
                <c:ptCount val="30"/>
                <c:pt idx="0">
                  <c:v>0.8</c:v>
                </c:pt>
                <c:pt idx="1">
                  <c:v>1.1000000000000001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2.2999999999999998</c:v>
                </c:pt>
                <c:pt idx="6">
                  <c:v>2.6</c:v>
                </c:pt>
                <c:pt idx="7">
                  <c:v>2.9</c:v>
                </c:pt>
                <c:pt idx="8">
                  <c:v>3.2</c:v>
                </c:pt>
                <c:pt idx="9">
                  <c:v>3.5</c:v>
                </c:pt>
                <c:pt idx="10">
                  <c:v>3.8</c:v>
                </c:pt>
                <c:pt idx="11">
                  <c:v>4.0999999999999996</c:v>
                </c:pt>
                <c:pt idx="12">
                  <c:v>4.4000000000000004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5.6</c:v>
                </c:pt>
                <c:pt idx="17">
                  <c:v>5.9</c:v>
                </c:pt>
                <c:pt idx="18">
                  <c:v>6.2</c:v>
                </c:pt>
                <c:pt idx="19">
                  <c:v>6.5</c:v>
                </c:pt>
                <c:pt idx="20">
                  <c:v>6.8</c:v>
                </c:pt>
                <c:pt idx="21">
                  <c:v>7.1</c:v>
                </c:pt>
                <c:pt idx="22">
                  <c:v>7.4</c:v>
                </c:pt>
                <c:pt idx="23">
                  <c:v>7.7</c:v>
                </c:pt>
                <c:pt idx="24">
                  <c:v>8</c:v>
                </c:pt>
                <c:pt idx="25">
                  <c:v>8.3000000000000007</c:v>
                </c:pt>
                <c:pt idx="26">
                  <c:v>8.6</c:v>
                </c:pt>
                <c:pt idx="27">
                  <c:v>8.9</c:v>
                </c:pt>
                <c:pt idx="28">
                  <c:v>9.1999999999999993</c:v>
                </c:pt>
                <c:pt idx="29">
                  <c:v>9.5</c:v>
                </c:pt>
              </c:numCache>
            </c:numRef>
          </c:xVal>
          <c:yVal>
            <c:numRef>
              <c:f>Лист2!$O$1:$O$30</c:f>
              <c:numCache>
                <c:formatCode>General</c:formatCode>
                <c:ptCount val="30"/>
                <c:pt idx="0">
                  <c:v>10</c:v>
                </c:pt>
                <c:pt idx="1">
                  <c:v>9.3000000000000007</c:v>
                </c:pt>
                <c:pt idx="2">
                  <c:v>9.1999999999999993</c:v>
                </c:pt>
                <c:pt idx="3">
                  <c:v>9.5</c:v>
                </c:pt>
                <c:pt idx="4">
                  <c:v>10</c:v>
                </c:pt>
                <c:pt idx="5">
                  <c:v>9</c:v>
                </c:pt>
                <c:pt idx="6">
                  <c:v>8.4</c:v>
                </c:pt>
                <c:pt idx="7">
                  <c:v>8</c:v>
                </c:pt>
                <c:pt idx="8">
                  <c:v>7.6</c:v>
                </c:pt>
                <c:pt idx="9">
                  <c:v>8.1999999999999993</c:v>
                </c:pt>
                <c:pt idx="10">
                  <c:v>7.5</c:v>
                </c:pt>
                <c:pt idx="11">
                  <c:v>8.1</c:v>
                </c:pt>
                <c:pt idx="12">
                  <c:v>8</c:v>
                </c:pt>
                <c:pt idx="13">
                  <c:v>6.5</c:v>
                </c:pt>
                <c:pt idx="14">
                  <c:v>7</c:v>
                </c:pt>
                <c:pt idx="15">
                  <c:v>6</c:v>
                </c:pt>
                <c:pt idx="16">
                  <c:v>5.2</c:v>
                </c:pt>
                <c:pt idx="17">
                  <c:v>5</c:v>
                </c:pt>
                <c:pt idx="18">
                  <c:v>4</c:v>
                </c:pt>
                <c:pt idx="19">
                  <c:v>5.4</c:v>
                </c:pt>
                <c:pt idx="20">
                  <c:v>5</c:v>
                </c:pt>
                <c:pt idx="21">
                  <c:v>4</c:v>
                </c:pt>
                <c:pt idx="22">
                  <c:v>3.5</c:v>
                </c:pt>
                <c:pt idx="23">
                  <c:v>2</c:v>
                </c:pt>
                <c:pt idx="24">
                  <c:v>2.4</c:v>
                </c:pt>
                <c:pt idx="25">
                  <c:v>3</c:v>
                </c:pt>
                <c:pt idx="26">
                  <c:v>1.9</c:v>
                </c:pt>
                <c:pt idx="27">
                  <c:v>2</c:v>
                </c:pt>
                <c:pt idx="28">
                  <c:v>1.3</c:v>
                </c:pt>
                <c:pt idx="29">
                  <c:v>0.95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008488"/>
        <c:axId val="359012408"/>
      </c:scatterChart>
      <c:valAx>
        <c:axId val="359008488"/>
        <c:scaling>
          <c:orientation val="minMax"/>
          <c:max val="11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layout>
            <c:manualLayout>
              <c:xMode val="edge"/>
              <c:yMode val="edge"/>
              <c:x val="0.94398129143809628"/>
              <c:y val="0.71851851851851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12408"/>
        <c:crosses val="autoZero"/>
        <c:crossBetween val="midCat"/>
        <c:majorUnit val="2"/>
        <c:minorUnit val="1"/>
      </c:valAx>
      <c:valAx>
        <c:axId val="359012408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.10769215459441976"/>
              <c:y val="1.48148148148148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08488"/>
        <c:crosses val="autoZero"/>
        <c:crossBetween val="midCat"/>
        <c:min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3333333333341"/>
          <c:y val="0.13333333333333341"/>
          <c:w val="0.8102564102564106"/>
          <c:h val="0.5851851851851847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83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61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Лист2!$T$1:$T$30</c:f>
              <c:numCache>
                <c:formatCode>General</c:formatCode>
                <c:ptCount val="30"/>
                <c:pt idx="0">
                  <c:v>0.8</c:v>
                </c:pt>
                <c:pt idx="1">
                  <c:v>1.1000000000000001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2.2999999999999998</c:v>
                </c:pt>
                <c:pt idx="6">
                  <c:v>2.6</c:v>
                </c:pt>
                <c:pt idx="7">
                  <c:v>2.9</c:v>
                </c:pt>
                <c:pt idx="8">
                  <c:v>3.2</c:v>
                </c:pt>
                <c:pt idx="9">
                  <c:v>3.5</c:v>
                </c:pt>
                <c:pt idx="10">
                  <c:v>3.8</c:v>
                </c:pt>
                <c:pt idx="11">
                  <c:v>4.0999999999999996</c:v>
                </c:pt>
                <c:pt idx="12">
                  <c:v>4.4000000000000004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5.6</c:v>
                </c:pt>
                <c:pt idx="17">
                  <c:v>5.9</c:v>
                </c:pt>
                <c:pt idx="18">
                  <c:v>6.2</c:v>
                </c:pt>
                <c:pt idx="19">
                  <c:v>6.5</c:v>
                </c:pt>
                <c:pt idx="20">
                  <c:v>6.8</c:v>
                </c:pt>
                <c:pt idx="21">
                  <c:v>7.1</c:v>
                </c:pt>
                <c:pt idx="22">
                  <c:v>7.4</c:v>
                </c:pt>
                <c:pt idx="23">
                  <c:v>7.7</c:v>
                </c:pt>
                <c:pt idx="24">
                  <c:v>8</c:v>
                </c:pt>
                <c:pt idx="25">
                  <c:v>8.3000000000000007</c:v>
                </c:pt>
                <c:pt idx="26">
                  <c:v>8.6</c:v>
                </c:pt>
                <c:pt idx="27">
                  <c:v>8.9</c:v>
                </c:pt>
                <c:pt idx="28">
                  <c:v>9.1999999999999993</c:v>
                </c:pt>
                <c:pt idx="29">
                  <c:v>9.5</c:v>
                </c:pt>
              </c:numCache>
            </c:numRef>
          </c:xVal>
          <c:yVal>
            <c:numRef>
              <c:f>Лист2!$U$1:$U$30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1.9</c:v>
                </c:pt>
                <c:pt idx="3">
                  <c:v>2.5</c:v>
                </c:pt>
                <c:pt idx="4">
                  <c:v>2.8</c:v>
                </c:pt>
                <c:pt idx="5">
                  <c:v>3</c:v>
                </c:pt>
                <c:pt idx="6">
                  <c:v>2.5</c:v>
                </c:pt>
                <c:pt idx="7">
                  <c:v>3.5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6.6</c:v>
                </c:pt>
                <c:pt idx="15">
                  <c:v>6</c:v>
                </c:pt>
                <c:pt idx="16">
                  <c:v>5.2</c:v>
                </c:pt>
                <c:pt idx="17">
                  <c:v>6</c:v>
                </c:pt>
                <c:pt idx="18">
                  <c:v>4</c:v>
                </c:pt>
                <c:pt idx="19">
                  <c:v>4.8</c:v>
                </c:pt>
                <c:pt idx="20">
                  <c:v>4.5</c:v>
                </c:pt>
                <c:pt idx="21">
                  <c:v>4</c:v>
                </c:pt>
                <c:pt idx="22">
                  <c:v>3.5</c:v>
                </c:pt>
                <c:pt idx="23">
                  <c:v>2</c:v>
                </c:pt>
                <c:pt idx="24">
                  <c:v>2.4</c:v>
                </c:pt>
                <c:pt idx="25">
                  <c:v>3</c:v>
                </c:pt>
                <c:pt idx="26">
                  <c:v>1.9</c:v>
                </c:pt>
                <c:pt idx="27">
                  <c:v>2</c:v>
                </c:pt>
                <c:pt idx="28">
                  <c:v>1.3</c:v>
                </c:pt>
                <c:pt idx="29">
                  <c:v>0.95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010056"/>
        <c:axId val="359013192"/>
      </c:scatterChart>
      <c:valAx>
        <c:axId val="359010056"/>
        <c:scaling>
          <c:orientation val="minMax"/>
          <c:max val="11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layout>
            <c:manualLayout>
              <c:xMode val="edge"/>
              <c:yMode val="edge"/>
              <c:x val="0.94398129143809628"/>
              <c:y val="0.71851851851851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13192"/>
        <c:crosses val="autoZero"/>
        <c:crossBetween val="midCat"/>
        <c:majorUnit val="2"/>
        <c:minorUnit val="1"/>
      </c:valAx>
      <c:valAx>
        <c:axId val="359013192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>
            <c:manualLayout>
              <c:xMode val="edge"/>
              <c:yMode val="edge"/>
              <c:x val="0.10769215459441976"/>
              <c:y val="1.48148148148148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010056"/>
        <c:crosses val="autoZero"/>
        <c:crossBetween val="midCat"/>
        <c:minorUnit val="1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image" Target="../media/image200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82FC4-EF81-4F43-AD51-8EF9D9A9682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E12A0E-AB24-4014-8E2E-8784D43DD49C}">
      <dgm:prSet phldrT="[Текст]"/>
      <dgm:spPr/>
      <dgm:t>
        <a:bodyPr/>
        <a:lstStyle/>
        <a:p>
          <a:r>
            <a:rPr lang="uk-UA" dirty="0" smtClean="0"/>
            <a:t>За формою</a:t>
          </a:r>
          <a:endParaRPr lang="ru-RU" dirty="0"/>
        </a:p>
      </dgm:t>
    </dgm:pt>
    <dgm:pt modelId="{C75FD699-D0F1-4FC0-9AA3-2002E34DBDC6}" type="parTrans" cxnId="{8B493401-B00C-415C-B5F6-487C57B73C4E}">
      <dgm:prSet/>
      <dgm:spPr/>
      <dgm:t>
        <a:bodyPr/>
        <a:lstStyle/>
        <a:p>
          <a:endParaRPr lang="ru-RU"/>
        </a:p>
      </dgm:t>
    </dgm:pt>
    <dgm:pt modelId="{C1AC5961-BE9F-4928-A768-8B12DC4D822B}" type="sibTrans" cxnId="{8B493401-B00C-415C-B5F6-487C57B73C4E}">
      <dgm:prSet/>
      <dgm:spPr/>
      <dgm:t>
        <a:bodyPr/>
        <a:lstStyle/>
        <a:p>
          <a:endParaRPr lang="ru-RU"/>
        </a:p>
      </dgm:t>
    </dgm:pt>
    <dgm:pt modelId="{4F639B19-39E2-4357-8EBF-DD6EAB039168}">
      <dgm:prSet phldrT="[Текст]" custT="1"/>
      <dgm:spPr/>
      <dgm:t>
        <a:bodyPr/>
        <a:lstStyle/>
        <a:p>
          <a:r>
            <a:rPr lang="uk-UA" sz="2200" dirty="0" smtClean="0"/>
            <a:t>лінійний </a:t>
          </a:r>
          <a:endParaRPr lang="ru-RU" sz="2200" dirty="0"/>
        </a:p>
      </dgm:t>
    </dgm:pt>
    <dgm:pt modelId="{D5AEC815-F75A-4134-860E-D8CA5EF9FE0E}" type="parTrans" cxnId="{7E0259C9-7F27-4A47-82A7-113D11EEFE54}">
      <dgm:prSet/>
      <dgm:spPr/>
      <dgm:t>
        <a:bodyPr/>
        <a:lstStyle/>
        <a:p>
          <a:endParaRPr lang="ru-RU"/>
        </a:p>
      </dgm:t>
    </dgm:pt>
    <dgm:pt modelId="{3ED3EE90-FD27-4CBE-9B39-8AEF690C163F}" type="sibTrans" cxnId="{7E0259C9-7F27-4A47-82A7-113D11EEFE54}">
      <dgm:prSet/>
      <dgm:spPr/>
      <dgm:t>
        <a:bodyPr/>
        <a:lstStyle/>
        <a:p>
          <a:endParaRPr lang="ru-RU"/>
        </a:p>
      </dgm:t>
    </dgm:pt>
    <dgm:pt modelId="{9AEFFCA9-8BFF-4CF4-950C-CD01B382D101}">
      <dgm:prSet phldrT="[Текст]" custT="1"/>
      <dgm:spPr/>
      <dgm:t>
        <a:bodyPr/>
        <a:lstStyle/>
        <a:p>
          <a:r>
            <a:rPr lang="uk-UA" sz="2200" dirty="0" smtClean="0"/>
            <a:t>криволінійний </a:t>
          </a:r>
          <a:endParaRPr lang="ru-RU" sz="2200" dirty="0"/>
        </a:p>
      </dgm:t>
    </dgm:pt>
    <dgm:pt modelId="{427828E0-E804-4F79-BBB5-A6932E77AA59}" type="parTrans" cxnId="{5EFC5956-68D7-4775-80F1-324A12792D72}">
      <dgm:prSet/>
      <dgm:spPr/>
      <dgm:t>
        <a:bodyPr/>
        <a:lstStyle/>
        <a:p>
          <a:endParaRPr lang="ru-RU"/>
        </a:p>
      </dgm:t>
    </dgm:pt>
    <dgm:pt modelId="{2EEB9151-AA36-412C-9E2F-8AAF71202269}" type="sibTrans" cxnId="{5EFC5956-68D7-4775-80F1-324A12792D72}">
      <dgm:prSet/>
      <dgm:spPr/>
      <dgm:t>
        <a:bodyPr/>
        <a:lstStyle/>
        <a:p>
          <a:endParaRPr lang="ru-RU"/>
        </a:p>
      </dgm:t>
    </dgm:pt>
    <dgm:pt modelId="{FA3DD397-7064-43D1-BC55-ACBE599E686D}">
      <dgm:prSet phldrT="[Текст]"/>
      <dgm:spPr/>
      <dgm:t>
        <a:bodyPr/>
        <a:lstStyle/>
        <a:p>
          <a:r>
            <a:rPr lang="uk-UA" dirty="0" smtClean="0"/>
            <a:t>За напрямком</a:t>
          </a:r>
          <a:endParaRPr lang="ru-RU" dirty="0"/>
        </a:p>
      </dgm:t>
    </dgm:pt>
    <dgm:pt modelId="{D3A60A1F-40CB-4490-B63F-59069F699399}" type="parTrans" cxnId="{2170FEC1-02CF-44B4-829C-A79589538037}">
      <dgm:prSet/>
      <dgm:spPr/>
      <dgm:t>
        <a:bodyPr/>
        <a:lstStyle/>
        <a:p>
          <a:endParaRPr lang="ru-RU"/>
        </a:p>
      </dgm:t>
    </dgm:pt>
    <dgm:pt modelId="{5CDD210A-12B6-4EB5-BA90-7C5331BB308C}" type="sibTrans" cxnId="{2170FEC1-02CF-44B4-829C-A79589538037}">
      <dgm:prSet/>
      <dgm:spPr/>
      <dgm:t>
        <a:bodyPr/>
        <a:lstStyle/>
        <a:p>
          <a:endParaRPr lang="ru-RU"/>
        </a:p>
      </dgm:t>
    </dgm:pt>
    <dgm:pt modelId="{451BD6E2-C7BD-464C-A987-D30104ADF1E8}">
      <dgm:prSet phldrT="[Текст]" custT="1"/>
      <dgm:spPr/>
      <dgm:t>
        <a:bodyPr/>
        <a:lstStyle/>
        <a:p>
          <a:r>
            <a:rPr lang="uk-UA" sz="2200" dirty="0" smtClean="0"/>
            <a:t>позитивний (прямий)</a:t>
          </a:r>
          <a:endParaRPr lang="ru-RU" sz="2200" dirty="0"/>
        </a:p>
      </dgm:t>
    </dgm:pt>
    <dgm:pt modelId="{8BD7029B-3566-4F7B-809C-28ECD55B1854}" type="parTrans" cxnId="{2B567FD1-DD57-4128-853E-D48C26D8E25A}">
      <dgm:prSet/>
      <dgm:spPr/>
      <dgm:t>
        <a:bodyPr/>
        <a:lstStyle/>
        <a:p>
          <a:endParaRPr lang="ru-RU"/>
        </a:p>
      </dgm:t>
    </dgm:pt>
    <dgm:pt modelId="{7AE7BC47-B599-40BF-A8F8-542FC8BABDFD}" type="sibTrans" cxnId="{2B567FD1-DD57-4128-853E-D48C26D8E25A}">
      <dgm:prSet/>
      <dgm:spPr/>
      <dgm:t>
        <a:bodyPr/>
        <a:lstStyle/>
        <a:p>
          <a:endParaRPr lang="ru-RU"/>
        </a:p>
      </dgm:t>
    </dgm:pt>
    <dgm:pt modelId="{69C9E80B-CE35-4B75-A6F6-1BA3C5EA8122}">
      <dgm:prSet phldrT="[Текст]" custT="1"/>
      <dgm:spPr/>
      <dgm:t>
        <a:bodyPr/>
        <a:lstStyle/>
        <a:p>
          <a:r>
            <a:rPr lang="uk-UA" sz="2200" dirty="0" smtClean="0"/>
            <a:t>негативний (обернений)</a:t>
          </a:r>
          <a:endParaRPr lang="ru-RU" sz="2200" dirty="0"/>
        </a:p>
      </dgm:t>
    </dgm:pt>
    <dgm:pt modelId="{8D65C5AC-5FEE-4152-88C8-BF928C065A6D}" type="parTrans" cxnId="{3E6251E7-8AFA-4B01-8750-DC71F413631F}">
      <dgm:prSet/>
      <dgm:spPr/>
      <dgm:t>
        <a:bodyPr/>
        <a:lstStyle/>
        <a:p>
          <a:endParaRPr lang="ru-RU"/>
        </a:p>
      </dgm:t>
    </dgm:pt>
    <dgm:pt modelId="{A960357B-FCB8-4BBC-A9A6-EB0B24D8FE32}" type="sibTrans" cxnId="{3E6251E7-8AFA-4B01-8750-DC71F413631F}">
      <dgm:prSet/>
      <dgm:spPr/>
      <dgm:t>
        <a:bodyPr/>
        <a:lstStyle/>
        <a:p>
          <a:endParaRPr lang="ru-RU"/>
        </a:p>
      </dgm:t>
    </dgm:pt>
    <dgm:pt modelId="{3F942A8A-77CE-4A09-8438-C90B29326C9F}">
      <dgm:prSet phldrT="[Текст]" custT="1"/>
      <dgm:spPr/>
      <dgm:t>
        <a:bodyPr/>
        <a:lstStyle/>
        <a:p>
          <a:r>
            <a:rPr lang="uk-UA" sz="2200" dirty="0" smtClean="0"/>
            <a:t>середній </a:t>
          </a:r>
          <a:endParaRPr lang="ru-RU" sz="2200" dirty="0"/>
        </a:p>
      </dgm:t>
    </dgm:pt>
    <dgm:pt modelId="{7798B37D-218D-4ACA-A96F-EE5ADC86C5A7}" type="parTrans" cxnId="{400FB310-0BA9-45AD-8478-9F6350EF76BF}">
      <dgm:prSet/>
      <dgm:spPr/>
      <dgm:t>
        <a:bodyPr/>
        <a:lstStyle/>
        <a:p>
          <a:endParaRPr lang="ru-RU"/>
        </a:p>
      </dgm:t>
    </dgm:pt>
    <dgm:pt modelId="{9E0A931F-7168-4B87-99F9-737F4FE41D0C}" type="sibTrans" cxnId="{400FB310-0BA9-45AD-8478-9F6350EF76BF}">
      <dgm:prSet/>
      <dgm:spPr/>
      <dgm:t>
        <a:bodyPr/>
        <a:lstStyle/>
        <a:p>
          <a:endParaRPr lang="ru-RU"/>
        </a:p>
      </dgm:t>
    </dgm:pt>
    <dgm:pt modelId="{D1BEBB6B-4F35-4084-AD6E-268999D342E0}">
      <dgm:prSet phldrT="[Текст]"/>
      <dgm:spPr/>
      <dgm:t>
        <a:bodyPr/>
        <a:lstStyle/>
        <a:p>
          <a:r>
            <a:rPr lang="uk-UA" dirty="0" smtClean="0"/>
            <a:t>За силою</a:t>
          </a:r>
          <a:endParaRPr lang="ru-RU" dirty="0"/>
        </a:p>
      </dgm:t>
    </dgm:pt>
    <dgm:pt modelId="{9BE57585-9AFF-4FC8-BE46-73942C5DACFE}" type="parTrans" cxnId="{A359D6FA-7994-46CB-B494-E9479408A9E4}">
      <dgm:prSet/>
      <dgm:spPr/>
      <dgm:t>
        <a:bodyPr/>
        <a:lstStyle/>
        <a:p>
          <a:endParaRPr lang="ru-RU"/>
        </a:p>
      </dgm:t>
    </dgm:pt>
    <dgm:pt modelId="{19160B63-615C-4424-9271-276BCC27F58F}" type="sibTrans" cxnId="{A359D6FA-7994-46CB-B494-E9479408A9E4}">
      <dgm:prSet/>
      <dgm:spPr/>
      <dgm:t>
        <a:bodyPr/>
        <a:lstStyle/>
        <a:p>
          <a:endParaRPr lang="ru-RU"/>
        </a:p>
      </dgm:t>
    </dgm:pt>
    <dgm:pt modelId="{B352C40D-D610-4D51-A38B-B1085437A295}">
      <dgm:prSet phldrT="[Текст]" custT="1"/>
      <dgm:spPr/>
      <dgm:t>
        <a:bodyPr/>
        <a:lstStyle/>
        <a:p>
          <a:r>
            <a:rPr lang="uk-UA" sz="2200" dirty="0" smtClean="0"/>
            <a:t>сильний </a:t>
          </a:r>
        </a:p>
      </dgm:t>
    </dgm:pt>
    <dgm:pt modelId="{0EE21713-E945-4BE5-80A3-B333650DA4FE}" type="parTrans" cxnId="{B0820FE3-CD9F-4867-8417-747EFB4C87C4}">
      <dgm:prSet/>
      <dgm:spPr/>
      <dgm:t>
        <a:bodyPr/>
        <a:lstStyle/>
        <a:p>
          <a:endParaRPr lang="ru-RU"/>
        </a:p>
      </dgm:t>
    </dgm:pt>
    <dgm:pt modelId="{C949B275-37B2-473F-8702-989EF9E26300}" type="sibTrans" cxnId="{B0820FE3-CD9F-4867-8417-747EFB4C87C4}">
      <dgm:prSet/>
      <dgm:spPr/>
      <dgm:t>
        <a:bodyPr/>
        <a:lstStyle/>
        <a:p>
          <a:endParaRPr lang="ru-RU"/>
        </a:p>
      </dgm:t>
    </dgm:pt>
    <dgm:pt modelId="{2C3A4CF6-0158-4C40-A818-BD1C59AEB921}">
      <dgm:prSet phldrT="[Текст]" custT="1"/>
      <dgm:spPr/>
      <dgm:t>
        <a:bodyPr/>
        <a:lstStyle/>
        <a:p>
          <a:r>
            <a:rPr lang="uk-UA" sz="2200" dirty="0" smtClean="0"/>
            <a:t>помірний </a:t>
          </a:r>
          <a:endParaRPr lang="ru-RU" sz="2200" dirty="0"/>
        </a:p>
      </dgm:t>
    </dgm:pt>
    <dgm:pt modelId="{2420B91E-47F9-4602-BB1F-C90602C095BC}" type="parTrans" cxnId="{E7821BB4-ADA0-4BBD-8413-EE4E0B05047F}">
      <dgm:prSet/>
      <dgm:spPr/>
      <dgm:t>
        <a:bodyPr/>
        <a:lstStyle/>
        <a:p>
          <a:endParaRPr lang="ru-RU"/>
        </a:p>
      </dgm:t>
    </dgm:pt>
    <dgm:pt modelId="{E17A973B-831F-401E-BE0B-CD91E29893CC}" type="sibTrans" cxnId="{E7821BB4-ADA0-4BBD-8413-EE4E0B05047F}">
      <dgm:prSet/>
      <dgm:spPr/>
      <dgm:t>
        <a:bodyPr/>
        <a:lstStyle/>
        <a:p>
          <a:endParaRPr lang="ru-RU"/>
        </a:p>
      </dgm:t>
    </dgm:pt>
    <dgm:pt modelId="{BD436C86-31F4-434A-B03D-FF793B051E67}">
      <dgm:prSet phldrT="[Текст]" custT="1"/>
      <dgm:spPr/>
      <dgm:t>
        <a:bodyPr/>
        <a:lstStyle/>
        <a:p>
          <a:r>
            <a:rPr lang="uk-UA" sz="2200" dirty="0" smtClean="0"/>
            <a:t>слабкий </a:t>
          </a:r>
        </a:p>
      </dgm:t>
    </dgm:pt>
    <dgm:pt modelId="{5410C9EB-C781-46F2-B409-47B5A611BEA0}" type="parTrans" cxnId="{24A742AD-8C6E-423B-BB18-FF1264908C18}">
      <dgm:prSet/>
      <dgm:spPr/>
      <dgm:t>
        <a:bodyPr/>
        <a:lstStyle/>
        <a:p>
          <a:endParaRPr lang="ru-RU"/>
        </a:p>
      </dgm:t>
    </dgm:pt>
    <dgm:pt modelId="{59D6ABF0-AFEA-4F60-9DD8-CA6BD37790FE}" type="sibTrans" cxnId="{24A742AD-8C6E-423B-BB18-FF1264908C18}">
      <dgm:prSet/>
      <dgm:spPr/>
      <dgm:t>
        <a:bodyPr/>
        <a:lstStyle/>
        <a:p>
          <a:endParaRPr lang="ru-RU"/>
        </a:p>
      </dgm:t>
    </dgm:pt>
    <dgm:pt modelId="{C817B150-015E-4D48-BD46-D8E544679791}">
      <dgm:prSet phldrT="[Текст]" custT="1"/>
      <dgm:spPr/>
      <dgm:t>
        <a:bodyPr/>
        <a:lstStyle/>
        <a:p>
          <a:r>
            <a:rPr lang="uk-UA" sz="2200" dirty="0" smtClean="0"/>
            <a:t>дуже</a:t>
          </a:r>
          <a:r>
            <a:rPr lang="uk-UA" sz="1700" dirty="0" smtClean="0"/>
            <a:t> </a:t>
          </a:r>
          <a:r>
            <a:rPr lang="uk-UA" sz="2200" dirty="0" smtClean="0"/>
            <a:t>слабкий </a:t>
          </a:r>
        </a:p>
      </dgm:t>
    </dgm:pt>
    <dgm:pt modelId="{79CD4D1F-D530-4114-BA70-F36EC4B7DA5A}" type="parTrans" cxnId="{9940620F-2EB0-4A1D-910A-DFAD52027722}">
      <dgm:prSet/>
      <dgm:spPr/>
      <dgm:t>
        <a:bodyPr/>
        <a:lstStyle/>
        <a:p>
          <a:endParaRPr lang="ru-RU"/>
        </a:p>
      </dgm:t>
    </dgm:pt>
    <dgm:pt modelId="{215CCDAA-C07D-4A4B-8DB1-AE5F9242B231}" type="sibTrans" cxnId="{9940620F-2EB0-4A1D-910A-DFAD52027722}">
      <dgm:prSet/>
      <dgm:spPr/>
      <dgm:t>
        <a:bodyPr/>
        <a:lstStyle/>
        <a:p>
          <a:endParaRPr lang="ru-RU"/>
        </a:p>
      </dgm:t>
    </dgm:pt>
    <dgm:pt modelId="{CEFABA42-F8AF-4738-ADAD-09437BE822D5}" type="pres">
      <dgm:prSet presAssocID="{38182FC4-EF81-4F43-AD51-8EF9D9A9682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9EEB1DF-698D-4B6C-BC11-0F400E1322EA}" type="pres">
      <dgm:prSet presAssocID="{79E12A0E-AB24-4014-8E2E-8784D43DD49C}" presName="root" presStyleCnt="0">
        <dgm:presLayoutVars>
          <dgm:chMax/>
          <dgm:chPref/>
        </dgm:presLayoutVars>
      </dgm:prSet>
      <dgm:spPr/>
    </dgm:pt>
    <dgm:pt modelId="{A0750D2E-91A1-4A2C-839A-1092E7B082F3}" type="pres">
      <dgm:prSet presAssocID="{79E12A0E-AB24-4014-8E2E-8784D43DD49C}" presName="rootComposite" presStyleCnt="0">
        <dgm:presLayoutVars/>
      </dgm:prSet>
      <dgm:spPr/>
    </dgm:pt>
    <dgm:pt modelId="{C74F1559-60E4-4CB5-A101-0211CD44E8BA}" type="pres">
      <dgm:prSet presAssocID="{79E12A0E-AB24-4014-8E2E-8784D43DD49C}" presName="ParentAccent" presStyleLbl="alignNode1" presStyleIdx="0" presStyleCnt="3"/>
      <dgm:spPr/>
    </dgm:pt>
    <dgm:pt modelId="{D5319245-A0EC-438B-8809-144B8F76D20A}" type="pres">
      <dgm:prSet presAssocID="{79E12A0E-AB24-4014-8E2E-8784D43DD49C}" presName="ParentSmallAccent" presStyleLbl="fgAcc1" presStyleIdx="0" presStyleCnt="3"/>
      <dgm:spPr/>
    </dgm:pt>
    <dgm:pt modelId="{2E8D704D-E86A-497D-9FB8-D48DC27BE3C1}" type="pres">
      <dgm:prSet presAssocID="{79E12A0E-AB24-4014-8E2E-8784D43DD49C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1DA1B-6B7A-4638-BA51-E1AEB03311C1}" type="pres">
      <dgm:prSet presAssocID="{79E12A0E-AB24-4014-8E2E-8784D43DD49C}" presName="childShape" presStyleCnt="0">
        <dgm:presLayoutVars>
          <dgm:chMax val="0"/>
          <dgm:chPref val="0"/>
        </dgm:presLayoutVars>
      </dgm:prSet>
      <dgm:spPr/>
    </dgm:pt>
    <dgm:pt modelId="{363E43C3-92AE-44D9-A700-42FB4BE338F9}" type="pres">
      <dgm:prSet presAssocID="{4F639B19-39E2-4357-8EBF-DD6EAB039168}" presName="childComposite" presStyleCnt="0">
        <dgm:presLayoutVars>
          <dgm:chMax val="0"/>
          <dgm:chPref val="0"/>
        </dgm:presLayoutVars>
      </dgm:prSet>
      <dgm:spPr/>
    </dgm:pt>
    <dgm:pt modelId="{7B1AB811-2349-424C-87F9-A0F1908B70D1}" type="pres">
      <dgm:prSet presAssocID="{4F639B19-39E2-4357-8EBF-DD6EAB039168}" presName="ChildAccent" presStyleLbl="solidFgAcc1" presStyleIdx="0" presStyleCnt="9"/>
      <dgm:spPr/>
    </dgm:pt>
    <dgm:pt modelId="{2349C8CD-2D29-41DA-9035-97223E1D1ECE}" type="pres">
      <dgm:prSet presAssocID="{4F639B19-39E2-4357-8EBF-DD6EAB039168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4B5AF-B94F-4E63-A491-3F072EBF1514}" type="pres">
      <dgm:prSet presAssocID="{9AEFFCA9-8BFF-4CF4-950C-CD01B382D101}" presName="childComposite" presStyleCnt="0">
        <dgm:presLayoutVars>
          <dgm:chMax val="0"/>
          <dgm:chPref val="0"/>
        </dgm:presLayoutVars>
      </dgm:prSet>
      <dgm:spPr/>
    </dgm:pt>
    <dgm:pt modelId="{9CF4DEFD-7BA8-4C9B-82C8-F366B4E26AD3}" type="pres">
      <dgm:prSet presAssocID="{9AEFFCA9-8BFF-4CF4-950C-CD01B382D101}" presName="ChildAccent" presStyleLbl="solidFgAcc1" presStyleIdx="1" presStyleCnt="9"/>
      <dgm:spPr/>
    </dgm:pt>
    <dgm:pt modelId="{C84646CA-752D-4DB0-92B8-47B8209DE4C4}" type="pres">
      <dgm:prSet presAssocID="{9AEFFCA9-8BFF-4CF4-950C-CD01B382D101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CABF2-1960-4275-B763-5568FE5A9464}" type="pres">
      <dgm:prSet presAssocID="{FA3DD397-7064-43D1-BC55-ACBE599E686D}" presName="root" presStyleCnt="0">
        <dgm:presLayoutVars>
          <dgm:chMax/>
          <dgm:chPref/>
        </dgm:presLayoutVars>
      </dgm:prSet>
      <dgm:spPr/>
    </dgm:pt>
    <dgm:pt modelId="{891AA61B-0148-41AF-8A98-52DC5158D7F7}" type="pres">
      <dgm:prSet presAssocID="{FA3DD397-7064-43D1-BC55-ACBE599E686D}" presName="rootComposite" presStyleCnt="0">
        <dgm:presLayoutVars/>
      </dgm:prSet>
      <dgm:spPr/>
    </dgm:pt>
    <dgm:pt modelId="{5E4E9435-D593-4B6C-90AD-F486D1998F69}" type="pres">
      <dgm:prSet presAssocID="{FA3DD397-7064-43D1-BC55-ACBE599E686D}" presName="ParentAccent" presStyleLbl="alignNode1" presStyleIdx="1" presStyleCnt="3"/>
      <dgm:spPr/>
    </dgm:pt>
    <dgm:pt modelId="{F847B2CA-8247-4198-B3EB-41216561647E}" type="pres">
      <dgm:prSet presAssocID="{FA3DD397-7064-43D1-BC55-ACBE599E686D}" presName="ParentSmallAccent" presStyleLbl="fgAcc1" presStyleIdx="1" presStyleCnt="3"/>
      <dgm:spPr/>
    </dgm:pt>
    <dgm:pt modelId="{B252A459-6A9B-4807-8CB3-B86A0E763D4A}" type="pres">
      <dgm:prSet presAssocID="{FA3DD397-7064-43D1-BC55-ACBE599E686D}" presName="Parent" presStyleLbl="revTx" presStyleIdx="3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F44C8-816F-4C18-8FB5-EFF9FA3A81FA}" type="pres">
      <dgm:prSet presAssocID="{FA3DD397-7064-43D1-BC55-ACBE599E686D}" presName="childShape" presStyleCnt="0">
        <dgm:presLayoutVars>
          <dgm:chMax val="0"/>
          <dgm:chPref val="0"/>
        </dgm:presLayoutVars>
      </dgm:prSet>
      <dgm:spPr/>
    </dgm:pt>
    <dgm:pt modelId="{2C17A7D5-97EE-4DEB-A047-7ED3B3A0C1FC}" type="pres">
      <dgm:prSet presAssocID="{451BD6E2-C7BD-464C-A987-D30104ADF1E8}" presName="childComposite" presStyleCnt="0">
        <dgm:presLayoutVars>
          <dgm:chMax val="0"/>
          <dgm:chPref val="0"/>
        </dgm:presLayoutVars>
      </dgm:prSet>
      <dgm:spPr/>
    </dgm:pt>
    <dgm:pt modelId="{2C2A26B8-2A2F-49FA-86C5-C0DDFCD71C8F}" type="pres">
      <dgm:prSet presAssocID="{451BD6E2-C7BD-464C-A987-D30104ADF1E8}" presName="ChildAccent" presStyleLbl="solidFgAcc1" presStyleIdx="2" presStyleCnt="9"/>
      <dgm:spPr/>
    </dgm:pt>
    <dgm:pt modelId="{C742C4EB-F273-47C7-A7A6-407EFA3F6E49}" type="pres">
      <dgm:prSet presAssocID="{451BD6E2-C7BD-464C-A987-D30104ADF1E8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844CB-9C84-4754-AB64-26E0D41AC9F0}" type="pres">
      <dgm:prSet presAssocID="{69C9E80B-CE35-4B75-A6F6-1BA3C5EA8122}" presName="childComposite" presStyleCnt="0">
        <dgm:presLayoutVars>
          <dgm:chMax val="0"/>
          <dgm:chPref val="0"/>
        </dgm:presLayoutVars>
      </dgm:prSet>
      <dgm:spPr/>
    </dgm:pt>
    <dgm:pt modelId="{3BFCA6BC-3251-46FF-9645-E988E458A7D5}" type="pres">
      <dgm:prSet presAssocID="{69C9E80B-CE35-4B75-A6F6-1BA3C5EA8122}" presName="ChildAccent" presStyleLbl="solidFgAcc1" presStyleIdx="3" presStyleCnt="9" custLinFactY="29253" custLinFactNeighborY="100000"/>
      <dgm:spPr/>
    </dgm:pt>
    <dgm:pt modelId="{4B794DF9-B5E4-4C71-AF75-9B8EE27544CA}" type="pres">
      <dgm:prSet presAssocID="{69C9E80B-CE35-4B75-A6F6-1BA3C5EA8122}" presName="Child" presStyleLbl="revTx" presStyleIdx="5" presStyleCnt="12" custLinFactNeighborY="55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40C7-8460-41FD-8888-E6E01DF48E04}" type="pres">
      <dgm:prSet presAssocID="{D1BEBB6B-4F35-4084-AD6E-268999D342E0}" presName="root" presStyleCnt="0">
        <dgm:presLayoutVars>
          <dgm:chMax/>
          <dgm:chPref/>
        </dgm:presLayoutVars>
      </dgm:prSet>
      <dgm:spPr/>
    </dgm:pt>
    <dgm:pt modelId="{7A2814B2-EBFD-43FE-A4EC-0E4A4155C237}" type="pres">
      <dgm:prSet presAssocID="{D1BEBB6B-4F35-4084-AD6E-268999D342E0}" presName="rootComposite" presStyleCnt="0">
        <dgm:presLayoutVars/>
      </dgm:prSet>
      <dgm:spPr/>
    </dgm:pt>
    <dgm:pt modelId="{4E413934-694C-44A9-8B7E-ADB9771CE3BC}" type="pres">
      <dgm:prSet presAssocID="{D1BEBB6B-4F35-4084-AD6E-268999D342E0}" presName="ParentAccent" presStyleLbl="alignNode1" presStyleIdx="2" presStyleCnt="3"/>
      <dgm:spPr/>
    </dgm:pt>
    <dgm:pt modelId="{60858A50-A41C-4394-B6D8-64615BB60036}" type="pres">
      <dgm:prSet presAssocID="{D1BEBB6B-4F35-4084-AD6E-268999D342E0}" presName="ParentSmallAccent" presStyleLbl="fgAcc1" presStyleIdx="2" presStyleCnt="3"/>
      <dgm:spPr/>
    </dgm:pt>
    <dgm:pt modelId="{08BE622A-FBC1-4D46-888D-68A4BCEB1A52}" type="pres">
      <dgm:prSet presAssocID="{D1BEBB6B-4F35-4084-AD6E-268999D342E0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49667-D963-4240-B7D4-3C88C025C89F}" type="pres">
      <dgm:prSet presAssocID="{D1BEBB6B-4F35-4084-AD6E-268999D342E0}" presName="childShape" presStyleCnt="0">
        <dgm:presLayoutVars>
          <dgm:chMax val="0"/>
          <dgm:chPref val="0"/>
        </dgm:presLayoutVars>
      </dgm:prSet>
      <dgm:spPr/>
    </dgm:pt>
    <dgm:pt modelId="{78C59002-CE6F-42D2-A7A9-33A1DF117811}" type="pres">
      <dgm:prSet presAssocID="{B352C40D-D610-4D51-A38B-B1085437A295}" presName="childComposite" presStyleCnt="0">
        <dgm:presLayoutVars>
          <dgm:chMax val="0"/>
          <dgm:chPref val="0"/>
        </dgm:presLayoutVars>
      </dgm:prSet>
      <dgm:spPr/>
    </dgm:pt>
    <dgm:pt modelId="{B3ABA82A-02BB-4760-8FDA-1205FAA9CBF6}" type="pres">
      <dgm:prSet presAssocID="{B352C40D-D610-4D51-A38B-B1085437A295}" presName="ChildAccent" presStyleLbl="solidFgAcc1" presStyleIdx="4" presStyleCnt="9"/>
      <dgm:spPr/>
    </dgm:pt>
    <dgm:pt modelId="{06DCB653-6CF6-4E3A-A1B8-88BA452C9F3D}" type="pres">
      <dgm:prSet presAssocID="{B352C40D-D610-4D51-A38B-B1085437A295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4A171-E3E4-4034-A29C-7477C230374A}" type="pres">
      <dgm:prSet presAssocID="{3F942A8A-77CE-4A09-8438-C90B29326C9F}" presName="childComposite" presStyleCnt="0">
        <dgm:presLayoutVars>
          <dgm:chMax val="0"/>
          <dgm:chPref val="0"/>
        </dgm:presLayoutVars>
      </dgm:prSet>
      <dgm:spPr/>
    </dgm:pt>
    <dgm:pt modelId="{6F197F34-7E21-4896-9147-A6DF8B64A47C}" type="pres">
      <dgm:prSet presAssocID="{3F942A8A-77CE-4A09-8438-C90B29326C9F}" presName="ChildAccent" presStyleLbl="solidFgAcc1" presStyleIdx="5" presStyleCnt="9"/>
      <dgm:spPr/>
    </dgm:pt>
    <dgm:pt modelId="{752E08AD-663E-404B-AC75-7B0D65FA66C5}" type="pres">
      <dgm:prSet presAssocID="{3F942A8A-77CE-4A09-8438-C90B29326C9F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E90F5-1E82-4E20-9E68-A7619C08E046}" type="pres">
      <dgm:prSet presAssocID="{2C3A4CF6-0158-4C40-A818-BD1C59AEB921}" presName="childComposite" presStyleCnt="0">
        <dgm:presLayoutVars>
          <dgm:chMax val="0"/>
          <dgm:chPref val="0"/>
        </dgm:presLayoutVars>
      </dgm:prSet>
      <dgm:spPr/>
    </dgm:pt>
    <dgm:pt modelId="{CA4763D6-7E15-4B1F-919C-8F8040F1785C}" type="pres">
      <dgm:prSet presAssocID="{2C3A4CF6-0158-4C40-A818-BD1C59AEB921}" presName="ChildAccent" presStyleLbl="solidFgAcc1" presStyleIdx="6" presStyleCnt="9"/>
      <dgm:spPr/>
    </dgm:pt>
    <dgm:pt modelId="{53F05104-C90E-407E-AF88-F8263264C7B0}" type="pres">
      <dgm:prSet presAssocID="{2C3A4CF6-0158-4C40-A818-BD1C59AEB921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CAE7B-D351-460C-87A5-8DD15E6478BE}" type="pres">
      <dgm:prSet presAssocID="{BD436C86-31F4-434A-B03D-FF793B051E67}" presName="childComposite" presStyleCnt="0">
        <dgm:presLayoutVars>
          <dgm:chMax val="0"/>
          <dgm:chPref val="0"/>
        </dgm:presLayoutVars>
      </dgm:prSet>
      <dgm:spPr/>
    </dgm:pt>
    <dgm:pt modelId="{E9646473-0980-43B0-BB87-5E94533A22C5}" type="pres">
      <dgm:prSet presAssocID="{BD436C86-31F4-434A-B03D-FF793B051E67}" presName="ChildAccent" presStyleLbl="solidFgAcc1" presStyleIdx="7" presStyleCnt="9"/>
      <dgm:spPr/>
    </dgm:pt>
    <dgm:pt modelId="{8F58EC48-E01F-4174-BDCE-F598F27449D2}" type="pres">
      <dgm:prSet presAssocID="{BD436C86-31F4-434A-B03D-FF793B051E67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8923D-B160-4901-8389-5D95C71A8F34}" type="pres">
      <dgm:prSet presAssocID="{C817B150-015E-4D48-BD46-D8E544679791}" presName="childComposite" presStyleCnt="0">
        <dgm:presLayoutVars>
          <dgm:chMax val="0"/>
          <dgm:chPref val="0"/>
        </dgm:presLayoutVars>
      </dgm:prSet>
      <dgm:spPr/>
    </dgm:pt>
    <dgm:pt modelId="{003A1A02-CC47-4831-BE4D-C4ED4CE8E69D}" type="pres">
      <dgm:prSet presAssocID="{C817B150-015E-4D48-BD46-D8E544679791}" presName="ChildAccent" presStyleLbl="solidFgAcc1" presStyleIdx="8" presStyleCnt="9"/>
      <dgm:spPr/>
    </dgm:pt>
    <dgm:pt modelId="{195CFFD9-22DA-4B0E-9C6D-F2E0ADAC281D}" type="pres">
      <dgm:prSet presAssocID="{C817B150-015E-4D48-BD46-D8E54467979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7CD95-2E7E-4E80-8186-BBD47117CB69}" type="presOf" srcId="{B352C40D-D610-4D51-A38B-B1085437A295}" destId="{06DCB653-6CF6-4E3A-A1B8-88BA452C9F3D}" srcOrd="0" destOrd="0" presId="urn:microsoft.com/office/officeart/2008/layout/SquareAccentList"/>
    <dgm:cxn modelId="{400FB310-0BA9-45AD-8478-9F6350EF76BF}" srcId="{D1BEBB6B-4F35-4084-AD6E-268999D342E0}" destId="{3F942A8A-77CE-4A09-8438-C90B29326C9F}" srcOrd="1" destOrd="0" parTransId="{7798B37D-218D-4ACA-A96F-EE5ADC86C5A7}" sibTransId="{9E0A931F-7168-4B87-99F9-737F4FE41D0C}"/>
    <dgm:cxn modelId="{55B949A3-4FBB-4FD3-A0A7-6BF1A1DAD638}" type="presOf" srcId="{D1BEBB6B-4F35-4084-AD6E-268999D342E0}" destId="{08BE622A-FBC1-4D46-888D-68A4BCEB1A52}" srcOrd="0" destOrd="0" presId="urn:microsoft.com/office/officeart/2008/layout/SquareAccentList"/>
    <dgm:cxn modelId="{8B493401-B00C-415C-B5F6-487C57B73C4E}" srcId="{38182FC4-EF81-4F43-AD51-8EF9D9A96826}" destId="{79E12A0E-AB24-4014-8E2E-8784D43DD49C}" srcOrd="0" destOrd="0" parTransId="{C75FD699-D0F1-4FC0-9AA3-2002E34DBDC6}" sibTransId="{C1AC5961-BE9F-4928-A768-8B12DC4D822B}"/>
    <dgm:cxn modelId="{3E6251E7-8AFA-4B01-8750-DC71F413631F}" srcId="{FA3DD397-7064-43D1-BC55-ACBE599E686D}" destId="{69C9E80B-CE35-4B75-A6F6-1BA3C5EA8122}" srcOrd="1" destOrd="0" parTransId="{8D65C5AC-5FEE-4152-88C8-BF928C065A6D}" sibTransId="{A960357B-FCB8-4BBC-A9A6-EB0B24D8FE32}"/>
    <dgm:cxn modelId="{CF8729F4-C9DA-4E77-BFE4-B801901628D9}" type="presOf" srcId="{79E12A0E-AB24-4014-8E2E-8784D43DD49C}" destId="{2E8D704D-E86A-497D-9FB8-D48DC27BE3C1}" srcOrd="0" destOrd="0" presId="urn:microsoft.com/office/officeart/2008/layout/SquareAccentList"/>
    <dgm:cxn modelId="{7D390360-C7AD-4977-9244-543941A625E0}" type="presOf" srcId="{9AEFFCA9-8BFF-4CF4-950C-CD01B382D101}" destId="{C84646CA-752D-4DB0-92B8-47B8209DE4C4}" srcOrd="0" destOrd="0" presId="urn:microsoft.com/office/officeart/2008/layout/SquareAccentList"/>
    <dgm:cxn modelId="{F24B66F4-E069-47F0-9628-6E32D165E8BF}" type="presOf" srcId="{69C9E80B-CE35-4B75-A6F6-1BA3C5EA8122}" destId="{4B794DF9-B5E4-4C71-AF75-9B8EE27544CA}" srcOrd="0" destOrd="0" presId="urn:microsoft.com/office/officeart/2008/layout/SquareAccentList"/>
    <dgm:cxn modelId="{2B567FD1-DD57-4128-853E-D48C26D8E25A}" srcId="{FA3DD397-7064-43D1-BC55-ACBE599E686D}" destId="{451BD6E2-C7BD-464C-A987-D30104ADF1E8}" srcOrd="0" destOrd="0" parTransId="{8BD7029B-3566-4F7B-809C-28ECD55B1854}" sibTransId="{7AE7BC47-B599-40BF-A8F8-542FC8BABDFD}"/>
    <dgm:cxn modelId="{F601A278-E8EE-4830-AAA9-673A0D0A199A}" type="presOf" srcId="{3F942A8A-77CE-4A09-8438-C90B29326C9F}" destId="{752E08AD-663E-404B-AC75-7B0D65FA66C5}" srcOrd="0" destOrd="0" presId="urn:microsoft.com/office/officeart/2008/layout/SquareAccentList"/>
    <dgm:cxn modelId="{E7821BB4-ADA0-4BBD-8413-EE4E0B05047F}" srcId="{D1BEBB6B-4F35-4084-AD6E-268999D342E0}" destId="{2C3A4CF6-0158-4C40-A818-BD1C59AEB921}" srcOrd="2" destOrd="0" parTransId="{2420B91E-47F9-4602-BB1F-C90602C095BC}" sibTransId="{E17A973B-831F-401E-BE0B-CD91E29893CC}"/>
    <dgm:cxn modelId="{24A742AD-8C6E-423B-BB18-FF1264908C18}" srcId="{D1BEBB6B-4F35-4084-AD6E-268999D342E0}" destId="{BD436C86-31F4-434A-B03D-FF793B051E67}" srcOrd="3" destOrd="0" parTransId="{5410C9EB-C781-46F2-B409-47B5A611BEA0}" sibTransId="{59D6ABF0-AFEA-4F60-9DD8-CA6BD37790FE}"/>
    <dgm:cxn modelId="{2170FEC1-02CF-44B4-829C-A79589538037}" srcId="{38182FC4-EF81-4F43-AD51-8EF9D9A96826}" destId="{FA3DD397-7064-43D1-BC55-ACBE599E686D}" srcOrd="1" destOrd="0" parTransId="{D3A60A1F-40CB-4490-B63F-59069F699399}" sibTransId="{5CDD210A-12B6-4EB5-BA90-7C5331BB308C}"/>
    <dgm:cxn modelId="{911FB6FF-4F7A-44AA-A407-3A914F84FB31}" type="presOf" srcId="{38182FC4-EF81-4F43-AD51-8EF9D9A96826}" destId="{CEFABA42-F8AF-4738-ADAD-09437BE822D5}" srcOrd="0" destOrd="0" presId="urn:microsoft.com/office/officeart/2008/layout/SquareAccentList"/>
    <dgm:cxn modelId="{B0820FE3-CD9F-4867-8417-747EFB4C87C4}" srcId="{D1BEBB6B-4F35-4084-AD6E-268999D342E0}" destId="{B352C40D-D610-4D51-A38B-B1085437A295}" srcOrd="0" destOrd="0" parTransId="{0EE21713-E945-4BE5-80A3-B333650DA4FE}" sibTransId="{C949B275-37B2-473F-8702-989EF9E26300}"/>
    <dgm:cxn modelId="{7E0259C9-7F27-4A47-82A7-113D11EEFE54}" srcId="{79E12A0E-AB24-4014-8E2E-8784D43DD49C}" destId="{4F639B19-39E2-4357-8EBF-DD6EAB039168}" srcOrd="0" destOrd="0" parTransId="{D5AEC815-F75A-4134-860E-D8CA5EF9FE0E}" sibTransId="{3ED3EE90-FD27-4CBE-9B39-8AEF690C163F}"/>
    <dgm:cxn modelId="{A359D6FA-7994-46CB-B494-E9479408A9E4}" srcId="{38182FC4-EF81-4F43-AD51-8EF9D9A96826}" destId="{D1BEBB6B-4F35-4084-AD6E-268999D342E0}" srcOrd="2" destOrd="0" parTransId="{9BE57585-9AFF-4FC8-BE46-73942C5DACFE}" sibTransId="{19160B63-615C-4424-9271-276BCC27F58F}"/>
    <dgm:cxn modelId="{9940620F-2EB0-4A1D-910A-DFAD52027722}" srcId="{D1BEBB6B-4F35-4084-AD6E-268999D342E0}" destId="{C817B150-015E-4D48-BD46-D8E544679791}" srcOrd="4" destOrd="0" parTransId="{79CD4D1F-D530-4114-BA70-F36EC4B7DA5A}" sibTransId="{215CCDAA-C07D-4A4B-8DB1-AE5F9242B231}"/>
    <dgm:cxn modelId="{8C3304B6-4322-48E0-BCEA-525742085C89}" type="presOf" srcId="{4F639B19-39E2-4357-8EBF-DD6EAB039168}" destId="{2349C8CD-2D29-41DA-9035-97223E1D1ECE}" srcOrd="0" destOrd="0" presId="urn:microsoft.com/office/officeart/2008/layout/SquareAccentList"/>
    <dgm:cxn modelId="{4B0A65FC-AF8A-4EAD-A4DC-85A343BC6100}" type="presOf" srcId="{C817B150-015E-4D48-BD46-D8E544679791}" destId="{195CFFD9-22DA-4B0E-9C6D-F2E0ADAC281D}" srcOrd="0" destOrd="0" presId="urn:microsoft.com/office/officeart/2008/layout/SquareAccentList"/>
    <dgm:cxn modelId="{01572038-D099-4E86-AF0B-736BA609186D}" type="presOf" srcId="{FA3DD397-7064-43D1-BC55-ACBE599E686D}" destId="{B252A459-6A9B-4807-8CB3-B86A0E763D4A}" srcOrd="0" destOrd="0" presId="urn:microsoft.com/office/officeart/2008/layout/SquareAccentList"/>
    <dgm:cxn modelId="{BD503B08-D2EF-4A62-BE25-FE99DE5633A4}" type="presOf" srcId="{451BD6E2-C7BD-464C-A987-D30104ADF1E8}" destId="{C742C4EB-F273-47C7-A7A6-407EFA3F6E49}" srcOrd="0" destOrd="0" presId="urn:microsoft.com/office/officeart/2008/layout/SquareAccentList"/>
    <dgm:cxn modelId="{5EFC5956-68D7-4775-80F1-324A12792D72}" srcId="{79E12A0E-AB24-4014-8E2E-8784D43DD49C}" destId="{9AEFFCA9-8BFF-4CF4-950C-CD01B382D101}" srcOrd="1" destOrd="0" parTransId="{427828E0-E804-4F79-BBB5-A6932E77AA59}" sibTransId="{2EEB9151-AA36-412C-9E2F-8AAF71202269}"/>
    <dgm:cxn modelId="{51912398-667E-4240-A92B-67AEE61AF8F3}" type="presOf" srcId="{BD436C86-31F4-434A-B03D-FF793B051E67}" destId="{8F58EC48-E01F-4174-BDCE-F598F27449D2}" srcOrd="0" destOrd="0" presId="urn:microsoft.com/office/officeart/2008/layout/SquareAccentList"/>
    <dgm:cxn modelId="{0A82B904-AF82-4F90-8F07-DEF15F889B3D}" type="presOf" srcId="{2C3A4CF6-0158-4C40-A818-BD1C59AEB921}" destId="{53F05104-C90E-407E-AF88-F8263264C7B0}" srcOrd="0" destOrd="0" presId="urn:microsoft.com/office/officeart/2008/layout/SquareAccentList"/>
    <dgm:cxn modelId="{FAF4F74D-F5B3-4BDB-8C71-1FE56DB5BD53}" type="presParOf" srcId="{CEFABA42-F8AF-4738-ADAD-09437BE822D5}" destId="{09EEB1DF-698D-4B6C-BC11-0F400E1322EA}" srcOrd="0" destOrd="0" presId="urn:microsoft.com/office/officeart/2008/layout/SquareAccentList"/>
    <dgm:cxn modelId="{EFD696AE-957C-4724-9D88-080AB4628B55}" type="presParOf" srcId="{09EEB1DF-698D-4B6C-BC11-0F400E1322EA}" destId="{A0750D2E-91A1-4A2C-839A-1092E7B082F3}" srcOrd="0" destOrd="0" presId="urn:microsoft.com/office/officeart/2008/layout/SquareAccentList"/>
    <dgm:cxn modelId="{A6F6AB19-FBF7-45BB-8A71-F7200C567CAB}" type="presParOf" srcId="{A0750D2E-91A1-4A2C-839A-1092E7B082F3}" destId="{C74F1559-60E4-4CB5-A101-0211CD44E8BA}" srcOrd="0" destOrd="0" presId="urn:microsoft.com/office/officeart/2008/layout/SquareAccentList"/>
    <dgm:cxn modelId="{CE4F40FD-8609-4B38-9E97-20DF0FE0070E}" type="presParOf" srcId="{A0750D2E-91A1-4A2C-839A-1092E7B082F3}" destId="{D5319245-A0EC-438B-8809-144B8F76D20A}" srcOrd="1" destOrd="0" presId="urn:microsoft.com/office/officeart/2008/layout/SquareAccentList"/>
    <dgm:cxn modelId="{795EE3FE-AB2B-40A8-8172-B8C6C99D9A31}" type="presParOf" srcId="{A0750D2E-91A1-4A2C-839A-1092E7B082F3}" destId="{2E8D704D-E86A-497D-9FB8-D48DC27BE3C1}" srcOrd="2" destOrd="0" presId="urn:microsoft.com/office/officeart/2008/layout/SquareAccentList"/>
    <dgm:cxn modelId="{5E911A4D-B784-43E8-A56D-F4F5C21D64C2}" type="presParOf" srcId="{09EEB1DF-698D-4B6C-BC11-0F400E1322EA}" destId="{2E81DA1B-6B7A-4638-BA51-E1AEB03311C1}" srcOrd="1" destOrd="0" presId="urn:microsoft.com/office/officeart/2008/layout/SquareAccentList"/>
    <dgm:cxn modelId="{E0F6789F-ABEA-4C0B-A4B2-9527B7937A21}" type="presParOf" srcId="{2E81DA1B-6B7A-4638-BA51-E1AEB03311C1}" destId="{363E43C3-92AE-44D9-A700-42FB4BE338F9}" srcOrd="0" destOrd="0" presId="urn:microsoft.com/office/officeart/2008/layout/SquareAccentList"/>
    <dgm:cxn modelId="{8855BB58-1099-4663-BC3F-B01F7C885DE2}" type="presParOf" srcId="{363E43C3-92AE-44D9-A700-42FB4BE338F9}" destId="{7B1AB811-2349-424C-87F9-A0F1908B70D1}" srcOrd="0" destOrd="0" presId="urn:microsoft.com/office/officeart/2008/layout/SquareAccentList"/>
    <dgm:cxn modelId="{F04449D8-CAA8-487A-A4A2-FF678D66ED4D}" type="presParOf" srcId="{363E43C3-92AE-44D9-A700-42FB4BE338F9}" destId="{2349C8CD-2D29-41DA-9035-97223E1D1ECE}" srcOrd="1" destOrd="0" presId="urn:microsoft.com/office/officeart/2008/layout/SquareAccentList"/>
    <dgm:cxn modelId="{4E118BF6-3AD6-4FA3-B37A-91BD3A63AA21}" type="presParOf" srcId="{2E81DA1B-6B7A-4638-BA51-E1AEB03311C1}" destId="{2A44B5AF-B94F-4E63-A491-3F072EBF1514}" srcOrd="1" destOrd="0" presId="urn:microsoft.com/office/officeart/2008/layout/SquareAccentList"/>
    <dgm:cxn modelId="{049C5778-932C-45E0-B607-8D3A63AAB011}" type="presParOf" srcId="{2A44B5AF-B94F-4E63-A491-3F072EBF1514}" destId="{9CF4DEFD-7BA8-4C9B-82C8-F366B4E26AD3}" srcOrd="0" destOrd="0" presId="urn:microsoft.com/office/officeart/2008/layout/SquareAccentList"/>
    <dgm:cxn modelId="{04D2071B-0C2A-487D-A043-185985E35396}" type="presParOf" srcId="{2A44B5AF-B94F-4E63-A491-3F072EBF1514}" destId="{C84646CA-752D-4DB0-92B8-47B8209DE4C4}" srcOrd="1" destOrd="0" presId="urn:microsoft.com/office/officeart/2008/layout/SquareAccentList"/>
    <dgm:cxn modelId="{10717534-8420-49F9-8F2E-510F658F1343}" type="presParOf" srcId="{CEFABA42-F8AF-4738-ADAD-09437BE822D5}" destId="{781CABF2-1960-4275-B763-5568FE5A9464}" srcOrd="1" destOrd="0" presId="urn:microsoft.com/office/officeart/2008/layout/SquareAccentList"/>
    <dgm:cxn modelId="{CE6C0E3A-6C0B-4C5A-8232-A990C0BB456A}" type="presParOf" srcId="{781CABF2-1960-4275-B763-5568FE5A9464}" destId="{891AA61B-0148-41AF-8A98-52DC5158D7F7}" srcOrd="0" destOrd="0" presId="urn:microsoft.com/office/officeart/2008/layout/SquareAccentList"/>
    <dgm:cxn modelId="{F3663584-DD7F-4371-96BE-A77AA1FB596E}" type="presParOf" srcId="{891AA61B-0148-41AF-8A98-52DC5158D7F7}" destId="{5E4E9435-D593-4B6C-90AD-F486D1998F69}" srcOrd="0" destOrd="0" presId="urn:microsoft.com/office/officeart/2008/layout/SquareAccentList"/>
    <dgm:cxn modelId="{68BB96E5-F5E8-4A48-91E8-B709DBA51E37}" type="presParOf" srcId="{891AA61B-0148-41AF-8A98-52DC5158D7F7}" destId="{F847B2CA-8247-4198-B3EB-41216561647E}" srcOrd="1" destOrd="0" presId="urn:microsoft.com/office/officeart/2008/layout/SquareAccentList"/>
    <dgm:cxn modelId="{273C8512-197B-4324-B429-F212258E0A2C}" type="presParOf" srcId="{891AA61B-0148-41AF-8A98-52DC5158D7F7}" destId="{B252A459-6A9B-4807-8CB3-B86A0E763D4A}" srcOrd="2" destOrd="0" presId="urn:microsoft.com/office/officeart/2008/layout/SquareAccentList"/>
    <dgm:cxn modelId="{17615F97-FC2D-40FC-BA4B-5FFB12C416D7}" type="presParOf" srcId="{781CABF2-1960-4275-B763-5568FE5A9464}" destId="{55BF44C8-816F-4C18-8FB5-EFF9FA3A81FA}" srcOrd="1" destOrd="0" presId="urn:microsoft.com/office/officeart/2008/layout/SquareAccentList"/>
    <dgm:cxn modelId="{27C0120F-B2AF-407B-BEC9-094A4BF76134}" type="presParOf" srcId="{55BF44C8-816F-4C18-8FB5-EFF9FA3A81FA}" destId="{2C17A7D5-97EE-4DEB-A047-7ED3B3A0C1FC}" srcOrd="0" destOrd="0" presId="urn:microsoft.com/office/officeart/2008/layout/SquareAccentList"/>
    <dgm:cxn modelId="{23EA5CC3-0FE1-48C8-A221-B8B0FC96BE17}" type="presParOf" srcId="{2C17A7D5-97EE-4DEB-A047-7ED3B3A0C1FC}" destId="{2C2A26B8-2A2F-49FA-86C5-C0DDFCD71C8F}" srcOrd="0" destOrd="0" presId="urn:microsoft.com/office/officeart/2008/layout/SquareAccentList"/>
    <dgm:cxn modelId="{71D486F9-0B07-4939-943C-B06F1DFFE2E4}" type="presParOf" srcId="{2C17A7D5-97EE-4DEB-A047-7ED3B3A0C1FC}" destId="{C742C4EB-F273-47C7-A7A6-407EFA3F6E49}" srcOrd="1" destOrd="0" presId="urn:microsoft.com/office/officeart/2008/layout/SquareAccentList"/>
    <dgm:cxn modelId="{772D5FCB-6E95-48D4-B70E-5A63EBEA3D31}" type="presParOf" srcId="{55BF44C8-816F-4C18-8FB5-EFF9FA3A81FA}" destId="{843844CB-9C84-4754-AB64-26E0D41AC9F0}" srcOrd="1" destOrd="0" presId="urn:microsoft.com/office/officeart/2008/layout/SquareAccentList"/>
    <dgm:cxn modelId="{50C48DB2-EFBB-45CD-8BC1-7821401B7EC5}" type="presParOf" srcId="{843844CB-9C84-4754-AB64-26E0D41AC9F0}" destId="{3BFCA6BC-3251-46FF-9645-E988E458A7D5}" srcOrd="0" destOrd="0" presId="urn:microsoft.com/office/officeart/2008/layout/SquareAccentList"/>
    <dgm:cxn modelId="{E9D63018-3E89-4A0C-9603-688C06500B88}" type="presParOf" srcId="{843844CB-9C84-4754-AB64-26E0D41AC9F0}" destId="{4B794DF9-B5E4-4C71-AF75-9B8EE27544CA}" srcOrd="1" destOrd="0" presId="urn:microsoft.com/office/officeart/2008/layout/SquareAccentList"/>
    <dgm:cxn modelId="{A4A8A85E-9F79-47A9-89B9-645B2D5121F3}" type="presParOf" srcId="{CEFABA42-F8AF-4738-ADAD-09437BE822D5}" destId="{1A2C40C7-8460-41FD-8888-E6E01DF48E04}" srcOrd="2" destOrd="0" presId="urn:microsoft.com/office/officeart/2008/layout/SquareAccentList"/>
    <dgm:cxn modelId="{99B5FEAD-693B-4FD8-935C-C46A4A79E78D}" type="presParOf" srcId="{1A2C40C7-8460-41FD-8888-E6E01DF48E04}" destId="{7A2814B2-EBFD-43FE-A4EC-0E4A4155C237}" srcOrd="0" destOrd="0" presId="urn:microsoft.com/office/officeart/2008/layout/SquareAccentList"/>
    <dgm:cxn modelId="{70859F5B-630C-4BEB-8851-627D90CC649B}" type="presParOf" srcId="{7A2814B2-EBFD-43FE-A4EC-0E4A4155C237}" destId="{4E413934-694C-44A9-8B7E-ADB9771CE3BC}" srcOrd="0" destOrd="0" presId="urn:microsoft.com/office/officeart/2008/layout/SquareAccentList"/>
    <dgm:cxn modelId="{EE027399-9EC9-498F-97A3-F8E2B1FACB4E}" type="presParOf" srcId="{7A2814B2-EBFD-43FE-A4EC-0E4A4155C237}" destId="{60858A50-A41C-4394-B6D8-64615BB60036}" srcOrd="1" destOrd="0" presId="urn:microsoft.com/office/officeart/2008/layout/SquareAccentList"/>
    <dgm:cxn modelId="{B9227768-8F52-4E65-AB2B-243CE6E7577E}" type="presParOf" srcId="{7A2814B2-EBFD-43FE-A4EC-0E4A4155C237}" destId="{08BE622A-FBC1-4D46-888D-68A4BCEB1A52}" srcOrd="2" destOrd="0" presId="urn:microsoft.com/office/officeart/2008/layout/SquareAccentList"/>
    <dgm:cxn modelId="{A8414C6F-F922-41F1-BE1F-685E2BCD73DF}" type="presParOf" srcId="{1A2C40C7-8460-41FD-8888-E6E01DF48E04}" destId="{01D49667-D963-4240-B7D4-3C88C025C89F}" srcOrd="1" destOrd="0" presId="urn:microsoft.com/office/officeart/2008/layout/SquareAccentList"/>
    <dgm:cxn modelId="{18D2F4A8-F1F7-44C4-9A86-55DCB5282EF6}" type="presParOf" srcId="{01D49667-D963-4240-B7D4-3C88C025C89F}" destId="{78C59002-CE6F-42D2-A7A9-33A1DF117811}" srcOrd="0" destOrd="0" presId="urn:microsoft.com/office/officeart/2008/layout/SquareAccentList"/>
    <dgm:cxn modelId="{8EDDE769-1629-4E4D-8722-0EC3DC025298}" type="presParOf" srcId="{78C59002-CE6F-42D2-A7A9-33A1DF117811}" destId="{B3ABA82A-02BB-4760-8FDA-1205FAA9CBF6}" srcOrd="0" destOrd="0" presId="urn:microsoft.com/office/officeart/2008/layout/SquareAccentList"/>
    <dgm:cxn modelId="{FDCC1FE1-44DF-47F3-8FCA-6B92996AC89D}" type="presParOf" srcId="{78C59002-CE6F-42D2-A7A9-33A1DF117811}" destId="{06DCB653-6CF6-4E3A-A1B8-88BA452C9F3D}" srcOrd="1" destOrd="0" presId="urn:microsoft.com/office/officeart/2008/layout/SquareAccentList"/>
    <dgm:cxn modelId="{DA3AB5A1-962B-4C89-9945-3AE36345D439}" type="presParOf" srcId="{01D49667-D963-4240-B7D4-3C88C025C89F}" destId="{93B4A171-E3E4-4034-A29C-7477C230374A}" srcOrd="1" destOrd="0" presId="urn:microsoft.com/office/officeart/2008/layout/SquareAccentList"/>
    <dgm:cxn modelId="{EC52738A-5718-4C70-83A5-2F42202BBCAF}" type="presParOf" srcId="{93B4A171-E3E4-4034-A29C-7477C230374A}" destId="{6F197F34-7E21-4896-9147-A6DF8B64A47C}" srcOrd="0" destOrd="0" presId="urn:microsoft.com/office/officeart/2008/layout/SquareAccentList"/>
    <dgm:cxn modelId="{3583F71F-1480-4967-92FF-C865408C053E}" type="presParOf" srcId="{93B4A171-E3E4-4034-A29C-7477C230374A}" destId="{752E08AD-663E-404B-AC75-7B0D65FA66C5}" srcOrd="1" destOrd="0" presId="urn:microsoft.com/office/officeart/2008/layout/SquareAccentList"/>
    <dgm:cxn modelId="{D5DF9730-E096-4E59-8D09-A01ED4BDF7C2}" type="presParOf" srcId="{01D49667-D963-4240-B7D4-3C88C025C89F}" destId="{A48E90F5-1E82-4E20-9E68-A7619C08E046}" srcOrd="2" destOrd="0" presId="urn:microsoft.com/office/officeart/2008/layout/SquareAccentList"/>
    <dgm:cxn modelId="{F292F59A-5355-40E5-BE52-4E60C3756F15}" type="presParOf" srcId="{A48E90F5-1E82-4E20-9E68-A7619C08E046}" destId="{CA4763D6-7E15-4B1F-919C-8F8040F1785C}" srcOrd="0" destOrd="0" presId="urn:microsoft.com/office/officeart/2008/layout/SquareAccentList"/>
    <dgm:cxn modelId="{6260442E-D970-40EC-BA6D-B432792F7552}" type="presParOf" srcId="{A48E90F5-1E82-4E20-9E68-A7619C08E046}" destId="{53F05104-C90E-407E-AF88-F8263264C7B0}" srcOrd="1" destOrd="0" presId="urn:microsoft.com/office/officeart/2008/layout/SquareAccentList"/>
    <dgm:cxn modelId="{BF3A0CF3-95E6-4383-B266-8F149FE5332D}" type="presParOf" srcId="{01D49667-D963-4240-B7D4-3C88C025C89F}" destId="{E97CAE7B-D351-460C-87A5-8DD15E6478BE}" srcOrd="3" destOrd="0" presId="urn:microsoft.com/office/officeart/2008/layout/SquareAccentList"/>
    <dgm:cxn modelId="{2A933115-139C-422B-88CA-F20298564DF3}" type="presParOf" srcId="{E97CAE7B-D351-460C-87A5-8DD15E6478BE}" destId="{E9646473-0980-43B0-BB87-5E94533A22C5}" srcOrd="0" destOrd="0" presId="urn:microsoft.com/office/officeart/2008/layout/SquareAccentList"/>
    <dgm:cxn modelId="{9C0542C7-0416-4064-B005-B8950E39C5D8}" type="presParOf" srcId="{E97CAE7B-D351-460C-87A5-8DD15E6478BE}" destId="{8F58EC48-E01F-4174-BDCE-F598F27449D2}" srcOrd="1" destOrd="0" presId="urn:microsoft.com/office/officeart/2008/layout/SquareAccentList"/>
    <dgm:cxn modelId="{1CDEF1D4-4F74-4F0E-B650-CDA732CBE0D8}" type="presParOf" srcId="{01D49667-D963-4240-B7D4-3C88C025C89F}" destId="{E1A8923D-B160-4901-8389-5D95C71A8F34}" srcOrd="4" destOrd="0" presId="urn:microsoft.com/office/officeart/2008/layout/SquareAccentList"/>
    <dgm:cxn modelId="{20F6D283-4F7D-4C7B-B5D3-AD2474542173}" type="presParOf" srcId="{E1A8923D-B160-4901-8389-5D95C71A8F34}" destId="{003A1A02-CC47-4831-BE4D-C4ED4CE8E69D}" srcOrd="0" destOrd="0" presId="urn:microsoft.com/office/officeart/2008/layout/SquareAccentList"/>
    <dgm:cxn modelId="{E31E0D6F-1D1C-48DF-B1D4-AE16BA270519}" type="presParOf" srcId="{E1A8923D-B160-4901-8389-5D95C71A8F34}" destId="{195CFFD9-22DA-4B0E-9C6D-F2E0ADAC281D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CC87D-19A2-467D-A74D-B650F7C8D795}" type="doc">
      <dgm:prSet loTypeId="urn:microsoft.com/office/officeart/2009/3/layout/OpposingIdeas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695BC16-112A-467B-8E6C-8C29F594A4F9}">
      <dgm:prSet phldrT="[Текст]" custT="1"/>
      <dgm:spPr/>
      <dgm:t>
        <a:bodyPr/>
        <a:lstStyle/>
        <a:p>
          <a:r>
            <a:rPr lang="uk-UA" sz="2400" b="1" i="1" dirty="0" smtClean="0"/>
            <a:t>Позитивна кореляція</a:t>
          </a:r>
          <a:endParaRPr lang="ru-RU" sz="2400" dirty="0"/>
        </a:p>
      </dgm:t>
    </dgm:pt>
    <dgm:pt modelId="{83659303-8C11-485D-8591-C9DB6865E7B7}" type="parTrans" cxnId="{5914D8F8-0CE3-4547-A1B1-5299C7E7680A}">
      <dgm:prSet/>
      <dgm:spPr/>
      <dgm:t>
        <a:bodyPr/>
        <a:lstStyle/>
        <a:p>
          <a:endParaRPr lang="ru-RU"/>
        </a:p>
      </dgm:t>
    </dgm:pt>
    <dgm:pt modelId="{7464C5E9-F37F-4376-BEB8-80ED427B2D02}" type="sibTrans" cxnId="{5914D8F8-0CE3-4547-A1B1-5299C7E7680A}">
      <dgm:prSet/>
      <dgm:spPr/>
      <dgm:t>
        <a:bodyPr/>
        <a:lstStyle/>
        <a:p>
          <a:endParaRPr lang="ru-RU"/>
        </a:p>
      </dgm:t>
    </dgm:pt>
    <dgm:pt modelId="{9918D00C-0586-4C58-955E-ADE132C6E512}">
      <dgm:prSet phldrT="[Текст]" custT="1"/>
      <dgm:spPr/>
      <dgm:t>
        <a:bodyPr/>
        <a:lstStyle/>
        <a:p>
          <a:r>
            <a:rPr lang="uk-UA" sz="2400" b="1" i="1" dirty="0" smtClean="0"/>
            <a:t>при позитивній</a:t>
          </a:r>
          <a:r>
            <a:rPr lang="uk-UA" sz="2400" dirty="0" smtClean="0"/>
            <a:t> (прямій) кореляції більш високих значень однієї ознаки відповідають більш високим значенням іншої, а більш низьким значенням однієї ознаки - низькі значення іншої</a:t>
          </a:r>
          <a:endParaRPr lang="ru-RU" sz="2400" dirty="0"/>
        </a:p>
      </dgm:t>
    </dgm:pt>
    <dgm:pt modelId="{89198999-830C-475C-AEF6-BFCABEE3524F}" type="sibTrans" cxnId="{9D527445-F225-41A1-8ABB-26ED84143A7D}">
      <dgm:prSet/>
      <dgm:spPr/>
      <dgm:t>
        <a:bodyPr/>
        <a:lstStyle/>
        <a:p>
          <a:endParaRPr lang="ru-RU"/>
        </a:p>
      </dgm:t>
    </dgm:pt>
    <dgm:pt modelId="{A0BFEB9E-9055-494A-98D7-E0F688E56241}" type="parTrans" cxnId="{9D527445-F225-41A1-8ABB-26ED84143A7D}">
      <dgm:prSet/>
      <dgm:spPr/>
      <dgm:t>
        <a:bodyPr/>
        <a:lstStyle/>
        <a:p>
          <a:endParaRPr lang="ru-RU"/>
        </a:p>
      </dgm:t>
    </dgm:pt>
    <dgm:pt modelId="{288FB059-38E9-439B-B3B2-C5201B939345}">
      <dgm:prSet phldrT="[Текст]"/>
      <dgm:spPr/>
      <dgm:t>
        <a:bodyPr/>
        <a:lstStyle/>
        <a:p>
          <a:r>
            <a:rPr lang="uk-UA" b="1" i="1" dirty="0" smtClean="0"/>
            <a:t>Негативна кореляція</a:t>
          </a:r>
          <a:endParaRPr lang="ru-RU" dirty="0"/>
        </a:p>
      </dgm:t>
    </dgm:pt>
    <dgm:pt modelId="{C579520D-7651-4FEF-837B-DC8A273401B6}" type="parTrans" cxnId="{0929F70A-0997-4FB8-9B4A-D777CACDDF94}">
      <dgm:prSet/>
      <dgm:spPr/>
      <dgm:t>
        <a:bodyPr/>
        <a:lstStyle/>
        <a:p>
          <a:endParaRPr lang="ru-RU"/>
        </a:p>
      </dgm:t>
    </dgm:pt>
    <dgm:pt modelId="{DA194739-9F89-45EE-92D1-3086FA016DF5}" type="sibTrans" cxnId="{0929F70A-0997-4FB8-9B4A-D777CACDDF94}">
      <dgm:prSet/>
      <dgm:spPr/>
      <dgm:t>
        <a:bodyPr/>
        <a:lstStyle/>
        <a:p>
          <a:endParaRPr lang="ru-RU"/>
        </a:p>
      </dgm:t>
    </dgm:pt>
    <dgm:pt modelId="{E0752588-E99C-47D5-918D-734C83CE4FA7}">
      <dgm:prSet phldrT="[Текст]" custT="1"/>
      <dgm:spPr/>
      <dgm:t>
        <a:bodyPr/>
        <a:lstStyle/>
        <a:p>
          <a:r>
            <a:rPr lang="uk-UA" sz="2400" b="1" i="1" dirty="0" smtClean="0"/>
            <a:t>при негативній</a:t>
          </a:r>
          <a:r>
            <a:rPr lang="uk-UA" sz="2400" dirty="0" smtClean="0"/>
            <a:t> (оберненій) кореляції високі значення однієї ознаки відповідають більш низьким значенням іншої</a:t>
          </a:r>
          <a:endParaRPr lang="ru-RU" sz="2400" dirty="0"/>
        </a:p>
      </dgm:t>
    </dgm:pt>
    <dgm:pt modelId="{9DDA64C0-B783-4637-B7C1-622982D615DA}" type="parTrans" cxnId="{EA030337-CEE6-4345-A45A-2C5A976DD052}">
      <dgm:prSet/>
      <dgm:spPr/>
      <dgm:t>
        <a:bodyPr/>
        <a:lstStyle/>
        <a:p>
          <a:endParaRPr lang="ru-RU"/>
        </a:p>
      </dgm:t>
    </dgm:pt>
    <dgm:pt modelId="{2DCAFA4A-F142-44DF-8C3D-754E8F7A002D}" type="sibTrans" cxnId="{EA030337-CEE6-4345-A45A-2C5A976DD052}">
      <dgm:prSet/>
      <dgm:spPr/>
      <dgm:t>
        <a:bodyPr/>
        <a:lstStyle/>
        <a:p>
          <a:endParaRPr lang="ru-RU"/>
        </a:p>
      </dgm:t>
    </dgm:pt>
    <dgm:pt modelId="{4482A6E2-0C99-4FBB-9629-49A1BBCF4724}" type="pres">
      <dgm:prSet presAssocID="{DBECC87D-19A2-467D-A74D-B650F7C8D79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C58F2-BDD2-4007-9E18-1C6B8CB185D4}" type="pres">
      <dgm:prSet presAssocID="{DBECC87D-19A2-467D-A74D-B650F7C8D795}" presName="Background" presStyleLbl="node1" presStyleIdx="0" presStyleCnt="1"/>
      <dgm:spPr/>
      <dgm:t>
        <a:bodyPr/>
        <a:lstStyle/>
        <a:p>
          <a:endParaRPr lang="ru-RU"/>
        </a:p>
      </dgm:t>
    </dgm:pt>
    <dgm:pt modelId="{17F3A04C-60AC-4B51-AA27-0135B073E2AF}" type="pres">
      <dgm:prSet presAssocID="{DBECC87D-19A2-467D-A74D-B650F7C8D795}" presName="Divider" presStyleLbl="callout" presStyleIdx="0" presStyleCnt="1"/>
      <dgm:spPr/>
      <dgm:t>
        <a:bodyPr/>
        <a:lstStyle/>
        <a:p>
          <a:endParaRPr lang="ru-RU"/>
        </a:p>
      </dgm:t>
    </dgm:pt>
    <dgm:pt modelId="{B7DC6750-24AC-4976-B2D6-B50C36DD21FF}" type="pres">
      <dgm:prSet presAssocID="{DBECC87D-19A2-467D-A74D-B650F7C8D79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5C22D-E54C-4B67-BA31-4D934B0D7758}" type="pres">
      <dgm:prSet presAssocID="{DBECC87D-19A2-467D-A74D-B650F7C8D795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ECDD9-BF53-4FD6-B80F-FF90BE390531}" type="pres">
      <dgm:prSet presAssocID="{DBECC87D-19A2-467D-A74D-B650F7C8D79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B104874-3B60-4EA7-8A47-4C4B957A4405}" type="pres">
      <dgm:prSet presAssocID="{DBECC87D-19A2-467D-A74D-B650F7C8D795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B98B16E5-D409-44EC-89CF-B69961194E1E}" type="pres">
      <dgm:prSet presAssocID="{DBECC87D-19A2-467D-A74D-B650F7C8D79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06F4752-4E8B-422B-BDAF-70E3C9240ADE}" type="pres">
      <dgm:prSet presAssocID="{DBECC87D-19A2-467D-A74D-B650F7C8D795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939FBD9C-B117-47AC-982D-C1DB830D4E35}" type="presOf" srcId="{9918D00C-0586-4C58-955E-ADE132C6E512}" destId="{B7DC6750-24AC-4976-B2D6-B50C36DD21FF}" srcOrd="0" destOrd="0" presId="urn:microsoft.com/office/officeart/2009/3/layout/OpposingIdeas"/>
    <dgm:cxn modelId="{0929F70A-0997-4FB8-9B4A-D777CACDDF94}" srcId="{DBECC87D-19A2-467D-A74D-B650F7C8D795}" destId="{288FB059-38E9-439B-B3B2-C5201B939345}" srcOrd="1" destOrd="0" parTransId="{C579520D-7651-4FEF-837B-DC8A273401B6}" sibTransId="{DA194739-9F89-45EE-92D1-3086FA016DF5}"/>
    <dgm:cxn modelId="{9D527445-F225-41A1-8ABB-26ED84143A7D}" srcId="{7695BC16-112A-467B-8E6C-8C29F594A4F9}" destId="{9918D00C-0586-4C58-955E-ADE132C6E512}" srcOrd="0" destOrd="0" parTransId="{A0BFEB9E-9055-494A-98D7-E0F688E56241}" sibTransId="{89198999-830C-475C-AEF6-BFCABEE3524F}"/>
    <dgm:cxn modelId="{EA030337-CEE6-4345-A45A-2C5A976DD052}" srcId="{288FB059-38E9-439B-B3B2-C5201B939345}" destId="{E0752588-E99C-47D5-918D-734C83CE4FA7}" srcOrd="0" destOrd="0" parTransId="{9DDA64C0-B783-4637-B7C1-622982D615DA}" sibTransId="{2DCAFA4A-F142-44DF-8C3D-754E8F7A002D}"/>
    <dgm:cxn modelId="{98CB7DEA-31E1-4F30-99E8-A195EDF3877C}" type="presOf" srcId="{E0752588-E99C-47D5-918D-734C83CE4FA7}" destId="{ABC5C22D-E54C-4B67-BA31-4D934B0D7758}" srcOrd="0" destOrd="0" presId="urn:microsoft.com/office/officeart/2009/3/layout/OpposingIdeas"/>
    <dgm:cxn modelId="{96152B43-C67C-43E8-B616-A1DE9FB591E2}" type="presOf" srcId="{288FB059-38E9-439B-B3B2-C5201B939345}" destId="{706F4752-4E8B-422B-BDAF-70E3C9240ADE}" srcOrd="1" destOrd="0" presId="urn:microsoft.com/office/officeart/2009/3/layout/OpposingIdeas"/>
    <dgm:cxn modelId="{C08ED6DB-A1D5-448C-9F11-95D74F81650C}" type="presOf" srcId="{DBECC87D-19A2-467D-A74D-B650F7C8D795}" destId="{4482A6E2-0C99-4FBB-9629-49A1BBCF4724}" srcOrd="0" destOrd="0" presId="urn:microsoft.com/office/officeart/2009/3/layout/OpposingIdeas"/>
    <dgm:cxn modelId="{0146D8AE-7CE1-4BFA-97B4-17FB5A7F939A}" type="presOf" srcId="{288FB059-38E9-439B-B3B2-C5201B939345}" destId="{B98B16E5-D409-44EC-89CF-B69961194E1E}" srcOrd="0" destOrd="0" presId="urn:microsoft.com/office/officeart/2009/3/layout/OpposingIdeas"/>
    <dgm:cxn modelId="{EC8D910F-66E3-4869-B254-3B1156D38E48}" type="presOf" srcId="{7695BC16-112A-467B-8E6C-8C29F594A4F9}" destId="{8B104874-3B60-4EA7-8A47-4C4B957A4405}" srcOrd="1" destOrd="0" presId="urn:microsoft.com/office/officeart/2009/3/layout/OpposingIdeas"/>
    <dgm:cxn modelId="{5914D8F8-0CE3-4547-A1B1-5299C7E7680A}" srcId="{DBECC87D-19A2-467D-A74D-B650F7C8D795}" destId="{7695BC16-112A-467B-8E6C-8C29F594A4F9}" srcOrd="0" destOrd="0" parTransId="{83659303-8C11-485D-8591-C9DB6865E7B7}" sibTransId="{7464C5E9-F37F-4376-BEB8-80ED427B2D02}"/>
    <dgm:cxn modelId="{03C9D4EC-3083-45BC-B3B2-B1309073DD6C}" type="presOf" srcId="{7695BC16-112A-467B-8E6C-8C29F594A4F9}" destId="{598ECDD9-BF53-4FD6-B80F-FF90BE390531}" srcOrd="0" destOrd="0" presId="urn:microsoft.com/office/officeart/2009/3/layout/OpposingIdeas"/>
    <dgm:cxn modelId="{3D42B4BA-5348-4580-B8EE-22A7DD1AE9D9}" type="presParOf" srcId="{4482A6E2-0C99-4FBB-9629-49A1BBCF4724}" destId="{B29C58F2-BDD2-4007-9E18-1C6B8CB185D4}" srcOrd="0" destOrd="0" presId="urn:microsoft.com/office/officeart/2009/3/layout/OpposingIdeas"/>
    <dgm:cxn modelId="{8005F431-A0B7-4678-9F93-DA7AFBB35CD7}" type="presParOf" srcId="{4482A6E2-0C99-4FBB-9629-49A1BBCF4724}" destId="{17F3A04C-60AC-4B51-AA27-0135B073E2AF}" srcOrd="1" destOrd="0" presId="urn:microsoft.com/office/officeart/2009/3/layout/OpposingIdeas"/>
    <dgm:cxn modelId="{B481E6E1-E313-4F51-8719-F08AD8346B21}" type="presParOf" srcId="{4482A6E2-0C99-4FBB-9629-49A1BBCF4724}" destId="{B7DC6750-24AC-4976-B2D6-B50C36DD21FF}" srcOrd="2" destOrd="0" presId="urn:microsoft.com/office/officeart/2009/3/layout/OpposingIdeas"/>
    <dgm:cxn modelId="{16EC1059-B0FE-48FB-AB9D-F4F1B77D4509}" type="presParOf" srcId="{4482A6E2-0C99-4FBB-9629-49A1BBCF4724}" destId="{ABC5C22D-E54C-4B67-BA31-4D934B0D7758}" srcOrd="3" destOrd="0" presId="urn:microsoft.com/office/officeart/2009/3/layout/OpposingIdeas"/>
    <dgm:cxn modelId="{CA9FBF80-BB2A-4FA0-B6E6-9F289FC9F494}" type="presParOf" srcId="{4482A6E2-0C99-4FBB-9629-49A1BBCF4724}" destId="{598ECDD9-BF53-4FD6-B80F-FF90BE390531}" srcOrd="4" destOrd="0" presId="urn:microsoft.com/office/officeart/2009/3/layout/OpposingIdeas"/>
    <dgm:cxn modelId="{56C18842-5B04-406F-AE1F-31DA323C0643}" type="presParOf" srcId="{4482A6E2-0C99-4FBB-9629-49A1BBCF4724}" destId="{8B104874-3B60-4EA7-8A47-4C4B957A4405}" srcOrd="5" destOrd="0" presId="urn:microsoft.com/office/officeart/2009/3/layout/OpposingIdeas"/>
    <dgm:cxn modelId="{309D28F6-28BA-4AC8-A912-A6AB919B28B8}" type="presParOf" srcId="{4482A6E2-0C99-4FBB-9629-49A1BBCF4724}" destId="{B98B16E5-D409-44EC-89CF-B69961194E1E}" srcOrd="6" destOrd="0" presId="urn:microsoft.com/office/officeart/2009/3/layout/OpposingIdeas"/>
    <dgm:cxn modelId="{BD497731-5E20-4BA8-A016-20799B993667}" type="presParOf" srcId="{4482A6E2-0C99-4FBB-9629-49A1BBCF4724}" destId="{706F4752-4E8B-422B-BDAF-70E3C9240AD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928D9-9466-46EA-8F25-CF92C7A65EB1}" type="doc">
      <dgm:prSet loTypeId="urn:microsoft.com/office/officeart/2005/8/layout/vList5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A58637-F315-4DBE-B61B-5D3BF1584DBD}">
      <dgm:prSet phldrT="[Текст]" custT="1"/>
      <dgm:spPr/>
      <dgm:t>
        <a:bodyPr/>
        <a:lstStyle/>
        <a:p>
          <a:r>
            <a:rPr lang="uk-UA" sz="4000" b="1" i="1" dirty="0" smtClean="0"/>
            <a:t>сильна</a:t>
          </a:r>
          <a:endParaRPr lang="ru-RU" sz="4000" dirty="0"/>
        </a:p>
      </dgm:t>
    </dgm:pt>
    <dgm:pt modelId="{41FAEA04-1CBE-4AAD-A334-370C0E9A47E8}" type="parTrans" cxnId="{915C0700-768C-4DBE-BA0A-CFC7E1335223}">
      <dgm:prSet/>
      <dgm:spPr/>
      <dgm:t>
        <a:bodyPr/>
        <a:lstStyle/>
        <a:p>
          <a:endParaRPr lang="ru-RU"/>
        </a:p>
      </dgm:t>
    </dgm:pt>
    <dgm:pt modelId="{AA2E8E66-EC97-4F6C-B215-72808A185A3A}" type="sibTrans" cxnId="{915C0700-768C-4DBE-BA0A-CFC7E1335223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63F2B863-32A4-466A-BFF8-4F3714631EB4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</m:t>
                    </m:r>
                  </m:oMath>
                </m:oMathPara>
              </a14:m>
              <a:endParaRPr lang="ru-RU" sz="3000" dirty="0"/>
            </a:p>
          </dgm:t>
        </dgm:pt>
      </mc:Choice>
      <mc:Fallback xmlns="">
        <dgm:pt modelId="{63F2B863-32A4-466A-BFF8-4F3714631EB4}">
          <dgm:prSet phldrT="[Текст]" custT="1"/>
          <dgm:spPr/>
          <dgm:t>
            <a:bodyPr/>
            <a:lstStyle/>
            <a:p>
              <a:r>
                <a:rPr lang="ru-RU" sz="3000" i="0" smtClean="0">
                  <a:latin typeface="Cambria Math" panose="02040503050406030204" pitchFamily="18" charset="0"/>
                </a:rPr>
                <a:t>|</a:t>
              </a:r>
              <a:r>
                <a:rPr lang="en-US" sz="3000" b="0" i="0" smtClean="0">
                  <a:latin typeface="Cambria Math" panose="02040503050406030204" pitchFamily="18" charset="0"/>
                </a:rPr>
                <a:t>𝑟</a:t>
              </a:r>
              <a:r>
                <a:rPr lang="ru-RU" sz="3000" b="0" i="0" smtClean="0">
                  <a:latin typeface="Cambria Math" panose="02040503050406030204" pitchFamily="18" charset="0"/>
                </a:rPr>
                <a:t>|</a:t>
              </a:r>
              <a:r>
                <a:rPr lang="ru-RU" sz="3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0,7</a:t>
              </a:r>
              <a:endParaRPr lang="ru-RU" sz="3000" dirty="0"/>
            </a:p>
          </dgm:t>
        </dgm:pt>
      </mc:Fallback>
    </mc:AlternateContent>
    <dgm:pt modelId="{0F52A0D4-4C14-48D7-B078-6B47E1802F67}" type="parTrans" cxnId="{D93A519B-F134-4907-AEBC-D81491B84EAF}">
      <dgm:prSet/>
      <dgm:spPr/>
      <dgm:t>
        <a:bodyPr/>
        <a:lstStyle/>
        <a:p>
          <a:endParaRPr lang="ru-RU"/>
        </a:p>
      </dgm:t>
    </dgm:pt>
    <dgm:pt modelId="{3AB444DB-7701-47B5-97B2-1C4E42C41106}" type="sibTrans" cxnId="{D93A519B-F134-4907-AEBC-D81491B84EAF}">
      <dgm:prSet/>
      <dgm:spPr/>
      <dgm:t>
        <a:bodyPr/>
        <a:lstStyle/>
        <a:p>
          <a:endParaRPr lang="ru-RU"/>
        </a:p>
      </dgm:t>
    </dgm:pt>
    <dgm:pt modelId="{CBFFA745-00EF-49E2-B73F-5DE3326C5E53}">
      <dgm:prSet phldrT="[Текст]" custT="1"/>
      <dgm:spPr/>
      <dgm:t>
        <a:bodyPr/>
        <a:lstStyle/>
        <a:p>
          <a:r>
            <a:rPr lang="uk-UA" sz="4000" b="1" i="1" dirty="0" smtClean="0"/>
            <a:t>середня </a:t>
          </a:r>
          <a:endParaRPr lang="ru-RU" sz="4000" dirty="0"/>
        </a:p>
      </dgm:t>
    </dgm:pt>
    <dgm:pt modelId="{838CA067-DF9A-4515-B576-8403E94780D0}" type="parTrans" cxnId="{55510D63-1342-4123-9490-AF431A301579}">
      <dgm:prSet/>
      <dgm:spPr/>
      <dgm:t>
        <a:bodyPr/>
        <a:lstStyle/>
        <a:p>
          <a:endParaRPr lang="ru-RU"/>
        </a:p>
      </dgm:t>
    </dgm:pt>
    <dgm:pt modelId="{593CD994-3505-4F08-AD21-A13B39F516D4}" type="sibTrans" cxnId="{55510D63-1342-4123-9490-AF431A301579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78DA4E2D-C449-470C-9E0D-8EA3A5FB9297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0,5</m:t>
                    </m:r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&lt;0,7</m:t>
                    </m:r>
                  </m:oMath>
                </m:oMathPara>
              </a14:m>
              <a:endParaRPr lang="ru-RU" sz="3000" dirty="0"/>
            </a:p>
          </dgm:t>
        </dgm:pt>
      </mc:Choice>
      <mc:Fallback xmlns="">
        <dgm:pt modelId="{78DA4E2D-C449-470C-9E0D-8EA3A5FB9297}">
          <dgm:prSet phldrT="[Текст]" custT="1"/>
          <dgm:spPr/>
          <dgm:t>
            <a:bodyPr/>
            <a:lstStyle/>
            <a:p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0,5</a:t>
              </a:r>
              <a:r>
                <a:rPr lang="ru-RU" sz="3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ru-RU" sz="3000" i="0" smtClean="0">
                  <a:latin typeface="Cambria Math" panose="02040503050406030204" pitchFamily="18" charset="0"/>
                </a:rPr>
                <a:t>|</a:t>
              </a:r>
              <a:r>
                <a:rPr lang="en-US" sz="3000" b="0" i="0" smtClean="0">
                  <a:latin typeface="Cambria Math" panose="02040503050406030204" pitchFamily="18" charset="0"/>
                </a:rPr>
                <a:t>𝑟|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0,7</a:t>
              </a:r>
              <a:endParaRPr lang="ru-RU" sz="3000" dirty="0"/>
            </a:p>
          </dgm:t>
        </dgm:pt>
      </mc:Fallback>
    </mc:AlternateContent>
    <dgm:pt modelId="{431F903C-080A-4668-9CC3-ABEE5158533E}" type="parTrans" cxnId="{987877B2-4266-4FA0-A818-A88B42CD68B5}">
      <dgm:prSet/>
      <dgm:spPr/>
      <dgm:t>
        <a:bodyPr/>
        <a:lstStyle/>
        <a:p>
          <a:endParaRPr lang="ru-RU"/>
        </a:p>
      </dgm:t>
    </dgm:pt>
    <dgm:pt modelId="{962CD775-B8A3-4CD3-9948-DCFEFE8BC084}" type="sibTrans" cxnId="{987877B2-4266-4FA0-A818-A88B42CD68B5}">
      <dgm:prSet/>
      <dgm:spPr/>
      <dgm:t>
        <a:bodyPr/>
        <a:lstStyle/>
        <a:p>
          <a:endParaRPr lang="ru-RU"/>
        </a:p>
      </dgm:t>
    </dgm:pt>
    <dgm:pt modelId="{696C0FB6-F230-43ED-BF50-4B7643852D87}">
      <dgm:prSet phldrT="[Текст]" custT="1"/>
      <dgm:spPr/>
      <dgm:t>
        <a:bodyPr/>
        <a:lstStyle/>
        <a:p>
          <a:r>
            <a:rPr lang="uk-UA" sz="4000" b="1" i="1" dirty="0" smtClean="0"/>
            <a:t>помірна </a:t>
          </a:r>
          <a:endParaRPr lang="ru-RU" sz="4000" b="1" i="1" dirty="0"/>
        </a:p>
      </dgm:t>
    </dgm:pt>
    <dgm:pt modelId="{3CEA4759-F160-48AB-A0F6-B28DF0C120B1}" type="parTrans" cxnId="{4228D7B6-DF35-408A-8263-EC9C5E65023B}">
      <dgm:prSet/>
      <dgm:spPr/>
      <dgm:t>
        <a:bodyPr/>
        <a:lstStyle/>
        <a:p>
          <a:endParaRPr lang="ru-RU"/>
        </a:p>
      </dgm:t>
    </dgm:pt>
    <dgm:pt modelId="{2417EB46-1DA9-452C-8E3A-85D31F4AFB37}" type="sibTrans" cxnId="{4228D7B6-DF35-408A-8263-EC9C5E65023B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B94A4EC4-C809-4803-BD07-99E7B9FC2C48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uk-UA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</m:t>
                    </m:r>
                    <m:r>
                      <a:rPr lang="uk-UA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m:oMathPara>
              </a14:m>
              <a:endParaRPr lang="ru-RU" sz="3000" dirty="0"/>
            </a:p>
          </dgm:t>
        </dgm:pt>
      </mc:Choice>
      <mc:Fallback xmlns="">
        <dgm:pt modelId="{B94A4EC4-C809-4803-BD07-99E7B9FC2C48}">
          <dgm:prSet phldrT="[Текст]" custT="1"/>
          <dgm:spPr/>
          <dgm:t>
            <a:bodyPr/>
            <a:lstStyle/>
            <a:p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0,</a:t>
              </a:r>
              <a:r>
                <a:rPr lang="uk-UA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lang="ru-RU" sz="3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ru-RU" sz="3000" i="0" smtClean="0">
                  <a:latin typeface="Cambria Math" panose="02040503050406030204" pitchFamily="18" charset="0"/>
                </a:rPr>
                <a:t>|</a:t>
              </a:r>
              <a:r>
                <a:rPr lang="en-US" sz="3000" b="0" i="0" smtClean="0">
                  <a:latin typeface="Cambria Math" panose="02040503050406030204" pitchFamily="18" charset="0"/>
                </a:rPr>
                <a:t>𝑟|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&lt;0,</a:t>
              </a:r>
              <a:r>
                <a:rPr lang="uk-UA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ru-RU" sz="3000" dirty="0"/>
            </a:p>
          </dgm:t>
        </dgm:pt>
      </mc:Fallback>
    </mc:AlternateContent>
    <dgm:pt modelId="{D27C4309-5254-402F-B41D-E8A86217FDDA}" type="parTrans" cxnId="{EE434443-3217-4CCF-868D-FE0626D30EB4}">
      <dgm:prSet/>
      <dgm:spPr/>
      <dgm:t>
        <a:bodyPr/>
        <a:lstStyle/>
        <a:p>
          <a:endParaRPr lang="ru-RU"/>
        </a:p>
      </dgm:t>
    </dgm:pt>
    <dgm:pt modelId="{7B049322-BDA5-477B-B17A-761CCEE8FD61}" type="sibTrans" cxnId="{EE434443-3217-4CCF-868D-FE0626D30EB4}">
      <dgm:prSet/>
      <dgm:spPr/>
      <dgm:t>
        <a:bodyPr/>
        <a:lstStyle/>
        <a:p>
          <a:endParaRPr lang="ru-RU"/>
        </a:p>
      </dgm:t>
    </dgm:pt>
    <dgm:pt modelId="{48A7C06A-9BA8-492C-9CAB-E8450F36EE2B}">
      <dgm:prSet phldrT="[Текст]" custT="1"/>
      <dgm:spPr/>
      <dgm:t>
        <a:bodyPr/>
        <a:lstStyle/>
        <a:p>
          <a:r>
            <a:rPr lang="uk-UA" sz="4000" b="1" i="1" dirty="0" smtClean="0"/>
            <a:t>слабка</a:t>
          </a:r>
          <a:endParaRPr lang="ru-RU" sz="4000" b="1" i="1" dirty="0"/>
        </a:p>
      </dgm:t>
    </dgm:pt>
    <dgm:pt modelId="{3CFE33E3-CDB6-4B48-915B-86916CA55D14}" type="parTrans" cxnId="{465B41F7-01AE-4B1C-AFE1-C870E20480AC}">
      <dgm:prSet/>
      <dgm:spPr/>
      <dgm:t>
        <a:bodyPr/>
        <a:lstStyle/>
        <a:p>
          <a:endParaRPr lang="ru-RU"/>
        </a:p>
      </dgm:t>
    </dgm:pt>
    <dgm:pt modelId="{5A33B387-5ED7-4404-AD10-494AEE0961B2}" type="sibTrans" cxnId="{465B41F7-01AE-4B1C-AFE1-C870E20480AC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0F2E1468-3CE2-4FB1-A3EB-9D1C5951B63D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uk-UA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ru-RU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</m:t>
                    </m:r>
                    <m:r>
                      <a:rPr lang="uk-UA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m:oMathPara>
              </a14:m>
              <a:endParaRPr lang="ru-RU" sz="3000" dirty="0"/>
            </a:p>
          </dgm:t>
        </dgm:pt>
      </mc:Choice>
      <mc:Fallback xmlns="">
        <dgm:pt modelId="{0F2E1468-3CE2-4FB1-A3EB-9D1C5951B63D}">
          <dgm:prSet phldrT="[Текст]" custT="1"/>
          <dgm:spPr/>
          <dgm:t>
            <a:bodyPr/>
            <a:lstStyle/>
            <a:p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0,</a:t>
              </a:r>
              <a:r>
                <a:rPr lang="uk-UA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ru-RU" sz="3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≤</a:t>
              </a:r>
              <a:r>
                <a:rPr lang="ru-RU" sz="3000" i="0" smtClean="0">
                  <a:latin typeface="Cambria Math" panose="02040503050406030204" pitchFamily="18" charset="0"/>
                </a:rPr>
                <a:t>|</a:t>
              </a:r>
              <a:r>
                <a:rPr lang="en-US" sz="3000" b="0" i="0" smtClean="0">
                  <a:latin typeface="Cambria Math" panose="02040503050406030204" pitchFamily="18" charset="0"/>
                </a:rPr>
                <a:t>𝑟|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&lt;0,</a:t>
              </a:r>
              <a:r>
                <a:rPr lang="uk-UA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ru-RU" sz="3000" dirty="0"/>
            </a:p>
          </dgm:t>
        </dgm:pt>
      </mc:Fallback>
    </mc:AlternateContent>
    <dgm:pt modelId="{ABEC07CA-6CF7-4D0D-9CB3-3031803B7512}" type="parTrans" cxnId="{EFAC46F4-DC45-4C9C-85EF-584A4A572539}">
      <dgm:prSet/>
      <dgm:spPr/>
      <dgm:t>
        <a:bodyPr/>
        <a:lstStyle/>
        <a:p>
          <a:endParaRPr lang="ru-RU"/>
        </a:p>
      </dgm:t>
    </dgm:pt>
    <dgm:pt modelId="{E486704C-47DF-473A-9359-5425C01B3066}" type="sibTrans" cxnId="{EFAC46F4-DC45-4C9C-85EF-584A4A572539}">
      <dgm:prSet/>
      <dgm:spPr/>
      <dgm:t>
        <a:bodyPr/>
        <a:lstStyle/>
        <a:p>
          <a:endParaRPr lang="ru-RU"/>
        </a:p>
      </dgm:t>
    </dgm:pt>
    <dgm:pt modelId="{118197A4-A630-4FE8-A96C-E91C322E36F8}">
      <dgm:prSet phldrT="[Текст]" custT="1"/>
      <dgm:spPr/>
      <dgm:t>
        <a:bodyPr/>
        <a:lstStyle/>
        <a:p>
          <a:r>
            <a:rPr lang="uk-UA" sz="4000" b="1" i="1" dirty="0" smtClean="0"/>
            <a:t>дуже слабка</a:t>
          </a:r>
          <a:endParaRPr lang="ru-RU" sz="4000" b="1" i="1" dirty="0"/>
        </a:p>
      </dgm:t>
    </dgm:pt>
    <dgm:pt modelId="{5231A692-BE07-4E4F-98AD-EF8844E8C845}" type="parTrans" cxnId="{BA896AAA-7ACC-4ADE-8A79-FAAF11D098A1}">
      <dgm:prSet/>
      <dgm:spPr/>
      <dgm:t>
        <a:bodyPr/>
        <a:lstStyle/>
        <a:p>
          <a:endParaRPr lang="ru-RU"/>
        </a:p>
      </dgm:t>
    </dgm:pt>
    <dgm:pt modelId="{A0BCF514-0DC8-41E2-89BB-2E1826A9A4D8}" type="sibTrans" cxnId="{BA896AAA-7ACC-4ADE-8A79-FAAF11D098A1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1E3D6AD-D80A-4C66-A82F-DD0BEDB56A82}">
          <dgm:prSet phldrT="[Текст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</m:t>
                    </m:r>
                    <m:r>
                      <a:rPr lang="uk-UA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m:oMathPara>
              </a14:m>
              <a:endParaRPr lang="ru-RU" sz="3000" dirty="0"/>
            </a:p>
          </dgm:t>
        </dgm:pt>
      </mc:Choice>
      <mc:Fallback xmlns="">
        <dgm:pt modelId="{41E3D6AD-D80A-4C66-A82F-DD0BEDB56A82}">
          <dgm:prSet phldrT="[Текст]" custT="1"/>
          <dgm:spPr/>
          <dgm:t>
            <a:bodyPr/>
            <a:lstStyle/>
            <a:p>
              <a:r>
                <a:rPr lang="ru-RU" sz="3000" i="0" smtClean="0">
                  <a:latin typeface="Cambria Math" panose="02040503050406030204" pitchFamily="18" charset="0"/>
                </a:rPr>
                <a:t>|</a:t>
              </a:r>
              <a:r>
                <a:rPr lang="en-US" sz="3000" b="0" i="0" smtClean="0">
                  <a:latin typeface="Cambria Math" panose="02040503050406030204" pitchFamily="18" charset="0"/>
                </a:rPr>
                <a:t>𝑟|</a:t>
              </a:r>
              <a:r>
                <a:rPr lang="en-US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&lt;0,</a:t>
              </a:r>
              <a:r>
                <a:rPr lang="uk-UA" sz="3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ru-RU" sz="3000" dirty="0"/>
            </a:p>
          </dgm:t>
        </dgm:pt>
      </mc:Fallback>
    </mc:AlternateContent>
    <dgm:pt modelId="{956CC113-1529-4C1F-BEFD-4168925B96CF}" type="parTrans" cxnId="{0246BB5E-CC05-47AE-BD6F-841738F07610}">
      <dgm:prSet/>
      <dgm:spPr/>
      <dgm:t>
        <a:bodyPr/>
        <a:lstStyle/>
        <a:p>
          <a:endParaRPr lang="ru-RU"/>
        </a:p>
      </dgm:t>
    </dgm:pt>
    <dgm:pt modelId="{5766FF72-2726-4B27-ACA8-C328CEB930D1}" type="sibTrans" cxnId="{0246BB5E-CC05-47AE-BD6F-841738F07610}">
      <dgm:prSet/>
      <dgm:spPr/>
      <dgm:t>
        <a:bodyPr/>
        <a:lstStyle/>
        <a:p>
          <a:endParaRPr lang="ru-RU"/>
        </a:p>
      </dgm:t>
    </dgm:pt>
    <dgm:pt modelId="{1B4642A7-1222-487A-9BFC-89DCF0344FFB}" type="pres">
      <dgm:prSet presAssocID="{162928D9-9466-46EA-8F25-CF92C7A65E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52797-8B7C-495E-B1AC-DE189F0572FF}" type="pres">
      <dgm:prSet presAssocID="{56A58637-F315-4DBE-B61B-5D3BF1584DBD}" presName="linNode" presStyleCnt="0"/>
      <dgm:spPr/>
    </dgm:pt>
    <dgm:pt modelId="{B0EC79C2-9EE5-428E-B159-53E996DA350D}" type="pres">
      <dgm:prSet presAssocID="{56A58637-F315-4DBE-B61B-5D3BF1584DB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84C8D-EE0C-4A20-AD92-C66062C7236D}" type="pres">
      <dgm:prSet presAssocID="{56A58637-F315-4DBE-B61B-5D3BF1584DBD}" presName="descendantText" presStyleLbl="alignAccFollowNode1" presStyleIdx="0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CA5FC-6939-489F-B88A-9E2856FBF3BD}" type="pres">
      <dgm:prSet presAssocID="{AA2E8E66-EC97-4F6C-B215-72808A185A3A}" presName="sp" presStyleCnt="0"/>
      <dgm:spPr/>
    </dgm:pt>
    <dgm:pt modelId="{4F1BB8F2-D90E-46B2-B10C-10BC9797CF0F}" type="pres">
      <dgm:prSet presAssocID="{CBFFA745-00EF-49E2-B73F-5DE3326C5E53}" presName="linNode" presStyleCnt="0"/>
      <dgm:spPr/>
    </dgm:pt>
    <dgm:pt modelId="{427DBDCC-F771-4EDF-B98B-31A7189460BC}" type="pres">
      <dgm:prSet presAssocID="{CBFFA745-00EF-49E2-B73F-5DE3326C5E53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29E87-0766-42ED-8738-56D8AE5A6EA0}" type="pres">
      <dgm:prSet presAssocID="{CBFFA745-00EF-49E2-B73F-5DE3326C5E53}" presName="descendantText" presStyleLbl="alignAccFollowNode1" presStyleIdx="1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A332A-45F2-4192-8AC3-619DC3CA4BFF}" type="pres">
      <dgm:prSet presAssocID="{593CD994-3505-4F08-AD21-A13B39F516D4}" presName="sp" presStyleCnt="0"/>
      <dgm:spPr/>
    </dgm:pt>
    <dgm:pt modelId="{393F1DF3-F976-4B3A-B7BF-057523CA388B}" type="pres">
      <dgm:prSet presAssocID="{696C0FB6-F230-43ED-BF50-4B7643852D87}" presName="linNode" presStyleCnt="0"/>
      <dgm:spPr/>
    </dgm:pt>
    <dgm:pt modelId="{5C769B12-2047-4ABA-86E5-8993F0126D79}" type="pres">
      <dgm:prSet presAssocID="{696C0FB6-F230-43ED-BF50-4B7643852D8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0A101-CABD-4BDA-BBA7-D79A7EAB6612}" type="pres">
      <dgm:prSet presAssocID="{696C0FB6-F230-43ED-BF50-4B7643852D87}" presName="descendantText" presStyleLbl="alignAccFollowNode1" presStyleIdx="2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7FC93-F38C-40AC-9076-A33DF89EF68B}" type="pres">
      <dgm:prSet presAssocID="{2417EB46-1DA9-452C-8E3A-85D31F4AFB37}" presName="sp" presStyleCnt="0"/>
      <dgm:spPr/>
    </dgm:pt>
    <dgm:pt modelId="{37A1320B-1227-4B2E-91CD-ED1D6C40BE70}" type="pres">
      <dgm:prSet presAssocID="{48A7C06A-9BA8-492C-9CAB-E8450F36EE2B}" presName="linNode" presStyleCnt="0"/>
      <dgm:spPr/>
    </dgm:pt>
    <dgm:pt modelId="{ED2ECF6E-A994-450C-B136-C278186DAF20}" type="pres">
      <dgm:prSet presAssocID="{48A7C06A-9BA8-492C-9CAB-E8450F36EE2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4840-E7BE-41BB-81B0-64CF3F23EF6A}" type="pres">
      <dgm:prSet presAssocID="{48A7C06A-9BA8-492C-9CAB-E8450F36EE2B}" presName="descendantText" presStyleLbl="alignAccFollowNode1" presStyleIdx="3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EDDB-33C6-4D31-BF9C-1C9B1EF6259F}" type="pres">
      <dgm:prSet presAssocID="{5A33B387-5ED7-4404-AD10-494AEE0961B2}" presName="sp" presStyleCnt="0"/>
      <dgm:spPr/>
    </dgm:pt>
    <dgm:pt modelId="{E0E8513F-9595-428C-A291-95D2C153A6DB}" type="pres">
      <dgm:prSet presAssocID="{118197A4-A630-4FE8-A96C-E91C322E36F8}" presName="linNode" presStyleCnt="0"/>
      <dgm:spPr/>
    </dgm:pt>
    <dgm:pt modelId="{274539C2-5510-4BC9-BDF8-73D232E65FEB}" type="pres">
      <dgm:prSet presAssocID="{118197A4-A630-4FE8-A96C-E91C322E36F8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79134-3A40-4F79-ACAE-DF75522D8878}" type="pres">
      <dgm:prSet presAssocID="{118197A4-A630-4FE8-A96C-E91C322E36F8}" presName="descendantText" presStyleLbl="alignAccFollowNode1" presStyleIdx="4" presStyleCnt="5" custScaleX="7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E39B8-A157-4992-BAA0-6C6F8518EDAC}" type="presOf" srcId="{CBFFA745-00EF-49E2-B73F-5DE3326C5E53}" destId="{427DBDCC-F771-4EDF-B98B-31A7189460BC}" srcOrd="0" destOrd="0" presId="urn:microsoft.com/office/officeart/2005/8/layout/vList5"/>
    <dgm:cxn modelId="{BF93748F-53B6-42FB-8704-1F6B9142500B}" type="presOf" srcId="{118197A4-A630-4FE8-A96C-E91C322E36F8}" destId="{274539C2-5510-4BC9-BDF8-73D232E65FEB}" srcOrd="0" destOrd="0" presId="urn:microsoft.com/office/officeart/2005/8/layout/vList5"/>
    <dgm:cxn modelId="{465B41F7-01AE-4B1C-AFE1-C870E20480AC}" srcId="{162928D9-9466-46EA-8F25-CF92C7A65EB1}" destId="{48A7C06A-9BA8-492C-9CAB-E8450F36EE2B}" srcOrd="3" destOrd="0" parTransId="{3CFE33E3-CDB6-4B48-915B-86916CA55D14}" sibTransId="{5A33B387-5ED7-4404-AD10-494AEE0961B2}"/>
    <dgm:cxn modelId="{BA896AAA-7ACC-4ADE-8A79-FAAF11D098A1}" srcId="{162928D9-9466-46EA-8F25-CF92C7A65EB1}" destId="{118197A4-A630-4FE8-A96C-E91C322E36F8}" srcOrd="4" destOrd="0" parTransId="{5231A692-BE07-4E4F-98AD-EF8844E8C845}" sibTransId="{A0BCF514-0DC8-41E2-89BB-2E1826A9A4D8}"/>
    <dgm:cxn modelId="{6B7CA890-38DD-4B36-BF9B-DE99A6715354}" type="presOf" srcId="{63F2B863-32A4-466A-BFF8-4F3714631EB4}" destId="{F1E84C8D-EE0C-4A20-AD92-C66062C7236D}" srcOrd="0" destOrd="0" presId="urn:microsoft.com/office/officeart/2005/8/layout/vList5"/>
    <dgm:cxn modelId="{F9CE1F24-5A53-4972-9C55-E64C3B647373}" type="presOf" srcId="{B94A4EC4-C809-4803-BD07-99E7B9FC2C48}" destId="{1A60A101-CABD-4BDA-BBA7-D79A7EAB6612}" srcOrd="0" destOrd="0" presId="urn:microsoft.com/office/officeart/2005/8/layout/vList5"/>
    <dgm:cxn modelId="{915C0700-768C-4DBE-BA0A-CFC7E1335223}" srcId="{162928D9-9466-46EA-8F25-CF92C7A65EB1}" destId="{56A58637-F315-4DBE-B61B-5D3BF1584DBD}" srcOrd="0" destOrd="0" parTransId="{41FAEA04-1CBE-4AAD-A334-370C0E9A47E8}" sibTransId="{AA2E8E66-EC97-4F6C-B215-72808A185A3A}"/>
    <dgm:cxn modelId="{ABABA651-00C4-4034-BF93-EA3C0FB78025}" type="presOf" srcId="{696C0FB6-F230-43ED-BF50-4B7643852D87}" destId="{5C769B12-2047-4ABA-86E5-8993F0126D79}" srcOrd="0" destOrd="0" presId="urn:microsoft.com/office/officeart/2005/8/layout/vList5"/>
    <dgm:cxn modelId="{EE434443-3217-4CCF-868D-FE0626D30EB4}" srcId="{696C0FB6-F230-43ED-BF50-4B7643852D87}" destId="{B94A4EC4-C809-4803-BD07-99E7B9FC2C48}" srcOrd="0" destOrd="0" parTransId="{D27C4309-5254-402F-B41D-E8A86217FDDA}" sibTransId="{7B049322-BDA5-477B-B17A-761CCEE8FD61}"/>
    <dgm:cxn modelId="{8AF60566-88FE-49E1-BB92-9E92DFD821FE}" type="presOf" srcId="{78DA4E2D-C449-470C-9E0D-8EA3A5FB9297}" destId="{60D29E87-0766-42ED-8738-56D8AE5A6EA0}" srcOrd="0" destOrd="0" presId="urn:microsoft.com/office/officeart/2005/8/layout/vList5"/>
    <dgm:cxn modelId="{366E912A-658C-438A-8AA2-51D30EAF01DE}" type="presOf" srcId="{56A58637-F315-4DBE-B61B-5D3BF1584DBD}" destId="{B0EC79C2-9EE5-428E-B159-53E996DA350D}" srcOrd="0" destOrd="0" presId="urn:microsoft.com/office/officeart/2005/8/layout/vList5"/>
    <dgm:cxn modelId="{55510D63-1342-4123-9490-AF431A301579}" srcId="{162928D9-9466-46EA-8F25-CF92C7A65EB1}" destId="{CBFFA745-00EF-49E2-B73F-5DE3326C5E53}" srcOrd="1" destOrd="0" parTransId="{838CA067-DF9A-4515-B576-8403E94780D0}" sibTransId="{593CD994-3505-4F08-AD21-A13B39F516D4}"/>
    <dgm:cxn modelId="{987877B2-4266-4FA0-A818-A88B42CD68B5}" srcId="{CBFFA745-00EF-49E2-B73F-5DE3326C5E53}" destId="{78DA4E2D-C449-470C-9E0D-8EA3A5FB9297}" srcOrd="0" destOrd="0" parTransId="{431F903C-080A-4668-9CC3-ABEE5158533E}" sibTransId="{962CD775-B8A3-4CD3-9948-DCFEFE8BC084}"/>
    <dgm:cxn modelId="{E2240D27-71B5-4430-86B5-A6B62F4F8469}" type="presOf" srcId="{48A7C06A-9BA8-492C-9CAB-E8450F36EE2B}" destId="{ED2ECF6E-A994-450C-B136-C278186DAF20}" srcOrd="0" destOrd="0" presId="urn:microsoft.com/office/officeart/2005/8/layout/vList5"/>
    <dgm:cxn modelId="{0246BB5E-CC05-47AE-BD6F-841738F07610}" srcId="{118197A4-A630-4FE8-A96C-E91C322E36F8}" destId="{41E3D6AD-D80A-4C66-A82F-DD0BEDB56A82}" srcOrd="0" destOrd="0" parTransId="{956CC113-1529-4C1F-BEFD-4168925B96CF}" sibTransId="{5766FF72-2726-4B27-ACA8-C328CEB930D1}"/>
    <dgm:cxn modelId="{4228D7B6-DF35-408A-8263-EC9C5E65023B}" srcId="{162928D9-9466-46EA-8F25-CF92C7A65EB1}" destId="{696C0FB6-F230-43ED-BF50-4B7643852D87}" srcOrd="2" destOrd="0" parTransId="{3CEA4759-F160-48AB-A0F6-B28DF0C120B1}" sibTransId="{2417EB46-1DA9-452C-8E3A-85D31F4AFB37}"/>
    <dgm:cxn modelId="{0B727F5C-D047-47B6-A0E6-8893C4E29FDA}" type="presOf" srcId="{41E3D6AD-D80A-4C66-A82F-DD0BEDB56A82}" destId="{A4A79134-3A40-4F79-ACAE-DF75522D8878}" srcOrd="0" destOrd="0" presId="urn:microsoft.com/office/officeart/2005/8/layout/vList5"/>
    <dgm:cxn modelId="{D93A519B-F134-4907-AEBC-D81491B84EAF}" srcId="{56A58637-F315-4DBE-B61B-5D3BF1584DBD}" destId="{63F2B863-32A4-466A-BFF8-4F3714631EB4}" srcOrd="0" destOrd="0" parTransId="{0F52A0D4-4C14-48D7-B078-6B47E1802F67}" sibTransId="{3AB444DB-7701-47B5-97B2-1C4E42C41106}"/>
    <dgm:cxn modelId="{F375F214-20D7-40B5-823C-C62BE1CAB41A}" type="presOf" srcId="{162928D9-9466-46EA-8F25-CF92C7A65EB1}" destId="{1B4642A7-1222-487A-9BFC-89DCF0344FFB}" srcOrd="0" destOrd="0" presId="urn:microsoft.com/office/officeart/2005/8/layout/vList5"/>
    <dgm:cxn modelId="{20483BFF-A0D9-48E3-8C3A-F325F2544EF8}" type="presOf" srcId="{0F2E1468-3CE2-4FB1-A3EB-9D1C5951B63D}" destId="{FD484840-E7BE-41BB-81B0-64CF3F23EF6A}" srcOrd="0" destOrd="0" presId="urn:microsoft.com/office/officeart/2005/8/layout/vList5"/>
    <dgm:cxn modelId="{EFAC46F4-DC45-4C9C-85EF-584A4A572539}" srcId="{48A7C06A-9BA8-492C-9CAB-E8450F36EE2B}" destId="{0F2E1468-3CE2-4FB1-A3EB-9D1C5951B63D}" srcOrd="0" destOrd="0" parTransId="{ABEC07CA-6CF7-4D0D-9CB3-3031803B7512}" sibTransId="{E486704C-47DF-473A-9359-5425C01B3066}"/>
    <dgm:cxn modelId="{9A16BBBB-4F8F-4145-9055-05C560D3A751}" type="presParOf" srcId="{1B4642A7-1222-487A-9BFC-89DCF0344FFB}" destId="{BA052797-8B7C-495E-B1AC-DE189F0572FF}" srcOrd="0" destOrd="0" presId="urn:microsoft.com/office/officeart/2005/8/layout/vList5"/>
    <dgm:cxn modelId="{9538A74B-AF93-470C-B973-8F3EA050453D}" type="presParOf" srcId="{BA052797-8B7C-495E-B1AC-DE189F0572FF}" destId="{B0EC79C2-9EE5-428E-B159-53E996DA350D}" srcOrd="0" destOrd="0" presId="urn:microsoft.com/office/officeart/2005/8/layout/vList5"/>
    <dgm:cxn modelId="{E92616DD-C180-4FDA-A7A0-552482B47B53}" type="presParOf" srcId="{BA052797-8B7C-495E-B1AC-DE189F0572FF}" destId="{F1E84C8D-EE0C-4A20-AD92-C66062C7236D}" srcOrd="1" destOrd="0" presId="urn:microsoft.com/office/officeart/2005/8/layout/vList5"/>
    <dgm:cxn modelId="{5E40A04D-9456-445A-8CED-0E7ADD1DEBF6}" type="presParOf" srcId="{1B4642A7-1222-487A-9BFC-89DCF0344FFB}" destId="{FF5CA5FC-6939-489F-B88A-9E2856FBF3BD}" srcOrd="1" destOrd="0" presId="urn:microsoft.com/office/officeart/2005/8/layout/vList5"/>
    <dgm:cxn modelId="{CAFA8375-BA07-44D8-AAD2-4CD4C11AB4E5}" type="presParOf" srcId="{1B4642A7-1222-487A-9BFC-89DCF0344FFB}" destId="{4F1BB8F2-D90E-46B2-B10C-10BC9797CF0F}" srcOrd="2" destOrd="0" presId="urn:microsoft.com/office/officeart/2005/8/layout/vList5"/>
    <dgm:cxn modelId="{8800F461-ED4E-49CE-81BC-D123506D2CC9}" type="presParOf" srcId="{4F1BB8F2-D90E-46B2-B10C-10BC9797CF0F}" destId="{427DBDCC-F771-4EDF-B98B-31A7189460BC}" srcOrd="0" destOrd="0" presId="urn:microsoft.com/office/officeart/2005/8/layout/vList5"/>
    <dgm:cxn modelId="{5E343AC5-659F-46B5-BE1D-90D1C7B2256F}" type="presParOf" srcId="{4F1BB8F2-D90E-46B2-B10C-10BC9797CF0F}" destId="{60D29E87-0766-42ED-8738-56D8AE5A6EA0}" srcOrd="1" destOrd="0" presId="urn:microsoft.com/office/officeart/2005/8/layout/vList5"/>
    <dgm:cxn modelId="{B3F12E48-ED78-41AA-86F3-6E588B21FAA1}" type="presParOf" srcId="{1B4642A7-1222-487A-9BFC-89DCF0344FFB}" destId="{DB3A332A-45F2-4192-8AC3-619DC3CA4BFF}" srcOrd="3" destOrd="0" presId="urn:microsoft.com/office/officeart/2005/8/layout/vList5"/>
    <dgm:cxn modelId="{ADF5CDEF-95B2-4158-A8BC-D4C1DAA9974B}" type="presParOf" srcId="{1B4642A7-1222-487A-9BFC-89DCF0344FFB}" destId="{393F1DF3-F976-4B3A-B7BF-057523CA388B}" srcOrd="4" destOrd="0" presId="urn:microsoft.com/office/officeart/2005/8/layout/vList5"/>
    <dgm:cxn modelId="{5669DBCD-EBC3-4FA8-8B1C-A648A354181C}" type="presParOf" srcId="{393F1DF3-F976-4B3A-B7BF-057523CA388B}" destId="{5C769B12-2047-4ABA-86E5-8993F0126D79}" srcOrd="0" destOrd="0" presId="urn:microsoft.com/office/officeart/2005/8/layout/vList5"/>
    <dgm:cxn modelId="{C2A1D7BA-56D7-4C30-AA85-BB8AC7D2043F}" type="presParOf" srcId="{393F1DF3-F976-4B3A-B7BF-057523CA388B}" destId="{1A60A101-CABD-4BDA-BBA7-D79A7EAB6612}" srcOrd="1" destOrd="0" presId="urn:microsoft.com/office/officeart/2005/8/layout/vList5"/>
    <dgm:cxn modelId="{7B587227-CF46-44C8-9BB9-80F6D15DC37A}" type="presParOf" srcId="{1B4642A7-1222-487A-9BFC-89DCF0344FFB}" destId="{6397FC93-F38C-40AC-9076-A33DF89EF68B}" srcOrd="5" destOrd="0" presId="urn:microsoft.com/office/officeart/2005/8/layout/vList5"/>
    <dgm:cxn modelId="{DB105AB1-A654-4790-BF72-58766089B058}" type="presParOf" srcId="{1B4642A7-1222-487A-9BFC-89DCF0344FFB}" destId="{37A1320B-1227-4B2E-91CD-ED1D6C40BE70}" srcOrd="6" destOrd="0" presId="urn:microsoft.com/office/officeart/2005/8/layout/vList5"/>
    <dgm:cxn modelId="{9A70DABE-64E0-4CD7-9029-8A7E3A81749A}" type="presParOf" srcId="{37A1320B-1227-4B2E-91CD-ED1D6C40BE70}" destId="{ED2ECF6E-A994-450C-B136-C278186DAF20}" srcOrd="0" destOrd="0" presId="urn:microsoft.com/office/officeart/2005/8/layout/vList5"/>
    <dgm:cxn modelId="{2B7465B0-D893-4F59-B33C-191D569643C7}" type="presParOf" srcId="{37A1320B-1227-4B2E-91CD-ED1D6C40BE70}" destId="{FD484840-E7BE-41BB-81B0-64CF3F23EF6A}" srcOrd="1" destOrd="0" presId="urn:microsoft.com/office/officeart/2005/8/layout/vList5"/>
    <dgm:cxn modelId="{C683E05A-6C30-40BD-B475-73BA94017287}" type="presParOf" srcId="{1B4642A7-1222-487A-9BFC-89DCF0344FFB}" destId="{2026EDDB-33C6-4D31-BF9C-1C9B1EF6259F}" srcOrd="7" destOrd="0" presId="urn:microsoft.com/office/officeart/2005/8/layout/vList5"/>
    <dgm:cxn modelId="{8F7DF32F-51E2-485E-ACC5-9CB00AE914F8}" type="presParOf" srcId="{1B4642A7-1222-487A-9BFC-89DCF0344FFB}" destId="{E0E8513F-9595-428C-A291-95D2C153A6DB}" srcOrd="8" destOrd="0" presId="urn:microsoft.com/office/officeart/2005/8/layout/vList5"/>
    <dgm:cxn modelId="{E7721266-9567-4FB5-82E2-5FEFF8FC5F23}" type="presParOf" srcId="{E0E8513F-9595-428C-A291-95D2C153A6DB}" destId="{274539C2-5510-4BC9-BDF8-73D232E65FEB}" srcOrd="0" destOrd="0" presId="urn:microsoft.com/office/officeart/2005/8/layout/vList5"/>
    <dgm:cxn modelId="{100AE7EE-62AA-4CAF-AE05-C96D656DB442}" type="presParOf" srcId="{E0E8513F-9595-428C-A291-95D2C153A6DB}" destId="{A4A79134-3A40-4F79-ACAE-DF75522D8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928D9-9466-46EA-8F25-CF92C7A65EB1}" type="doc">
      <dgm:prSet loTypeId="urn:microsoft.com/office/officeart/2005/8/layout/vList5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6A58637-F315-4DBE-B61B-5D3BF1584DBD}">
      <dgm:prSet phldrT="[Текст]" custT="1"/>
      <dgm:spPr/>
      <dgm:t>
        <a:bodyPr/>
        <a:lstStyle/>
        <a:p>
          <a:r>
            <a:rPr lang="uk-UA" sz="4000" b="1" i="1" dirty="0" smtClean="0"/>
            <a:t>сильна</a:t>
          </a:r>
          <a:endParaRPr lang="ru-RU" sz="4000" dirty="0"/>
        </a:p>
      </dgm:t>
    </dgm:pt>
    <dgm:pt modelId="{41FAEA04-1CBE-4AAD-A334-370C0E9A47E8}" type="parTrans" cxnId="{915C0700-768C-4DBE-BA0A-CFC7E1335223}">
      <dgm:prSet/>
      <dgm:spPr/>
      <dgm:t>
        <a:bodyPr/>
        <a:lstStyle/>
        <a:p>
          <a:endParaRPr lang="ru-RU"/>
        </a:p>
      </dgm:t>
    </dgm:pt>
    <dgm:pt modelId="{AA2E8E66-EC97-4F6C-B215-72808A185A3A}" type="sibTrans" cxnId="{915C0700-768C-4DBE-BA0A-CFC7E1335223}">
      <dgm:prSet/>
      <dgm:spPr/>
      <dgm:t>
        <a:bodyPr/>
        <a:lstStyle/>
        <a:p>
          <a:endParaRPr lang="ru-RU"/>
        </a:p>
      </dgm:t>
    </dgm:pt>
    <dgm:pt modelId="{63F2B863-32A4-466A-BFF8-4F3714631E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F52A0D4-4C14-48D7-B078-6B47E1802F67}" type="parTrans" cxnId="{D93A519B-F134-4907-AEBC-D81491B84EAF}">
      <dgm:prSet/>
      <dgm:spPr/>
      <dgm:t>
        <a:bodyPr/>
        <a:lstStyle/>
        <a:p>
          <a:endParaRPr lang="ru-RU"/>
        </a:p>
      </dgm:t>
    </dgm:pt>
    <dgm:pt modelId="{3AB444DB-7701-47B5-97B2-1C4E42C41106}" type="sibTrans" cxnId="{D93A519B-F134-4907-AEBC-D81491B84EAF}">
      <dgm:prSet/>
      <dgm:spPr/>
      <dgm:t>
        <a:bodyPr/>
        <a:lstStyle/>
        <a:p>
          <a:endParaRPr lang="ru-RU"/>
        </a:p>
      </dgm:t>
    </dgm:pt>
    <dgm:pt modelId="{CBFFA745-00EF-49E2-B73F-5DE3326C5E53}">
      <dgm:prSet phldrT="[Текст]" custT="1"/>
      <dgm:spPr/>
      <dgm:t>
        <a:bodyPr/>
        <a:lstStyle/>
        <a:p>
          <a:r>
            <a:rPr lang="uk-UA" sz="4000" b="1" i="1" dirty="0" smtClean="0"/>
            <a:t>середня </a:t>
          </a:r>
          <a:endParaRPr lang="ru-RU" sz="4000" dirty="0"/>
        </a:p>
      </dgm:t>
    </dgm:pt>
    <dgm:pt modelId="{838CA067-DF9A-4515-B576-8403E94780D0}" type="parTrans" cxnId="{55510D63-1342-4123-9490-AF431A301579}">
      <dgm:prSet/>
      <dgm:spPr/>
      <dgm:t>
        <a:bodyPr/>
        <a:lstStyle/>
        <a:p>
          <a:endParaRPr lang="ru-RU"/>
        </a:p>
      </dgm:t>
    </dgm:pt>
    <dgm:pt modelId="{593CD994-3505-4F08-AD21-A13B39F516D4}" type="sibTrans" cxnId="{55510D63-1342-4123-9490-AF431A301579}">
      <dgm:prSet/>
      <dgm:spPr/>
      <dgm:t>
        <a:bodyPr/>
        <a:lstStyle/>
        <a:p>
          <a:endParaRPr lang="ru-RU"/>
        </a:p>
      </dgm:t>
    </dgm:pt>
    <dgm:pt modelId="{78DA4E2D-C449-470C-9E0D-8EA3A5FB929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31F903C-080A-4668-9CC3-ABEE5158533E}" type="parTrans" cxnId="{987877B2-4266-4FA0-A818-A88B42CD68B5}">
      <dgm:prSet/>
      <dgm:spPr/>
      <dgm:t>
        <a:bodyPr/>
        <a:lstStyle/>
        <a:p>
          <a:endParaRPr lang="ru-RU"/>
        </a:p>
      </dgm:t>
    </dgm:pt>
    <dgm:pt modelId="{962CD775-B8A3-4CD3-9948-DCFEFE8BC084}" type="sibTrans" cxnId="{987877B2-4266-4FA0-A818-A88B42CD68B5}">
      <dgm:prSet/>
      <dgm:spPr/>
      <dgm:t>
        <a:bodyPr/>
        <a:lstStyle/>
        <a:p>
          <a:endParaRPr lang="ru-RU"/>
        </a:p>
      </dgm:t>
    </dgm:pt>
    <dgm:pt modelId="{696C0FB6-F230-43ED-BF50-4B7643852D87}">
      <dgm:prSet phldrT="[Текст]" custT="1"/>
      <dgm:spPr/>
      <dgm:t>
        <a:bodyPr/>
        <a:lstStyle/>
        <a:p>
          <a:r>
            <a:rPr lang="uk-UA" sz="4000" b="1" i="1" dirty="0" smtClean="0"/>
            <a:t>помірна </a:t>
          </a:r>
          <a:endParaRPr lang="ru-RU" sz="4000" b="1" i="1" dirty="0"/>
        </a:p>
      </dgm:t>
    </dgm:pt>
    <dgm:pt modelId="{3CEA4759-F160-48AB-A0F6-B28DF0C120B1}" type="parTrans" cxnId="{4228D7B6-DF35-408A-8263-EC9C5E65023B}">
      <dgm:prSet/>
      <dgm:spPr/>
      <dgm:t>
        <a:bodyPr/>
        <a:lstStyle/>
        <a:p>
          <a:endParaRPr lang="ru-RU"/>
        </a:p>
      </dgm:t>
    </dgm:pt>
    <dgm:pt modelId="{2417EB46-1DA9-452C-8E3A-85D31F4AFB37}" type="sibTrans" cxnId="{4228D7B6-DF35-408A-8263-EC9C5E65023B}">
      <dgm:prSet/>
      <dgm:spPr/>
      <dgm:t>
        <a:bodyPr/>
        <a:lstStyle/>
        <a:p>
          <a:endParaRPr lang="ru-RU"/>
        </a:p>
      </dgm:t>
    </dgm:pt>
    <dgm:pt modelId="{B94A4EC4-C809-4803-BD07-99E7B9FC2C48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27C4309-5254-402F-B41D-E8A86217FDDA}" type="parTrans" cxnId="{EE434443-3217-4CCF-868D-FE0626D30EB4}">
      <dgm:prSet/>
      <dgm:spPr/>
      <dgm:t>
        <a:bodyPr/>
        <a:lstStyle/>
        <a:p>
          <a:endParaRPr lang="ru-RU"/>
        </a:p>
      </dgm:t>
    </dgm:pt>
    <dgm:pt modelId="{7B049322-BDA5-477B-B17A-761CCEE8FD61}" type="sibTrans" cxnId="{EE434443-3217-4CCF-868D-FE0626D30EB4}">
      <dgm:prSet/>
      <dgm:spPr/>
      <dgm:t>
        <a:bodyPr/>
        <a:lstStyle/>
        <a:p>
          <a:endParaRPr lang="ru-RU"/>
        </a:p>
      </dgm:t>
    </dgm:pt>
    <dgm:pt modelId="{48A7C06A-9BA8-492C-9CAB-E8450F36EE2B}">
      <dgm:prSet phldrT="[Текст]" custT="1"/>
      <dgm:spPr/>
      <dgm:t>
        <a:bodyPr/>
        <a:lstStyle/>
        <a:p>
          <a:r>
            <a:rPr lang="uk-UA" sz="4000" b="1" i="1" dirty="0" smtClean="0"/>
            <a:t>слабка</a:t>
          </a:r>
          <a:endParaRPr lang="ru-RU" sz="4000" b="1" i="1" dirty="0"/>
        </a:p>
      </dgm:t>
    </dgm:pt>
    <dgm:pt modelId="{3CFE33E3-CDB6-4B48-915B-86916CA55D14}" type="parTrans" cxnId="{465B41F7-01AE-4B1C-AFE1-C870E20480AC}">
      <dgm:prSet/>
      <dgm:spPr/>
      <dgm:t>
        <a:bodyPr/>
        <a:lstStyle/>
        <a:p>
          <a:endParaRPr lang="ru-RU"/>
        </a:p>
      </dgm:t>
    </dgm:pt>
    <dgm:pt modelId="{5A33B387-5ED7-4404-AD10-494AEE0961B2}" type="sibTrans" cxnId="{465B41F7-01AE-4B1C-AFE1-C870E20480AC}">
      <dgm:prSet/>
      <dgm:spPr/>
      <dgm:t>
        <a:bodyPr/>
        <a:lstStyle/>
        <a:p>
          <a:endParaRPr lang="ru-RU"/>
        </a:p>
      </dgm:t>
    </dgm:pt>
    <dgm:pt modelId="{0F2E1468-3CE2-4FB1-A3EB-9D1C5951B63D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BEC07CA-6CF7-4D0D-9CB3-3031803B7512}" type="parTrans" cxnId="{EFAC46F4-DC45-4C9C-85EF-584A4A572539}">
      <dgm:prSet/>
      <dgm:spPr/>
      <dgm:t>
        <a:bodyPr/>
        <a:lstStyle/>
        <a:p>
          <a:endParaRPr lang="ru-RU"/>
        </a:p>
      </dgm:t>
    </dgm:pt>
    <dgm:pt modelId="{E486704C-47DF-473A-9359-5425C01B3066}" type="sibTrans" cxnId="{EFAC46F4-DC45-4C9C-85EF-584A4A572539}">
      <dgm:prSet/>
      <dgm:spPr/>
      <dgm:t>
        <a:bodyPr/>
        <a:lstStyle/>
        <a:p>
          <a:endParaRPr lang="ru-RU"/>
        </a:p>
      </dgm:t>
    </dgm:pt>
    <dgm:pt modelId="{118197A4-A630-4FE8-A96C-E91C322E36F8}">
      <dgm:prSet phldrT="[Текст]" custT="1"/>
      <dgm:spPr/>
      <dgm:t>
        <a:bodyPr/>
        <a:lstStyle/>
        <a:p>
          <a:r>
            <a:rPr lang="uk-UA" sz="4000" b="1" i="1" dirty="0" smtClean="0"/>
            <a:t>дуже слабка</a:t>
          </a:r>
          <a:endParaRPr lang="ru-RU" sz="4000" b="1" i="1" dirty="0"/>
        </a:p>
      </dgm:t>
    </dgm:pt>
    <dgm:pt modelId="{5231A692-BE07-4E4F-98AD-EF8844E8C845}" type="parTrans" cxnId="{BA896AAA-7ACC-4ADE-8A79-FAAF11D098A1}">
      <dgm:prSet/>
      <dgm:spPr/>
      <dgm:t>
        <a:bodyPr/>
        <a:lstStyle/>
        <a:p>
          <a:endParaRPr lang="ru-RU"/>
        </a:p>
      </dgm:t>
    </dgm:pt>
    <dgm:pt modelId="{A0BCF514-0DC8-41E2-89BB-2E1826A9A4D8}" type="sibTrans" cxnId="{BA896AAA-7ACC-4ADE-8A79-FAAF11D098A1}">
      <dgm:prSet/>
      <dgm:spPr/>
      <dgm:t>
        <a:bodyPr/>
        <a:lstStyle/>
        <a:p>
          <a:endParaRPr lang="ru-RU"/>
        </a:p>
      </dgm:t>
    </dgm:pt>
    <dgm:pt modelId="{41E3D6AD-D80A-4C66-A82F-DD0BEDB56A82}">
      <dgm:prSet phldrT="[Текст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56CC113-1529-4C1F-BEFD-4168925B96CF}" type="parTrans" cxnId="{0246BB5E-CC05-47AE-BD6F-841738F07610}">
      <dgm:prSet/>
      <dgm:spPr/>
      <dgm:t>
        <a:bodyPr/>
        <a:lstStyle/>
        <a:p>
          <a:endParaRPr lang="ru-RU"/>
        </a:p>
      </dgm:t>
    </dgm:pt>
    <dgm:pt modelId="{5766FF72-2726-4B27-ACA8-C328CEB930D1}" type="sibTrans" cxnId="{0246BB5E-CC05-47AE-BD6F-841738F07610}">
      <dgm:prSet/>
      <dgm:spPr/>
      <dgm:t>
        <a:bodyPr/>
        <a:lstStyle/>
        <a:p>
          <a:endParaRPr lang="ru-RU"/>
        </a:p>
      </dgm:t>
    </dgm:pt>
    <dgm:pt modelId="{1B4642A7-1222-487A-9BFC-89DCF0344FFB}" type="pres">
      <dgm:prSet presAssocID="{162928D9-9466-46EA-8F25-CF92C7A65EB1}" presName="Name0" presStyleCnt="0">
        <dgm:presLayoutVars>
          <dgm:dir/>
          <dgm:animLvl val="lvl"/>
          <dgm:resizeHandles val="exact"/>
        </dgm:presLayoutVars>
      </dgm:prSet>
      <dgm:spPr/>
    </dgm:pt>
    <dgm:pt modelId="{BA052797-8B7C-495E-B1AC-DE189F0572FF}" type="pres">
      <dgm:prSet presAssocID="{56A58637-F315-4DBE-B61B-5D3BF1584DBD}" presName="linNode" presStyleCnt="0"/>
      <dgm:spPr/>
    </dgm:pt>
    <dgm:pt modelId="{B0EC79C2-9EE5-428E-B159-53E996DA350D}" type="pres">
      <dgm:prSet presAssocID="{56A58637-F315-4DBE-B61B-5D3BF1584DB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F1E84C8D-EE0C-4A20-AD92-C66062C7236D}" type="pres">
      <dgm:prSet presAssocID="{56A58637-F315-4DBE-B61B-5D3BF1584DBD}" presName="descendantText" presStyleLbl="alignAccFollowNode1" presStyleIdx="0" presStyleCnt="5" custScaleX="72787" custLinFactNeighborX="0" custLinFactNeighborY="5099">
        <dgm:presLayoutVars>
          <dgm:bulletEnabled val="1"/>
        </dgm:presLayoutVars>
      </dgm:prSet>
      <dgm:spPr/>
    </dgm:pt>
    <dgm:pt modelId="{FF5CA5FC-6939-489F-B88A-9E2856FBF3BD}" type="pres">
      <dgm:prSet presAssocID="{AA2E8E66-EC97-4F6C-B215-72808A185A3A}" presName="sp" presStyleCnt="0"/>
      <dgm:spPr/>
    </dgm:pt>
    <dgm:pt modelId="{4F1BB8F2-D90E-46B2-B10C-10BC9797CF0F}" type="pres">
      <dgm:prSet presAssocID="{CBFFA745-00EF-49E2-B73F-5DE3326C5E53}" presName="linNode" presStyleCnt="0"/>
      <dgm:spPr/>
    </dgm:pt>
    <dgm:pt modelId="{427DBDCC-F771-4EDF-B98B-31A7189460BC}" type="pres">
      <dgm:prSet presAssocID="{CBFFA745-00EF-49E2-B73F-5DE3326C5E53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0D29E87-0766-42ED-8738-56D8AE5A6EA0}" type="pres">
      <dgm:prSet presAssocID="{CBFFA745-00EF-49E2-B73F-5DE3326C5E53}" presName="descendantText" presStyleLbl="alignAccFollowNode1" presStyleIdx="1" presStyleCnt="5" custScaleX="72787" custLinFactNeighborX="0" custLinFactNeighborY="5099">
        <dgm:presLayoutVars>
          <dgm:bulletEnabled val="1"/>
        </dgm:presLayoutVars>
      </dgm:prSet>
      <dgm:spPr/>
    </dgm:pt>
    <dgm:pt modelId="{DB3A332A-45F2-4192-8AC3-619DC3CA4BFF}" type="pres">
      <dgm:prSet presAssocID="{593CD994-3505-4F08-AD21-A13B39F516D4}" presName="sp" presStyleCnt="0"/>
      <dgm:spPr/>
    </dgm:pt>
    <dgm:pt modelId="{393F1DF3-F976-4B3A-B7BF-057523CA388B}" type="pres">
      <dgm:prSet presAssocID="{696C0FB6-F230-43ED-BF50-4B7643852D87}" presName="linNode" presStyleCnt="0"/>
      <dgm:spPr/>
    </dgm:pt>
    <dgm:pt modelId="{5C769B12-2047-4ABA-86E5-8993F0126D79}" type="pres">
      <dgm:prSet presAssocID="{696C0FB6-F230-43ED-BF50-4B7643852D8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A60A101-CABD-4BDA-BBA7-D79A7EAB6612}" type="pres">
      <dgm:prSet presAssocID="{696C0FB6-F230-43ED-BF50-4B7643852D87}" presName="descendantText" presStyleLbl="alignAccFollowNode1" presStyleIdx="2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7FC93-F38C-40AC-9076-A33DF89EF68B}" type="pres">
      <dgm:prSet presAssocID="{2417EB46-1DA9-452C-8E3A-85D31F4AFB37}" presName="sp" presStyleCnt="0"/>
      <dgm:spPr/>
    </dgm:pt>
    <dgm:pt modelId="{37A1320B-1227-4B2E-91CD-ED1D6C40BE70}" type="pres">
      <dgm:prSet presAssocID="{48A7C06A-9BA8-492C-9CAB-E8450F36EE2B}" presName="linNode" presStyleCnt="0"/>
      <dgm:spPr/>
    </dgm:pt>
    <dgm:pt modelId="{ED2ECF6E-A994-450C-B136-C278186DAF20}" type="pres">
      <dgm:prSet presAssocID="{48A7C06A-9BA8-492C-9CAB-E8450F36EE2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D484840-E7BE-41BB-81B0-64CF3F23EF6A}" type="pres">
      <dgm:prSet presAssocID="{48A7C06A-9BA8-492C-9CAB-E8450F36EE2B}" presName="descendantText" presStyleLbl="alignAccFollowNode1" presStyleIdx="3" presStyleCnt="5" custScaleX="72787" custLinFactNeighborX="0" custLinFactNeighborY="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EDDB-33C6-4D31-BF9C-1C9B1EF6259F}" type="pres">
      <dgm:prSet presAssocID="{5A33B387-5ED7-4404-AD10-494AEE0961B2}" presName="sp" presStyleCnt="0"/>
      <dgm:spPr/>
    </dgm:pt>
    <dgm:pt modelId="{E0E8513F-9595-428C-A291-95D2C153A6DB}" type="pres">
      <dgm:prSet presAssocID="{118197A4-A630-4FE8-A96C-E91C322E36F8}" presName="linNode" presStyleCnt="0"/>
      <dgm:spPr/>
    </dgm:pt>
    <dgm:pt modelId="{274539C2-5510-4BC9-BDF8-73D232E65FEB}" type="pres">
      <dgm:prSet presAssocID="{118197A4-A630-4FE8-A96C-E91C322E36F8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A4A79134-3A40-4F79-ACAE-DF75522D8878}" type="pres">
      <dgm:prSet presAssocID="{118197A4-A630-4FE8-A96C-E91C322E36F8}" presName="descendantText" presStyleLbl="alignAccFollowNode1" presStyleIdx="4" presStyleCnt="5" custScaleX="72787">
        <dgm:presLayoutVars>
          <dgm:bulletEnabled val="1"/>
        </dgm:presLayoutVars>
      </dgm:prSet>
      <dgm:spPr/>
    </dgm:pt>
  </dgm:ptLst>
  <dgm:cxnLst>
    <dgm:cxn modelId="{0B727F5C-D047-47B6-A0E6-8893C4E29FDA}" type="presOf" srcId="{41E3D6AD-D80A-4C66-A82F-DD0BEDB56A82}" destId="{A4A79134-3A40-4F79-ACAE-DF75522D8878}" srcOrd="0" destOrd="0" presId="urn:microsoft.com/office/officeart/2005/8/layout/vList5"/>
    <dgm:cxn modelId="{D93A519B-F134-4907-AEBC-D81491B84EAF}" srcId="{56A58637-F315-4DBE-B61B-5D3BF1584DBD}" destId="{63F2B863-32A4-466A-BFF8-4F3714631EB4}" srcOrd="0" destOrd="0" parTransId="{0F52A0D4-4C14-48D7-B078-6B47E1802F67}" sibTransId="{3AB444DB-7701-47B5-97B2-1C4E42C41106}"/>
    <dgm:cxn modelId="{987877B2-4266-4FA0-A818-A88B42CD68B5}" srcId="{CBFFA745-00EF-49E2-B73F-5DE3326C5E53}" destId="{78DA4E2D-C449-470C-9E0D-8EA3A5FB9297}" srcOrd="0" destOrd="0" parTransId="{431F903C-080A-4668-9CC3-ABEE5158533E}" sibTransId="{962CD775-B8A3-4CD3-9948-DCFEFE8BC084}"/>
    <dgm:cxn modelId="{8AF60566-88FE-49E1-BB92-9E92DFD821FE}" type="presOf" srcId="{78DA4E2D-C449-470C-9E0D-8EA3A5FB9297}" destId="{60D29E87-0766-42ED-8738-56D8AE5A6EA0}" srcOrd="0" destOrd="0" presId="urn:microsoft.com/office/officeart/2005/8/layout/vList5"/>
    <dgm:cxn modelId="{915C0700-768C-4DBE-BA0A-CFC7E1335223}" srcId="{162928D9-9466-46EA-8F25-CF92C7A65EB1}" destId="{56A58637-F315-4DBE-B61B-5D3BF1584DBD}" srcOrd="0" destOrd="0" parTransId="{41FAEA04-1CBE-4AAD-A334-370C0E9A47E8}" sibTransId="{AA2E8E66-EC97-4F6C-B215-72808A185A3A}"/>
    <dgm:cxn modelId="{E2240D27-71B5-4430-86B5-A6B62F4F8469}" type="presOf" srcId="{48A7C06A-9BA8-492C-9CAB-E8450F36EE2B}" destId="{ED2ECF6E-A994-450C-B136-C278186DAF20}" srcOrd="0" destOrd="0" presId="urn:microsoft.com/office/officeart/2005/8/layout/vList5"/>
    <dgm:cxn modelId="{4228D7B6-DF35-408A-8263-EC9C5E65023B}" srcId="{162928D9-9466-46EA-8F25-CF92C7A65EB1}" destId="{696C0FB6-F230-43ED-BF50-4B7643852D87}" srcOrd="2" destOrd="0" parTransId="{3CEA4759-F160-48AB-A0F6-B28DF0C120B1}" sibTransId="{2417EB46-1DA9-452C-8E3A-85D31F4AFB37}"/>
    <dgm:cxn modelId="{ABABA651-00C4-4034-BF93-EA3C0FB78025}" type="presOf" srcId="{696C0FB6-F230-43ED-BF50-4B7643852D87}" destId="{5C769B12-2047-4ABA-86E5-8993F0126D79}" srcOrd="0" destOrd="0" presId="urn:microsoft.com/office/officeart/2005/8/layout/vList5"/>
    <dgm:cxn modelId="{20483BFF-A0D9-48E3-8C3A-F325F2544EF8}" type="presOf" srcId="{0F2E1468-3CE2-4FB1-A3EB-9D1C5951B63D}" destId="{FD484840-E7BE-41BB-81B0-64CF3F23EF6A}" srcOrd="0" destOrd="0" presId="urn:microsoft.com/office/officeart/2005/8/layout/vList5"/>
    <dgm:cxn modelId="{F9CE1F24-5A53-4972-9C55-E64C3B647373}" type="presOf" srcId="{B94A4EC4-C809-4803-BD07-99E7B9FC2C48}" destId="{1A60A101-CABD-4BDA-BBA7-D79A7EAB6612}" srcOrd="0" destOrd="0" presId="urn:microsoft.com/office/officeart/2005/8/layout/vList5"/>
    <dgm:cxn modelId="{6B7CA890-38DD-4B36-BF9B-DE99A6715354}" type="presOf" srcId="{63F2B863-32A4-466A-BFF8-4F3714631EB4}" destId="{F1E84C8D-EE0C-4A20-AD92-C66062C7236D}" srcOrd="0" destOrd="0" presId="urn:microsoft.com/office/officeart/2005/8/layout/vList5"/>
    <dgm:cxn modelId="{EE434443-3217-4CCF-868D-FE0626D30EB4}" srcId="{696C0FB6-F230-43ED-BF50-4B7643852D87}" destId="{B94A4EC4-C809-4803-BD07-99E7B9FC2C48}" srcOrd="0" destOrd="0" parTransId="{D27C4309-5254-402F-B41D-E8A86217FDDA}" sibTransId="{7B049322-BDA5-477B-B17A-761CCEE8FD61}"/>
    <dgm:cxn modelId="{55510D63-1342-4123-9490-AF431A301579}" srcId="{162928D9-9466-46EA-8F25-CF92C7A65EB1}" destId="{CBFFA745-00EF-49E2-B73F-5DE3326C5E53}" srcOrd="1" destOrd="0" parTransId="{838CA067-DF9A-4515-B576-8403E94780D0}" sibTransId="{593CD994-3505-4F08-AD21-A13B39F516D4}"/>
    <dgm:cxn modelId="{366E912A-658C-438A-8AA2-51D30EAF01DE}" type="presOf" srcId="{56A58637-F315-4DBE-B61B-5D3BF1584DBD}" destId="{B0EC79C2-9EE5-428E-B159-53E996DA350D}" srcOrd="0" destOrd="0" presId="urn:microsoft.com/office/officeart/2005/8/layout/vList5"/>
    <dgm:cxn modelId="{BF93748F-53B6-42FB-8704-1F6B9142500B}" type="presOf" srcId="{118197A4-A630-4FE8-A96C-E91C322E36F8}" destId="{274539C2-5510-4BC9-BDF8-73D232E65FEB}" srcOrd="0" destOrd="0" presId="urn:microsoft.com/office/officeart/2005/8/layout/vList5"/>
    <dgm:cxn modelId="{465B41F7-01AE-4B1C-AFE1-C870E20480AC}" srcId="{162928D9-9466-46EA-8F25-CF92C7A65EB1}" destId="{48A7C06A-9BA8-492C-9CAB-E8450F36EE2B}" srcOrd="3" destOrd="0" parTransId="{3CFE33E3-CDB6-4B48-915B-86916CA55D14}" sibTransId="{5A33B387-5ED7-4404-AD10-494AEE0961B2}"/>
    <dgm:cxn modelId="{F375F214-20D7-40B5-823C-C62BE1CAB41A}" type="presOf" srcId="{162928D9-9466-46EA-8F25-CF92C7A65EB1}" destId="{1B4642A7-1222-487A-9BFC-89DCF0344FFB}" srcOrd="0" destOrd="0" presId="urn:microsoft.com/office/officeart/2005/8/layout/vList5"/>
    <dgm:cxn modelId="{0246BB5E-CC05-47AE-BD6F-841738F07610}" srcId="{118197A4-A630-4FE8-A96C-E91C322E36F8}" destId="{41E3D6AD-D80A-4C66-A82F-DD0BEDB56A82}" srcOrd="0" destOrd="0" parTransId="{956CC113-1529-4C1F-BEFD-4168925B96CF}" sibTransId="{5766FF72-2726-4B27-ACA8-C328CEB930D1}"/>
    <dgm:cxn modelId="{EFAC46F4-DC45-4C9C-85EF-584A4A572539}" srcId="{48A7C06A-9BA8-492C-9CAB-E8450F36EE2B}" destId="{0F2E1468-3CE2-4FB1-A3EB-9D1C5951B63D}" srcOrd="0" destOrd="0" parTransId="{ABEC07CA-6CF7-4D0D-9CB3-3031803B7512}" sibTransId="{E486704C-47DF-473A-9359-5425C01B3066}"/>
    <dgm:cxn modelId="{6AEE39B8-A157-4992-BAA0-6C6F8518EDAC}" type="presOf" srcId="{CBFFA745-00EF-49E2-B73F-5DE3326C5E53}" destId="{427DBDCC-F771-4EDF-B98B-31A7189460BC}" srcOrd="0" destOrd="0" presId="urn:microsoft.com/office/officeart/2005/8/layout/vList5"/>
    <dgm:cxn modelId="{BA896AAA-7ACC-4ADE-8A79-FAAF11D098A1}" srcId="{162928D9-9466-46EA-8F25-CF92C7A65EB1}" destId="{118197A4-A630-4FE8-A96C-E91C322E36F8}" srcOrd="4" destOrd="0" parTransId="{5231A692-BE07-4E4F-98AD-EF8844E8C845}" sibTransId="{A0BCF514-0DC8-41E2-89BB-2E1826A9A4D8}"/>
    <dgm:cxn modelId="{9A16BBBB-4F8F-4145-9055-05C560D3A751}" type="presParOf" srcId="{1B4642A7-1222-487A-9BFC-89DCF0344FFB}" destId="{BA052797-8B7C-495E-B1AC-DE189F0572FF}" srcOrd="0" destOrd="0" presId="urn:microsoft.com/office/officeart/2005/8/layout/vList5"/>
    <dgm:cxn modelId="{9538A74B-AF93-470C-B973-8F3EA050453D}" type="presParOf" srcId="{BA052797-8B7C-495E-B1AC-DE189F0572FF}" destId="{B0EC79C2-9EE5-428E-B159-53E996DA350D}" srcOrd="0" destOrd="0" presId="urn:microsoft.com/office/officeart/2005/8/layout/vList5"/>
    <dgm:cxn modelId="{E92616DD-C180-4FDA-A7A0-552482B47B53}" type="presParOf" srcId="{BA052797-8B7C-495E-B1AC-DE189F0572FF}" destId="{F1E84C8D-EE0C-4A20-AD92-C66062C7236D}" srcOrd="1" destOrd="0" presId="urn:microsoft.com/office/officeart/2005/8/layout/vList5"/>
    <dgm:cxn modelId="{5E40A04D-9456-445A-8CED-0E7ADD1DEBF6}" type="presParOf" srcId="{1B4642A7-1222-487A-9BFC-89DCF0344FFB}" destId="{FF5CA5FC-6939-489F-B88A-9E2856FBF3BD}" srcOrd="1" destOrd="0" presId="urn:microsoft.com/office/officeart/2005/8/layout/vList5"/>
    <dgm:cxn modelId="{CAFA8375-BA07-44D8-AAD2-4CD4C11AB4E5}" type="presParOf" srcId="{1B4642A7-1222-487A-9BFC-89DCF0344FFB}" destId="{4F1BB8F2-D90E-46B2-B10C-10BC9797CF0F}" srcOrd="2" destOrd="0" presId="urn:microsoft.com/office/officeart/2005/8/layout/vList5"/>
    <dgm:cxn modelId="{8800F461-ED4E-49CE-81BC-D123506D2CC9}" type="presParOf" srcId="{4F1BB8F2-D90E-46B2-B10C-10BC9797CF0F}" destId="{427DBDCC-F771-4EDF-B98B-31A7189460BC}" srcOrd="0" destOrd="0" presId="urn:microsoft.com/office/officeart/2005/8/layout/vList5"/>
    <dgm:cxn modelId="{5E343AC5-659F-46B5-BE1D-90D1C7B2256F}" type="presParOf" srcId="{4F1BB8F2-D90E-46B2-B10C-10BC9797CF0F}" destId="{60D29E87-0766-42ED-8738-56D8AE5A6EA0}" srcOrd="1" destOrd="0" presId="urn:microsoft.com/office/officeart/2005/8/layout/vList5"/>
    <dgm:cxn modelId="{B3F12E48-ED78-41AA-86F3-6E588B21FAA1}" type="presParOf" srcId="{1B4642A7-1222-487A-9BFC-89DCF0344FFB}" destId="{DB3A332A-45F2-4192-8AC3-619DC3CA4BFF}" srcOrd="3" destOrd="0" presId="urn:microsoft.com/office/officeart/2005/8/layout/vList5"/>
    <dgm:cxn modelId="{ADF5CDEF-95B2-4158-A8BC-D4C1DAA9974B}" type="presParOf" srcId="{1B4642A7-1222-487A-9BFC-89DCF0344FFB}" destId="{393F1DF3-F976-4B3A-B7BF-057523CA388B}" srcOrd="4" destOrd="0" presId="urn:microsoft.com/office/officeart/2005/8/layout/vList5"/>
    <dgm:cxn modelId="{5669DBCD-EBC3-4FA8-8B1C-A648A354181C}" type="presParOf" srcId="{393F1DF3-F976-4B3A-B7BF-057523CA388B}" destId="{5C769B12-2047-4ABA-86E5-8993F0126D79}" srcOrd="0" destOrd="0" presId="urn:microsoft.com/office/officeart/2005/8/layout/vList5"/>
    <dgm:cxn modelId="{C2A1D7BA-56D7-4C30-AA85-BB8AC7D2043F}" type="presParOf" srcId="{393F1DF3-F976-4B3A-B7BF-057523CA388B}" destId="{1A60A101-CABD-4BDA-BBA7-D79A7EAB6612}" srcOrd="1" destOrd="0" presId="urn:microsoft.com/office/officeart/2005/8/layout/vList5"/>
    <dgm:cxn modelId="{7B587227-CF46-44C8-9BB9-80F6D15DC37A}" type="presParOf" srcId="{1B4642A7-1222-487A-9BFC-89DCF0344FFB}" destId="{6397FC93-F38C-40AC-9076-A33DF89EF68B}" srcOrd="5" destOrd="0" presId="urn:microsoft.com/office/officeart/2005/8/layout/vList5"/>
    <dgm:cxn modelId="{DB105AB1-A654-4790-BF72-58766089B058}" type="presParOf" srcId="{1B4642A7-1222-487A-9BFC-89DCF0344FFB}" destId="{37A1320B-1227-4B2E-91CD-ED1D6C40BE70}" srcOrd="6" destOrd="0" presId="urn:microsoft.com/office/officeart/2005/8/layout/vList5"/>
    <dgm:cxn modelId="{9A70DABE-64E0-4CD7-9029-8A7E3A81749A}" type="presParOf" srcId="{37A1320B-1227-4B2E-91CD-ED1D6C40BE70}" destId="{ED2ECF6E-A994-450C-B136-C278186DAF20}" srcOrd="0" destOrd="0" presId="urn:microsoft.com/office/officeart/2005/8/layout/vList5"/>
    <dgm:cxn modelId="{2B7465B0-D893-4F59-B33C-191D569643C7}" type="presParOf" srcId="{37A1320B-1227-4B2E-91CD-ED1D6C40BE70}" destId="{FD484840-E7BE-41BB-81B0-64CF3F23EF6A}" srcOrd="1" destOrd="0" presId="urn:microsoft.com/office/officeart/2005/8/layout/vList5"/>
    <dgm:cxn modelId="{C683E05A-6C30-40BD-B475-73BA94017287}" type="presParOf" srcId="{1B4642A7-1222-487A-9BFC-89DCF0344FFB}" destId="{2026EDDB-33C6-4D31-BF9C-1C9B1EF6259F}" srcOrd="7" destOrd="0" presId="urn:microsoft.com/office/officeart/2005/8/layout/vList5"/>
    <dgm:cxn modelId="{8F7DF32F-51E2-485E-ACC5-9CB00AE914F8}" type="presParOf" srcId="{1B4642A7-1222-487A-9BFC-89DCF0344FFB}" destId="{E0E8513F-9595-428C-A291-95D2C153A6DB}" srcOrd="8" destOrd="0" presId="urn:microsoft.com/office/officeart/2005/8/layout/vList5"/>
    <dgm:cxn modelId="{E7721266-9567-4FB5-82E2-5FEFF8FC5F23}" type="presParOf" srcId="{E0E8513F-9595-428C-A291-95D2C153A6DB}" destId="{274539C2-5510-4BC9-BDF8-73D232E65FEB}" srcOrd="0" destOrd="0" presId="urn:microsoft.com/office/officeart/2005/8/layout/vList5"/>
    <dgm:cxn modelId="{100AE7EE-62AA-4CAF-AE05-C96D656DB442}" type="presParOf" srcId="{E0E8513F-9595-428C-A291-95D2C153A6DB}" destId="{A4A79134-3A40-4F79-ACAE-DF75522D8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F1559-60E4-4CB5-A101-0211CD44E8BA}">
      <dsp:nvSpPr>
        <dsp:cNvPr id="0" name=""/>
        <dsp:cNvSpPr/>
      </dsp:nvSpPr>
      <dsp:spPr>
        <a:xfrm>
          <a:off x="607231" y="608487"/>
          <a:ext cx="2879137" cy="338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19245-A0EC-438B-8809-144B8F76D20A}">
      <dsp:nvSpPr>
        <dsp:cNvPr id="0" name=""/>
        <dsp:cNvSpPr/>
      </dsp:nvSpPr>
      <dsp:spPr>
        <a:xfrm>
          <a:off x="607231" y="735697"/>
          <a:ext cx="211511" cy="211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704D-E86A-497D-9FB8-D48DC27BE3C1}">
      <dsp:nvSpPr>
        <dsp:cNvPr id="0" name=""/>
        <dsp:cNvSpPr/>
      </dsp:nvSpPr>
      <dsp:spPr>
        <a:xfrm>
          <a:off x="607231" y="0"/>
          <a:ext cx="2879137" cy="60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За формою</a:t>
          </a:r>
          <a:endParaRPr lang="ru-RU" sz="3500" kern="1200" dirty="0"/>
        </a:p>
      </dsp:txBody>
      <dsp:txXfrm>
        <a:off x="607231" y="0"/>
        <a:ext cx="2879137" cy="608487"/>
      </dsp:txXfrm>
    </dsp:sp>
    <dsp:sp modelId="{7B1AB811-2349-424C-87F9-A0F1908B70D1}">
      <dsp:nvSpPr>
        <dsp:cNvPr id="0" name=""/>
        <dsp:cNvSpPr/>
      </dsp:nvSpPr>
      <dsp:spPr>
        <a:xfrm>
          <a:off x="607231" y="1228724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9C8CD-2D29-41DA-9035-97223E1D1ECE}">
      <dsp:nvSpPr>
        <dsp:cNvPr id="0" name=""/>
        <dsp:cNvSpPr/>
      </dsp:nvSpPr>
      <dsp:spPr>
        <a:xfrm>
          <a:off x="808771" y="1087967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лінійний </a:t>
          </a:r>
          <a:endParaRPr lang="ru-RU" sz="2200" kern="1200" dirty="0"/>
        </a:p>
      </dsp:txBody>
      <dsp:txXfrm>
        <a:off x="808771" y="1087967"/>
        <a:ext cx="2677597" cy="493022"/>
      </dsp:txXfrm>
    </dsp:sp>
    <dsp:sp modelId="{9CF4DEFD-7BA8-4C9B-82C8-F366B4E26AD3}">
      <dsp:nvSpPr>
        <dsp:cNvPr id="0" name=""/>
        <dsp:cNvSpPr/>
      </dsp:nvSpPr>
      <dsp:spPr>
        <a:xfrm>
          <a:off x="607231" y="1721747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646CA-752D-4DB0-92B8-47B8209DE4C4}">
      <dsp:nvSpPr>
        <dsp:cNvPr id="0" name=""/>
        <dsp:cNvSpPr/>
      </dsp:nvSpPr>
      <dsp:spPr>
        <a:xfrm>
          <a:off x="808771" y="1580989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криволінійний </a:t>
          </a:r>
          <a:endParaRPr lang="ru-RU" sz="2200" kern="1200" dirty="0"/>
        </a:p>
      </dsp:txBody>
      <dsp:txXfrm>
        <a:off x="808771" y="1580989"/>
        <a:ext cx="2677597" cy="493022"/>
      </dsp:txXfrm>
    </dsp:sp>
    <dsp:sp modelId="{5E4E9435-D593-4B6C-90AD-F486D1998F69}">
      <dsp:nvSpPr>
        <dsp:cNvPr id="0" name=""/>
        <dsp:cNvSpPr/>
      </dsp:nvSpPr>
      <dsp:spPr>
        <a:xfrm>
          <a:off x="3630325" y="608487"/>
          <a:ext cx="2879137" cy="338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7B2CA-8247-4198-B3EB-41216561647E}">
      <dsp:nvSpPr>
        <dsp:cNvPr id="0" name=""/>
        <dsp:cNvSpPr/>
      </dsp:nvSpPr>
      <dsp:spPr>
        <a:xfrm>
          <a:off x="3630325" y="735697"/>
          <a:ext cx="211511" cy="211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2A459-6A9B-4807-8CB3-B86A0E763D4A}">
      <dsp:nvSpPr>
        <dsp:cNvPr id="0" name=""/>
        <dsp:cNvSpPr/>
      </dsp:nvSpPr>
      <dsp:spPr>
        <a:xfrm>
          <a:off x="3630325" y="0"/>
          <a:ext cx="2879137" cy="60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За напрямком</a:t>
          </a:r>
          <a:endParaRPr lang="ru-RU" sz="3500" kern="1200" dirty="0"/>
        </a:p>
      </dsp:txBody>
      <dsp:txXfrm>
        <a:off x="3630325" y="0"/>
        <a:ext cx="2879137" cy="608487"/>
      </dsp:txXfrm>
    </dsp:sp>
    <dsp:sp modelId="{2C2A26B8-2A2F-49FA-86C5-C0DDFCD71C8F}">
      <dsp:nvSpPr>
        <dsp:cNvPr id="0" name=""/>
        <dsp:cNvSpPr/>
      </dsp:nvSpPr>
      <dsp:spPr>
        <a:xfrm>
          <a:off x="3630325" y="1228724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C4EB-F273-47C7-A7A6-407EFA3F6E49}">
      <dsp:nvSpPr>
        <dsp:cNvPr id="0" name=""/>
        <dsp:cNvSpPr/>
      </dsp:nvSpPr>
      <dsp:spPr>
        <a:xfrm>
          <a:off x="3831865" y="1087967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позитивний (прямий)</a:t>
          </a:r>
          <a:endParaRPr lang="ru-RU" sz="2200" kern="1200" dirty="0"/>
        </a:p>
      </dsp:txBody>
      <dsp:txXfrm>
        <a:off x="3831865" y="1087967"/>
        <a:ext cx="2677597" cy="493022"/>
      </dsp:txXfrm>
    </dsp:sp>
    <dsp:sp modelId="{3BFCA6BC-3251-46FF-9645-E988E458A7D5}">
      <dsp:nvSpPr>
        <dsp:cNvPr id="0" name=""/>
        <dsp:cNvSpPr/>
      </dsp:nvSpPr>
      <dsp:spPr>
        <a:xfrm>
          <a:off x="3630325" y="1995126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94DF9-B5E4-4C71-AF75-9B8EE27544CA}">
      <dsp:nvSpPr>
        <dsp:cNvPr id="0" name=""/>
        <dsp:cNvSpPr/>
      </dsp:nvSpPr>
      <dsp:spPr>
        <a:xfrm>
          <a:off x="3831865" y="1854365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негативний (обернений)</a:t>
          </a:r>
          <a:endParaRPr lang="ru-RU" sz="2200" kern="1200" dirty="0"/>
        </a:p>
      </dsp:txBody>
      <dsp:txXfrm>
        <a:off x="3831865" y="1854365"/>
        <a:ext cx="2677597" cy="493022"/>
      </dsp:txXfrm>
    </dsp:sp>
    <dsp:sp modelId="{4E413934-694C-44A9-8B7E-ADB9771CE3BC}">
      <dsp:nvSpPr>
        <dsp:cNvPr id="0" name=""/>
        <dsp:cNvSpPr/>
      </dsp:nvSpPr>
      <dsp:spPr>
        <a:xfrm>
          <a:off x="6653419" y="608487"/>
          <a:ext cx="2879137" cy="338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58A50-A41C-4394-B6D8-64615BB60036}">
      <dsp:nvSpPr>
        <dsp:cNvPr id="0" name=""/>
        <dsp:cNvSpPr/>
      </dsp:nvSpPr>
      <dsp:spPr>
        <a:xfrm>
          <a:off x="6653419" y="735697"/>
          <a:ext cx="211511" cy="2115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E622A-FBC1-4D46-888D-68A4BCEB1A52}">
      <dsp:nvSpPr>
        <dsp:cNvPr id="0" name=""/>
        <dsp:cNvSpPr/>
      </dsp:nvSpPr>
      <dsp:spPr>
        <a:xfrm>
          <a:off x="6653419" y="0"/>
          <a:ext cx="2879137" cy="60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/>
            <a:t>За силою</a:t>
          </a:r>
          <a:endParaRPr lang="ru-RU" sz="3500" kern="1200" dirty="0"/>
        </a:p>
      </dsp:txBody>
      <dsp:txXfrm>
        <a:off x="6653419" y="0"/>
        <a:ext cx="2879137" cy="608487"/>
      </dsp:txXfrm>
    </dsp:sp>
    <dsp:sp modelId="{B3ABA82A-02BB-4760-8FDA-1205FAA9CBF6}">
      <dsp:nvSpPr>
        <dsp:cNvPr id="0" name=""/>
        <dsp:cNvSpPr/>
      </dsp:nvSpPr>
      <dsp:spPr>
        <a:xfrm>
          <a:off x="6653419" y="1228724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CB653-6CF6-4E3A-A1B8-88BA452C9F3D}">
      <dsp:nvSpPr>
        <dsp:cNvPr id="0" name=""/>
        <dsp:cNvSpPr/>
      </dsp:nvSpPr>
      <dsp:spPr>
        <a:xfrm>
          <a:off x="6854958" y="1087967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сильний </a:t>
          </a:r>
        </a:p>
      </dsp:txBody>
      <dsp:txXfrm>
        <a:off x="6854958" y="1087967"/>
        <a:ext cx="2677597" cy="493022"/>
      </dsp:txXfrm>
    </dsp:sp>
    <dsp:sp modelId="{6F197F34-7E21-4896-9147-A6DF8B64A47C}">
      <dsp:nvSpPr>
        <dsp:cNvPr id="0" name=""/>
        <dsp:cNvSpPr/>
      </dsp:nvSpPr>
      <dsp:spPr>
        <a:xfrm>
          <a:off x="6653419" y="1721747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E08AD-663E-404B-AC75-7B0D65FA66C5}">
      <dsp:nvSpPr>
        <dsp:cNvPr id="0" name=""/>
        <dsp:cNvSpPr/>
      </dsp:nvSpPr>
      <dsp:spPr>
        <a:xfrm>
          <a:off x="6854958" y="1580989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середній </a:t>
          </a:r>
          <a:endParaRPr lang="ru-RU" sz="2200" kern="1200" dirty="0"/>
        </a:p>
      </dsp:txBody>
      <dsp:txXfrm>
        <a:off x="6854958" y="1580989"/>
        <a:ext cx="2677597" cy="493022"/>
      </dsp:txXfrm>
    </dsp:sp>
    <dsp:sp modelId="{CA4763D6-7E15-4B1F-919C-8F8040F1785C}">
      <dsp:nvSpPr>
        <dsp:cNvPr id="0" name=""/>
        <dsp:cNvSpPr/>
      </dsp:nvSpPr>
      <dsp:spPr>
        <a:xfrm>
          <a:off x="6653419" y="2214769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05104-C90E-407E-AF88-F8263264C7B0}">
      <dsp:nvSpPr>
        <dsp:cNvPr id="0" name=""/>
        <dsp:cNvSpPr/>
      </dsp:nvSpPr>
      <dsp:spPr>
        <a:xfrm>
          <a:off x="6854958" y="2074011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помірний </a:t>
          </a:r>
          <a:endParaRPr lang="ru-RU" sz="2200" kern="1200" dirty="0"/>
        </a:p>
      </dsp:txBody>
      <dsp:txXfrm>
        <a:off x="6854958" y="2074011"/>
        <a:ext cx="2677597" cy="493022"/>
      </dsp:txXfrm>
    </dsp:sp>
    <dsp:sp modelId="{E9646473-0980-43B0-BB87-5E94533A22C5}">
      <dsp:nvSpPr>
        <dsp:cNvPr id="0" name=""/>
        <dsp:cNvSpPr/>
      </dsp:nvSpPr>
      <dsp:spPr>
        <a:xfrm>
          <a:off x="6653419" y="2707792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8EC48-E01F-4174-BDCE-F598F27449D2}">
      <dsp:nvSpPr>
        <dsp:cNvPr id="0" name=""/>
        <dsp:cNvSpPr/>
      </dsp:nvSpPr>
      <dsp:spPr>
        <a:xfrm>
          <a:off x="6854958" y="2567034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слабкий </a:t>
          </a:r>
        </a:p>
      </dsp:txBody>
      <dsp:txXfrm>
        <a:off x="6854958" y="2567034"/>
        <a:ext cx="2677597" cy="493022"/>
      </dsp:txXfrm>
    </dsp:sp>
    <dsp:sp modelId="{003A1A02-CC47-4831-BE4D-C4ED4CE8E69D}">
      <dsp:nvSpPr>
        <dsp:cNvPr id="0" name=""/>
        <dsp:cNvSpPr/>
      </dsp:nvSpPr>
      <dsp:spPr>
        <a:xfrm>
          <a:off x="6653419" y="3200814"/>
          <a:ext cx="211506" cy="21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CFFD9-22DA-4B0E-9C6D-F2E0ADAC281D}">
      <dsp:nvSpPr>
        <dsp:cNvPr id="0" name=""/>
        <dsp:cNvSpPr/>
      </dsp:nvSpPr>
      <dsp:spPr>
        <a:xfrm>
          <a:off x="6854958" y="3060056"/>
          <a:ext cx="2677597" cy="493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дуже</a:t>
          </a:r>
          <a:r>
            <a:rPr lang="uk-UA" sz="1700" kern="1200" dirty="0" smtClean="0"/>
            <a:t> </a:t>
          </a:r>
          <a:r>
            <a:rPr lang="uk-UA" sz="2200" kern="1200" dirty="0" smtClean="0"/>
            <a:t>слабкий </a:t>
          </a:r>
        </a:p>
      </dsp:txBody>
      <dsp:txXfrm>
        <a:off x="6854958" y="3060056"/>
        <a:ext cx="2677597" cy="493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84C8D-EE0C-4A20-AD92-C66062C7236D}">
      <dsp:nvSpPr>
        <dsp:cNvPr id="0" name=""/>
        <dsp:cNvSpPr/>
      </dsp:nvSpPr>
      <dsp:spPr>
        <a:xfrm rot="5400000">
          <a:off x="6112999" y="-1780009"/>
          <a:ext cx="618336" cy="4399532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ru-RU" sz="3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30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d>
              <m:r>
                <a:rPr lang="ru-RU" sz="3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0,7</m:t>
              </m:r>
            </m:oMath>
          </a14:m>
          <a:endParaRPr lang="ru-RU" sz="3000" kern="1200" dirty="0"/>
        </a:p>
      </dsp:txBody>
      <dsp:txXfrm rot="-5400000">
        <a:off x="4222402" y="140773"/>
        <a:ext cx="4369347" cy="557966"/>
      </dsp:txXfrm>
    </dsp:sp>
    <dsp:sp modelId="{B0EC79C2-9EE5-428E-B159-53E996DA350D}">
      <dsp:nvSpPr>
        <dsp:cNvPr id="0" name=""/>
        <dsp:cNvSpPr/>
      </dsp:nvSpPr>
      <dsp:spPr>
        <a:xfrm>
          <a:off x="822430" y="1767"/>
          <a:ext cx="3399971" cy="772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/>
            <a:t>сильна</a:t>
          </a:r>
          <a:endParaRPr lang="ru-RU" sz="4000" kern="1200" dirty="0"/>
        </a:p>
      </dsp:txBody>
      <dsp:txXfrm>
        <a:off x="860161" y="39498"/>
        <a:ext cx="3324509" cy="697459"/>
      </dsp:txXfrm>
    </dsp:sp>
    <dsp:sp modelId="{60D29E87-0766-42ED-8738-56D8AE5A6EA0}">
      <dsp:nvSpPr>
        <dsp:cNvPr id="0" name=""/>
        <dsp:cNvSpPr/>
      </dsp:nvSpPr>
      <dsp:spPr>
        <a:xfrm rot="5400000">
          <a:off x="6112999" y="-968441"/>
          <a:ext cx="618336" cy="4399532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0,5</m:t>
              </m:r>
              <m:r>
                <a:rPr lang="ru-RU" sz="3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  <m:d>
                <m:dPr>
                  <m:begChr m:val="|"/>
                  <m:endChr m:val="|"/>
                  <m:ctrlPr>
                    <a:rPr lang="ru-RU" sz="3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30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d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&lt;0,7</m:t>
              </m:r>
            </m:oMath>
          </a14:m>
          <a:endParaRPr lang="ru-RU" sz="3000" kern="1200" dirty="0"/>
        </a:p>
      </dsp:txBody>
      <dsp:txXfrm rot="-5400000">
        <a:off x="4222402" y="952341"/>
        <a:ext cx="4369347" cy="557966"/>
      </dsp:txXfrm>
    </dsp:sp>
    <dsp:sp modelId="{427DBDCC-F771-4EDF-B98B-31A7189460BC}">
      <dsp:nvSpPr>
        <dsp:cNvPr id="0" name=""/>
        <dsp:cNvSpPr/>
      </dsp:nvSpPr>
      <dsp:spPr>
        <a:xfrm>
          <a:off x="822430" y="813334"/>
          <a:ext cx="3399971" cy="772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11926"/>
                <a:satOff val="-5287"/>
                <a:lumOff val="1850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/>
            <a:t>середня </a:t>
          </a:r>
          <a:endParaRPr lang="ru-RU" sz="4000" kern="1200" dirty="0"/>
        </a:p>
      </dsp:txBody>
      <dsp:txXfrm>
        <a:off x="860161" y="851065"/>
        <a:ext cx="3324509" cy="697459"/>
      </dsp:txXfrm>
    </dsp:sp>
    <dsp:sp modelId="{1A60A101-CABD-4BDA-BBA7-D79A7EAB6612}">
      <dsp:nvSpPr>
        <dsp:cNvPr id="0" name=""/>
        <dsp:cNvSpPr/>
      </dsp:nvSpPr>
      <dsp:spPr>
        <a:xfrm rot="5400000">
          <a:off x="6112999" y="-156874"/>
          <a:ext cx="618336" cy="4399532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0,</m:t>
              </m:r>
              <m:r>
                <a:rPr lang="uk-UA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3</m:t>
              </m:r>
              <m:r>
                <a:rPr lang="ru-RU" sz="3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  <m:d>
                <m:dPr>
                  <m:begChr m:val="|"/>
                  <m:endChr m:val="|"/>
                  <m:ctrlPr>
                    <a:rPr lang="ru-RU" sz="3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30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d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&lt;0,</m:t>
              </m:r>
              <m:r>
                <a:rPr lang="uk-UA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5</m:t>
              </m:r>
            </m:oMath>
          </a14:m>
          <a:endParaRPr lang="ru-RU" sz="3000" kern="1200" dirty="0"/>
        </a:p>
      </dsp:txBody>
      <dsp:txXfrm rot="-5400000">
        <a:off x="4222402" y="1763908"/>
        <a:ext cx="4369347" cy="557966"/>
      </dsp:txXfrm>
    </dsp:sp>
    <dsp:sp modelId="{5C769B12-2047-4ABA-86E5-8993F0126D79}">
      <dsp:nvSpPr>
        <dsp:cNvPr id="0" name=""/>
        <dsp:cNvSpPr/>
      </dsp:nvSpPr>
      <dsp:spPr>
        <a:xfrm>
          <a:off x="822430" y="1624901"/>
          <a:ext cx="3399971" cy="772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23851"/>
                <a:satOff val="-10574"/>
                <a:lumOff val="3700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/>
            <a:t>помірна </a:t>
          </a:r>
          <a:endParaRPr lang="ru-RU" sz="4000" b="1" i="1" kern="1200" dirty="0"/>
        </a:p>
      </dsp:txBody>
      <dsp:txXfrm>
        <a:off x="860161" y="1662632"/>
        <a:ext cx="3324509" cy="697459"/>
      </dsp:txXfrm>
    </dsp:sp>
    <dsp:sp modelId="{FD484840-E7BE-41BB-81B0-64CF3F23EF6A}">
      <dsp:nvSpPr>
        <dsp:cNvPr id="0" name=""/>
        <dsp:cNvSpPr/>
      </dsp:nvSpPr>
      <dsp:spPr>
        <a:xfrm rot="5400000">
          <a:off x="6112999" y="654692"/>
          <a:ext cx="618336" cy="4399532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0,</m:t>
              </m:r>
              <m:r>
                <a:rPr lang="uk-UA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2</m:t>
              </m:r>
              <m:r>
                <a:rPr lang="ru-RU" sz="3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≤</m:t>
              </m:r>
              <m:d>
                <m:dPr>
                  <m:begChr m:val="|"/>
                  <m:endChr m:val="|"/>
                  <m:ctrlPr>
                    <a:rPr lang="ru-RU" sz="3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30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d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&lt;0,</m:t>
              </m:r>
              <m:r>
                <a:rPr lang="uk-UA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3</m:t>
              </m:r>
            </m:oMath>
          </a14:m>
          <a:endParaRPr lang="ru-RU" sz="3000" kern="1200" dirty="0"/>
        </a:p>
      </dsp:txBody>
      <dsp:txXfrm rot="-5400000">
        <a:off x="4222402" y="2575475"/>
        <a:ext cx="4369347" cy="557966"/>
      </dsp:txXfrm>
    </dsp:sp>
    <dsp:sp modelId="{ED2ECF6E-A994-450C-B136-C278186DAF20}">
      <dsp:nvSpPr>
        <dsp:cNvPr id="0" name=""/>
        <dsp:cNvSpPr/>
      </dsp:nvSpPr>
      <dsp:spPr>
        <a:xfrm>
          <a:off x="822430" y="2436469"/>
          <a:ext cx="3399971" cy="772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23851"/>
                <a:satOff val="-10574"/>
                <a:lumOff val="3700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423851"/>
                <a:satOff val="-10574"/>
                <a:lumOff val="3700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/>
            <a:t>слабка</a:t>
          </a:r>
          <a:endParaRPr lang="ru-RU" sz="4000" b="1" i="1" kern="1200" dirty="0"/>
        </a:p>
      </dsp:txBody>
      <dsp:txXfrm>
        <a:off x="860161" y="2474200"/>
        <a:ext cx="3324509" cy="697459"/>
      </dsp:txXfrm>
    </dsp:sp>
    <dsp:sp modelId="{A4A79134-3A40-4F79-ACAE-DF75522D8878}">
      <dsp:nvSpPr>
        <dsp:cNvPr id="0" name=""/>
        <dsp:cNvSpPr/>
      </dsp:nvSpPr>
      <dsp:spPr>
        <a:xfrm rot="5400000">
          <a:off x="6112999" y="1434730"/>
          <a:ext cx="618336" cy="4399532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ru-RU" sz="300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3000" b="0" i="1" kern="1200" smtClean="0">
                      <a:latin typeface="Cambria Math" panose="02040503050406030204" pitchFamily="18" charset="0"/>
                    </a:rPr>
                    <m:t>𝑟</m:t>
                  </m:r>
                </m:e>
              </m:d>
              <m:r>
                <a:rPr lang="en-US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&lt;0,</m:t>
              </m:r>
              <m:r>
                <a:rPr lang="uk-UA" sz="30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2</m:t>
              </m:r>
            </m:oMath>
          </a14:m>
          <a:endParaRPr lang="ru-RU" sz="3000" kern="1200" dirty="0"/>
        </a:p>
      </dsp:txBody>
      <dsp:txXfrm rot="-5400000">
        <a:off x="4222402" y="3355513"/>
        <a:ext cx="4369347" cy="557966"/>
      </dsp:txXfrm>
    </dsp:sp>
    <dsp:sp modelId="{274539C2-5510-4BC9-BDF8-73D232E65FEB}">
      <dsp:nvSpPr>
        <dsp:cNvPr id="0" name=""/>
        <dsp:cNvSpPr/>
      </dsp:nvSpPr>
      <dsp:spPr>
        <a:xfrm>
          <a:off x="822430" y="3248036"/>
          <a:ext cx="3399971" cy="77292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11926"/>
                <a:satOff val="-5287"/>
                <a:lumOff val="18501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shade val="50000"/>
                <a:hueOff val="211926"/>
                <a:satOff val="-5287"/>
                <a:lumOff val="18501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i="1" kern="1200" dirty="0" smtClean="0"/>
            <a:t>дуже слабка</a:t>
          </a:r>
          <a:endParaRPr lang="ru-RU" sz="4000" b="1" i="1" kern="1200" dirty="0"/>
        </a:p>
      </dsp:txBody>
      <dsp:txXfrm>
        <a:off x="860161" y="3285767"/>
        <a:ext cx="3324509" cy="69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F85EC-B17E-4BAB-944E-1561C91299F7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E7128-E39C-4365-B872-22F6E9A7C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5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E7128-E39C-4365-B872-22F6E9A7CF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9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E7128-E39C-4365-B872-22F6E9A7CF3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30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6286D1-DA1C-4F8D-AE06-86F6B8690FE5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1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D245-6EB2-4487-BBC3-AAE5C4327AE9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26DD-0245-49D5-9636-32C99B04AAEE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3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4535-B736-45ED-9183-6F5B22DBF2B0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3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27B5-1501-4135-8A24-E791F649B573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9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7BC0-8399-4BAD-9794-8431E3FD0B63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8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4BDF-3490-40E8-983F-B7DBEE5A509F}" type="datetime1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1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0AC6-35E6-4ED6-9159-D9C558996207}" type="datetime1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A2-2DE3-4354-9D2A-65BBF98439D5}" type="datetime1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3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B937-626D-4512-AE31-0346B0852AE0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A267-B2D3-4346-B7E5-5C8BE82C87A9}" type="datetime1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2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CD2958-E800-45D8-8132-3A45DF9F3F7C}" type="datetime1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DE9225-17A3-44D1-BDBE-2DFE0045EF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736" y="5101195"/>
            <a:ext cx="7712677" cy="1506669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/>
              <a:t>Кореляційний аналіз</a:t>
            </a: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604234" cy="1463040"/>
          </a:xfrm>
        </p:spPr>
        <p:txBody>
          <a:bodyPr/>
          <a:lstStyle/>
          <a:p>
            <a:pPr algn="ctr"/>
            <a:r>
              <a:rPr lang="uk-UA" dirty="0" smtClean="0"/>
              <a:t>Коефіцієнт кореляції </a:t>
            </a:r>
            <a:r>
              <a:rPr lang="uk-UA" dirty="0" err="1" smtClean="0"/>
              <a:t>Пірсона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10</a:t>
            </a:fld>
            <a:endParaRPr lang="ru-RU"/>
          </a:p>
        </p:txBody>
      </p:sp>
      <p:sp>
        <p:nvSpPr>
          <p:cNvPr id="5" name="AutoShape 2" descr="Картинки 3d человечки бухгалтер, Стоковые Фотографии и Роялти-Фр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Цена • Мебель &quot;BRO&quot;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34" y="4822977"/>
            <a:ext cx="1723551" cy="16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Умови для застосування коефіцієнта кореляції </a:t>
            </a:r>
            <a:r>
              <a:rPr lang="uk-UA" b="1" dirty="0" err="1" smtClean="0"/>
              <a:t>Пірсона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549" y="2092199"/>
            <a:ext cx="10400617" cy="4515665"/>
          </a:xfrm>
        </p:spPr>
        <p:txBody>
          <a:bodyPr>
            <a:normAutofit/>
          </a:bodyPr>
          <a:lstStyle/>
          <a:p>
            <a:pPr marL="541338" indent="-457200" algn="just">
              <a:buFont typeface="+mj-lt"/>
              <a:buAutoNum type="arabicParenR"/>
            </a:pPr>
            <a:r>
              <a:rPr lang="uk-UA" sz="2800" dirty="0" smtClean="0"/>
              <a:t>Змінні</a:t>
            </a:r>
            <a:r>
              <a:rPr lang="uk-UA" sz="2800" dirty="0"/>
              <a:t>, що порівнюються повинні бути отримані в </a:t>
            </a:r>
            <a:r>
              <a:rPr lang="uk-UA" sz="2800" b="1" dirty="0"/>
              <a:t>інтервальній</a:t>
            </a:r>
            <a:r>
              <a:rPr lang="uk-UA" sz="2800" dirty="0"/>
              <a:t> шкалі або шкалі </a:t>
            </a:r>
            <a:r>
              <a:rPr lang="uk-UA" sz="2800" b="1" dirty="0"/>
              <a:t>відносин</a:t>
            </a:r>
            <a:r>
              <a:rPr lang="uk-UA" sz="2800" dirty="0"/>
              <a:t>.</a:t>
            </a:r>
            <a:endParaRPr lang="ru-RU" sz="2800" dirty="0"/>
          </a:p>
          <a:p>
            <a:pPr marL="541338" indent="-457200" algn="just">
              <a:buFont typeface="+mj-lt"/>
              <a:buAutoNum type="arabicParenR"/>
            </a:pPr>
            <a:r>
              <a:rPr lang="uk-UA" sz="2800" b="1" dirty="0" smtClean="0"/>
              <a:t>Розподіли</a:t>
            </a:r>
            <a:r>
              <a:rPr lang="uk-UA" sz="2800" dirty="0" smtClean="0"/>
              <a:t> </a:t>
            </a:r>
            <a:r>
              <a:rPr lang="uk-UA" sz="2800" dirty="0"/>
              <a:t>змінних X і Y повинні бути близькі до </a:t>
            </a:r>
            <a:r>
              <a:rPr lang="uk-UA" sz="2800" b="1" dirty="0"/>
              <a:t>нормального</a:t>
            </a:r>
            <a:r>
              <a:rPr lang="uk-UA" sz="2800" dirty="0"/>
              <a:t>.</a:t>
            </a:r>
            <a:endParaRPr lang="ru-RU" sz="2800" dirty="0"/>
          </a:p>
          <a:p>
            <a:pPr marL="541338" indent="-457200" algn="just">
              <a:buFont typeface="+mj-lt"/>
              <a:buAutoNum type="arabicParenR"/>
            </a:pPr>
            <a:r>
              <a:rPr lang="uk-UA" sz="2800" b="1" dirty="0" smtClean="0"/>
              <a:t>Число </a:t>
            </a:r>
            <a:r>
              <a:rPr lang="uk-UA" sz="2800" b="1" dirty="0"/>
              <a:t>ознак</a:t>
            </a:r>
            <a:r>
              <a:rPr lang="uk-UA" sz="2800" dirty="0"/>
              <a:t>, що варіюють, у порівнянні </a:t>
            </a:r>
            <a:r>
              <a:rPr lang="uk-UA" sz="2800" dirty="0" smtClean="0"/>
              <a:t>з іншими </a:t>
            </a:r>
            <a:r>
              <a:rPr lang="uk-UA" sz="2800" dirty="0"/>
              <a:t>X і </a:t>
            </a:r>
            <a:r>
              <a:rPr lang="uk-UA" sz="2800" dirty="0" smtClean="0"/>
              <a:t>Y, </a:t>
            </a:r>
            <a:r>
              <a:rPr lang="uk-UA" sz="2800" dirty="0"/>
              <a:t>має бути </a:t>
            </a:r>
            <a:r>
              <a:rPr lang="uk-UA" sz="2800" b="1" dirty="0"/>
              <a:t>однаковим</a:t>
            </a:r>
            <a:r>
              <a:rPr lang="uk-UA" sz="2800" dirty="0"/>
              <a:t>.</a:t>
            </a:r>
            <a:endParaRPr lang="ru-RU" sz="2800" dirty="0"/>
          </a:p>
          <a:p>
            <a:pPr marL="541338" indent="-457200" algn="just">
              <a:buFont typeface="+mj-lt"/>
              <a:buAutoNum type="arabicParenR"/>
            </a:pPr>
            <a:r>
              <a:rPr lang="uk-UA" sz="2800" dirty="0" smtClean="0"/>
              <a:t>Таблиці </a:t>
            </a:r>
            <a:r>
              <a:rPr lang="uk-UA" sz="2800" dirty="0"/>
              <a:t>рівнів значущості для коефіцієнта кореляції </a:t>
            </a:r>
            <a:r>
              <a:rPr lang="uk-UA" sz="2800" dirty="0" err="1"/>
              <a:t>Пірсона</a:t>
            </a:r>
            <a:r>
              <a:rPr lang="uk-UA" sz="2800" dirty="0"/>
              <a:t> розраховані від </a:t>
            </a:r>
            <a:r>
              <a:rPr lang="uk-UA" sz="2800" b="1" dirty="0"/>
              <a:t>n=5</a:t>
            </a:r>
            <a:r>
              <a:rPr lang="uk-UA" sz="2800" dirty="0"/>
              <a:t> до </a:t>
            </a:r>
            <a:r>
              <a:rPr lang="uk-UA" sz="2800" b="1" dirty="0"/>
              <a:t>n=1000</a:t>
            </a:r>
            <a:r>
              <a:rPr lang="uk-UA" sz="2800" dirty="0"/>
              <a:t>. </a:t>
            </a:r>
            <a:endParaRPr lang="uk-UA" sz="2800" dirty="0" smtClean="0"/>
          </a:p>
          <a:p>
            <a:pPr marL="541338" indent="-457200" algn="just">
              <a:buFont typeface="+mj-lt"/>
              <a:buAutoNum type="arabicParenR"/>
            </a:pPr>
            <a:r>
              <a:rPr lang="uk-UA" sz="2800" dirty="0" smtClean="0"/>
              <a:t>Оцінка </a:t>
            </a:r>
            <a:r>
              <a:rPr lang="uk-UA" sz="2800" dirty="0"/>
              <a:t>рівня значущості за таблицями здійснюється за числом ступенів свободи v=n-2.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Формула для підрахунку коефіцієнта </a:t>
            </a:r>
            <a:r>
              <a:rPr lang="uk-UA" dirty="0" smtClean="0"/>
              <a:t>кореляції </a:t>
            </a:r>
            <a:r>
              <a:rPr lang="uk-UA" dirty="0" err="1" smtClean="0"/>
              <a:t>Пірсона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1497094" y="2617076"/>
                <a:ext cx="9720073" cy="1468834"/>
              </a:xfrm>
              <a:ln>
                <a:noFill/>
              </a:ln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uk-UA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</m:sub>
                    </m:sSub>
                    <m:r>
                      <a:rPr lang="uk-UA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uk-UA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−(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ru-RU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ru-RU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uk-UA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ru-RU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ru-RU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ru-RU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ru-RU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ru-RU" sz="4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4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uk-UA" sz="4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uk-UA" sz="4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uk-UA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uk-UA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uk-UA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p>
                                      <m:sSupPr>
                                        <m:ctrlPr>
                                          <a:rPr lang="ru-RU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40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subHide m:val="on"/>
                                                <m:supHide m:val="on"/>
                                                <m:ctrlPr>
                                                  <a:rPr lang="ru-RU" sz="40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4000" b="1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uk-UA" sz="4000" b="1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uk-UA" sz="4000" b="1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𝒊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uk-UA" sz="4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uk-UA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ru-RU" sz="4000" b="1" dirty="0" smtClean="0">
                  <a:solidFill>
                    <a:schemeClr val="tx1"/>
                  </a:solidFill>
                </a:endParaRPr>
              </a:p>
              <a:p>
                <a:endParaRPr lang="uk-UA" sz="3200" b="1" dirty="0">
                  <a:solidFill>
                    <a:srgbClr val="FF0000"/>
                  </a:solidFill>
                </a:endParaRPr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7094" y="2617076"/>
                <a:ext cx="9720073" cy="1468834"/>
              </a:xfr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1848" y="4829532"/>
            <a:ext cx="73362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де  </a:t>
            </a:r>
            <a:r>
              <a:rPr lang="uk-UA" sz="2800" b="1" i="1" dirty="0" err="1"/>
              <a:t>х</a:t>
            </a:r>
            <a:r>
              <a:rPr lang="uk-UA" sz="2800" b="1" i="1" baseline="-25000" dirty="0" err="1"/>
              <a:t>i</a:t>
            </a:r>
            <a:r>
              <a:rPr lang="uk-UA" sz="2800" baseline="-25000" dirty="0"/>
              <a:t> </a:t>
            </a:r>
            <a:r>
              <a:rPr lang="uk-UA" sz="2800" dirty="0"/>
              <a:t>– значення, що приймаються змінною </a:t>
            </a:r>
            <a:r>
              <a:rPr lang="uk-UA" sz="2800" i="1" dirty="0"/>
              <a:t>X</a:t>
            </a:r>
            <a:endParaRPr lang="ru-RU" sz="2800" dirty="0"/>
          </a:p>
          <a:p>
            <a:r>
              <a:rPr lang="uk-UA" sz="2800" dirty="0"/>
              <a:t>       </a:t>
            </a:r>
            <a:r>
              <a:rPr lang="uk-UA" sz="2800" b="1" i="1" dirty="0" err="1"/>
              <a:t>y</a:t>
            </a:r>
            <a:r>
              <a:rPr lang="uk-UA" sz="2800" b="1" i="1" baseline="-25000" dirty="0" err="1"/>
              <a:t>i</a:t>
            </a:r>
            <a:r>
              <a:rPr lang="uk-UA" sz="2800" b="1" dirty="0"/>
              <a:t> </a:t>
            </a:r>
            <a:r>
              <a:rPr lang="uk-UA" sz="2800" dirty="0"/>
              <a:t>– значення, що приймаються змінною </a:t>
            </a:r>
            <a:r>
              <a:rPr lang="uk-UA" sz="2800" i="1" dirty="0"/>
              <a:t>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2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ПРИКЛАД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algn="just"/>
            <a:r>
              <a:rPr lang="uk-UA" sz="2800" dirty="0"/>
              <a:t>20 школярам були дані тести на визначення домінування наочного або вербального мислення. Вимірювався середній час вирішення завдань тесту в секундах. </a:t>
            </a:r>
            <a:endParaRPr lang="uk-UA" sz="2800" dirty="0" smtClean="0"/>
          </a:p>
          <a:p>
            <a:pPr algn="just"/>
            <a:r>
              <a:rPr lang="uk-UA" sz="2800" dirty="0" smtClean="0"/>
              <a:t>Психолога </a:t>
            </a:r>
            <a:r>
              <a:rPr lang="uk-UA" sz="2800" dirty="0"/>
              <a:t>цікавить питання: чи існує взаємозв'язок між часом рішення наочно-образних завдань і вербальних завдань</a:t>
            </a:r>
            <a:r>
              <a:rPr lang="uk-UA" sz="2800" dirty="0" smtClean="0"/>
              <a:t>?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Змінна X позначає середній час вирішення наочно-образних завдань, а змінна Y - середній час вирішення вербальних завдань тестів.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Розв’язання 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72263"/>
              </p:ext>
            </p:extLst>
          </p:nvPr>
        </p:nvGraphicFramePr>
        <p:xfrm>
          <a:off x="5413248" y="290217"/>
          <a:ext cx="6116062" cy="6338122"/>
        </p:xfrm>
        <a:graphic>
          <a:graphicData uri="http://schemas.openxmlformats.org/drawingml/2006/table">
            <a:tbl>
              <a:tblPr/>
              <a:tblGrid>
                <a:gridCol w="1244293"/>
                <a:gridCol w="1315225"/>
                <a:gridCol w="1315225"/>
                <a:gridCol w="729871"/>
                <a:gridCol w="755724"/>
                <a:gridCol w="755724"/>
              </a:tblGrid>
              <a:tr h="861850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№ досліджуваних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Середній час розв'язання наочно-образних завдань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Середній час розв'язання вербальних завдань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X </a:t>
                      </a:r>
                      <a:r>
                        <a:rPr lang="uk-UA" sz="1200" b="1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uk-UA" sz="1200" b="1" dirty="0">
                          <a:effectLst/>
                        </a:rPr>
                        <a:t>Y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X </a:t>
                      </a:r>
                      <a:r>
                        <a:rPr lang="uk-UA" sz="1200" b="1" dirty="0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uk-UA" sz="1200" b="1" dirty="0">
                          <a:effectLst/>
                        </a:rPr>
                        <a:t>X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Y </a:t>
                      </a:r>
                      <a:r>
                        <a:rPr lang="uk-UA" sz="1200" b="1"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uk-UA" sz="1200" b="1">
                          <a:effectLst/>
                        </a:rPr>
                        <a:t>Y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</a:tr>
              <a:tr h="567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</a:rPr>
                        <a:t>X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Y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784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1085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961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1521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663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1521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1936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1225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1936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1849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240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1036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1369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841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169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1600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1849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1890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768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1024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2025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1764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528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1222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2209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b"/>
                </a:tc>
              </a:tr>
              <a:tr h="233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Сума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731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518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20089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27873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16000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7" marR="48857" marT="0" marB="0" anchor="ctr"/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66473" y="2015769"/>
            <a:ext cx="4389120" cy="3762294"/>
          </a:xfrm>
        </p:spPr>
        <p:txBody>
          <a:bodyPr/>
          <a:lstStyle/>
          <a:p>
            <a:r>
              <a:rPr lang="uk-UA" sz="2400" dirty="0"/>
              <a:t>Наведемо вихідні дані у вигляді таблиці, в якій введені додаткові стовпці, необхідні для розрахунку коефіцієнта кореляції </a:t>
            </a:r>
            <a:r>
              <a:rPr lang="uk-UA" sz="2400" dirty="0" err="1" smtClean="0"/>
              <a:t>Пірсона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Гіпотези до </a:t>
            </a:r>
            <a:r>
              <a:rPr lang="uk-UA" i="1" dirty="0" smtClean="0"/>
              <a:t>задачі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 w="15875">
            <a:solidFill>
              <a:schemeClr val="accent1">
                <a:tint val="55000"/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dirty="0"/>
              <a:t>Н</a:t>
            </a:r>
            <a:r>
              <a:rPr lang="uk-UA" sz="4000" baseline="-25000" dirty="0"/>
              <a:t>0</a:t>
            </a:r>
            <a:r>
              <a:rPr lang="uk-UA" sz="4000" dirty="0"/>
              <a:t>: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Кореляція між часом рішення наочно-образних завдань і вербальних завдань не відрізняється від нуля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8539" y="2179636"/>
            <a:ext cx="4754880" cy="822960"/>
          </a:xfrm>
          <a:ln w="15875" cap="rnd">
            <a:solidFill>
              <a:schemeClr val="accent1">
                <a:tint val="55000"/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dirty="0"/>
              <a:t>Н</a:t>
            </a:r>
            <a:r>
              <a:rPr lang="uk-UA" sz="4000" baseline="-25000" dirty="0"/>
              <a:t>1</a:t>
            </a:r>
            <a:r>
              <a:rPr lang="uk-UA" sz="4000" dirty="0"/>
              <a:t>: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48539" y="2967788"/>
            <a:ext cx="4754880" cy="334157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Кореляція між часом рішення наочно-образних завдань і вербальних завдань статистично значимо відрізняється від нуля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/>
              <a:t>розраховуємо </a:t>
            </a:r>
            <a:r>
              <a:rPr lang="uk-UA" sz="4400" dirty="0"/>
              <a:t>емпіричну величину коефіцієнта кореляції 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uk-UA" sz="4400" dirty="0" err="1" smtClean="0"/>
              <a:t>Пірсона</a:t>
            </a:r>
            <a:r>
              <a:rPr lang="uk-UA" sz="4400" dirty="0" smtClean="0"/>
              <a:t> </a:t>
            </a:r>
            <a:r>
              <a:rPr lang="uk-UA" sz="4400" dirty="0"/>
              <a:t>за формулою: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304854"/>
                <a:ext cx="10504853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𝑛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k-UA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uk-UA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p>
                                  <m:sSupPr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subHide m:val="on"/>
                                            <m:supHide m:val="on"/>
                                            <m:ctrlPr>
                                              <a:rPr lang="ru-RU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/>
                                          <m:sup/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uk-UA" sz="28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uk-UA" sz="2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ru-RU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uk-UA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uk-U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− </m:t>
                                    </m:r>
                                    <m:sSup>
                                      <m:sSupPr>
                                        <m:ctrlPr>
                                          <a:rPr lang="ru-RU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nary>
                                              <m:naryPr>
                                                <m:chr m:val="∑"/>
                                                <m:limLoc m:val="undOvr"/>
                                                <m:subHide m:val="on"/>
                                                <m:supHide m:val="on"/>
                                                <m:ctrlPr>
                                                  <a:rPr lang="ru-RU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uk-UA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uk-UA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uk-U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uk-UA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ru-RU" sz="2800" dirty="0" smtClean="0"/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20∙20089−731∙518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(20∙27873−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731</m:t>
                                </m:r>
                              </m:e>
                              <m:sup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)(20∙16000−</m:t>
                            </m:r>
                            <m:sSup>
                              <m:sSup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518</m:t>
                                </m:r>
                              </m:e>
                              <m:sup>
                                <m:r>
                                  <a:rPr lang="uk-UA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2800" dirty="0" smtClean="0"/>
                  <a:t>=</a:t>
                </a:r>
                <a:endParaRPr lang="ru-RU" sz="2800" dirty="0"/>
              </a:p>
              <a:p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401780−378658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(557460−534361)(320000−268324)</m:t>
                            </m:r>
                          </m:e>
                        </m:rad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23122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</a:rPr>
                              <m:t>23099∙51676</m:t>
                            </m:r>
                          </m:e>
                        </m:rad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23122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34549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=0,669</m:t>
                    </m:r>
                  </m:oMath>
                </a14:m>
                <a:endParaRPr lang="ru-RU" sz="2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304854"/>
                <a:ext cx="10504853" cy="4023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3521" y="293270"/>
            <a:ext cx="4389120" cy="3762294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400" dirty="0"/>
              <a:t>При знаходженні критичних значень для обчисленого коефіцієнта лінійної кореляції </a:t>
            </a:r>
            <a:r>
              <a:rPr lang="uk-UA" sz="2400" dirty="0" err="1"/>
              <a:t>Пірсона</a:t>
            </a:r>
            <a:r>
              <a:rPr lang="uk-UA" sz="2400" dirty="0"/>
              <a:t> число </a:t>
            </a:r>
            <a:r>
              <a:rPr lang="uk-UA" sz="2400" b="1" i="1" dirty="0"/>
              <a:t>ступенів свободи </a:t>
            </a:r>
            <a:r>
              <a:rPr lang="uk-UA" sz="2400" dirty="0"/>
              <a:t>розраховується як </a:t>
            </a:r>
            <a:r>
              <a:rPr lang="uk-UA" sz="2400" b="1" dirty="0"/>
              <a:t>v = n - 2</a:t>
            </a:r>
            <a:r>
              <a:rPr lang="uk-UA" sz="2400" dirty="0"/>
              <a:t>. </a:t>
            </a:r>
            <a:endParaRPr lang="uk-UA" sz="2400" dirty="0" smtClean="0"/>
          </a:p>
          <a:p>
            <a:pPr algn="ctr"/>
            <a:r>
              <a:rPr lang="uk-UA" sz="2400" dirty="0" smtClean="0"/>
              <a:t>В </a:t>
            </a:r>
            <a:r>
              <a:rPr lang="uk-UA" sz="2400" dirty="0"/>
              <a:t>нашому випадку n = 20, </a:t>
            </a:r>
            <a:endParaRPr lang="uk-UA" sz="2400" dirty="0" smtClean="0"/>
          </a:p>
          <a:p>
            <a:pPr algn="ctr"/>
            <a:r>
              <a:rPr lang="uk-UA" sz="2400" dirty="0" smtClean="0"/>
              <a:t>тому </a:t>
            </a:r>
            <a:r>
              <a:rPr lang="uk-UA" sz="2400" dirty="0"/>
              <a:t>n - 2 = 20 - 2 = 18. </a:t>
            </a:r>
            <a:endParaRPr lang="uk-UA" sz="2400" dirty="0" smtClean="0"/>
          </a:p>
          <a:p>
            <a:pPr algn="ctr"/>
            <a:r>
              <a:rPr lang="uk-UA" sz="2400" dirty="0" smtClean="0"/>
              <a:t>По </a:t>
            </a:r>
            <a:r>
              <a:rPr lang="uk-UA" sz="2400" dirty="0"/>
              <a:t>таблиці критичних значень знаходимо</a:t>
            </a:r>
            <a:r>
              <a:rPr lang="uk-UA" sz="2400" dirty="0" smtClean="0"/>
              <a:t>:</a:t>
            </a:r>
          </a:p>
          <a:p>
            <a:pPr algn="ctr"/>
            <a:endParaRPr lang="uk-UA" sz="2400" dirty="0"/>
          </a:p>
          <a:p>
            <a:pPr algn="ctr"/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17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0924" y="-4402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6"/>
              </p:ext>
            </p:extLst>
          </p:nvPr>
        </p:nvGraphicFramePr>
        <p:xfrm>
          <a:off x="1423521" y="4192199"/>
          <a:ext cx="3164927" cy="132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Уравнение" r:id="rId3" imgW="1625400" imgH="685800" progId="Equation.3">
                  <p:embed/>
                </p:oleObj>
              </mc:Choice>
              <mc:Fallback>
                <p:oleObj name="Уравнение" r:id="rId3" imgW="16254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521" y="4192199"/>
                        <a:ext cx="3164927" cy="132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 descr="https://studfile.net/html/2706/750/html_gL0jQZW3Fz.XiY_/img-5MTZc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68" y="386265"/>
            <a:ext cx="5511573" cy="59698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вал 8"/>
          <p:cNvSpPr/>
          <p:nvPr/>
        </p:nvSpPr>
        <p:spPr>
          <a:xfrm>
            <a:off x="6442841" y="4055564"/>
            <a:ext cx="2291256" cy="2763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896303" y="4192199"/>
            <a:ext cx="546538" cy="139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49707" y="4055564"/>
            <a:ext cx="1076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число </a:t>
            </a:r>
            <a:r>
              <a:rPr lang="uk-UA" sz="1600" i="1" dirty="0"/>
              <a:t>ступенів свободи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040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Зображуємо отримані результати на числовій осі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18</a:t>
            </a:fld>
            <a:endParaRPr lang="ru-RU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592317" y="-51553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92317" y="-4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592317" y="-4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592317" y="-4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592317" y="-46981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14" y="2792959"/>
            <a:ext cx="9987694" cy="288262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367737" y="5675586"/>
            <a:ext cx="223138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600"/>
              </a:spcAft>
            </a:pPr>
            <a:r>
              <a:rPr lang="uk-UA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4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</a:t>
            </a:r>
            <a:r>
              <a:rPr lang="uk-UA" sz="24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емп</a:t>
            </a:r>
            <a:r>
              <a:rPr lang="uk-UA" sz="2400" b="1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0,669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87494" y="2203833"/>
                <a:ext cx="10684396" cy="40233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uk-UA" sz="2800" dirty="0" smtClean="0"/>
                  <a:t>з огляду на те, що величина розрахункового коефіцієнта кореляції потрапила в «зону значущості», гіпотеза H</a:t>
                </a:r>
                <a:r>
                  <a:rPr lang="uk-UA" sz="2800" baseline="-25000" dirty="0"/>
                  <a:t>0</a:t>
                </a:r>
                <a:r>
                  <a:rPr lang="uk-UA" sz="2800" dirty="0"/>
                  <a:t> відхиляється і приймається гіпотеза H</a:t>
                </a:r>
                <a:r>
                  <a:rPr lang="uk-UA" sz="2800" baseline="-25000" dirty="0"/>
                  <a:t>1</a:t>
                </a:r>
                <a:r>
                  <a:rPr lang="uk-UA" sz="2800" dirty="0"/>
                  <a:t> (</a:t>
                </a:r>
                <a:r>
                  <a:rPr lang="uk-UA" sz="2800" dirty="0" smtClean="0"/>
                  <a:t>при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≤0,01). 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uk-UA" sz="2800" dirty="0" smtClean="0"/>
                  <a:t>Кореляція </a:t>
                </a:r>
                <a:r>
                  <a:rPr lang="uk-UA" sz="2800" dirty="0"/>
                  <a:t>між часом рішення наочно-образних завдань і вербальних завдань статистично значимо відрізняється від нуля. Отримана позитивна залежність говорить про те, що чим вище середній час вирішення наочно-образних завдань, тим вище середній час вирішення вербальних завдань, і навпаки</a:t>
                </a:r>
                <a:endParaRPr lang="en-US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494" y="2203833"/>
                <a:ext cx="10684396" cy="4023360"/>
              </a:xfrm>
              <a:blipFill rotWithShape="0">
                <a:blip r:embed="rId2"/>
                <a:stretch>
                  <a:fillRect l="-742" t="-2576" r="-1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19</a:t>
            </a:fld>
            <a:endParaRPr lang="ru-RU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136634" y="-103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561" y="759153"/>
            <a:ext cx="10058400" cy="108013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151" y="2356451"/>
            <a:ext cx="8288655" cy="24229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3600" dirty="0" smtClean="0">
                <a:solidFill>
                  <a:schemeClr val="tx1"/>
                </a:solidFill>
              </a:rPr>
              <a:t>Поняття про кореляцію</a:t>
            </a: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3600" dirty="0" smtClean="0">
                <a:solidFill>
                  <a:schemeClr val="tx1"/>
                </a:solidFill>
              </a:rPr>
              <a:t>Коефіцієнт лінійної кореляції </a:t>
            </a:r>
            <a:r>
              <a:rPr lang="uk-UA" sz="3600" dirty="0" err="1" smtClean="0">
                <a:solidFill>
                  <a:schemeClr val="tx1"/>
                </a:solidFill>
              </a:rPr>
              <a:t>Пірсона</a:t>
            </a:r>
            <a:endParaRPr lang="uk-UA" sz="36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  <a:tabLst>
                <a:tab pos="180975" algn="l"/>
              </a:tabLst>
            </a:pPr>
            <a:r>
              <a:rPr lang="uk-UA" sz="3600" dirty="0" smtClean="0">
                <a:solidFill>
                  <a:schemeClr val="tx1"/>
                </a:solidFill>
              </a:rPr>
              <a:t>Коефіцієнт рангової кореляції </a:t>
            </a:r>
            <a:r>
              <a:rPr lang="uk-UA" sz="3600" dirty="0" err="1" smtClean="0">
                <a:solidFill>
                  <a:schemeClr val="tx1"/>
                </a:solidFill>
              </a:rPr>
              <a:t>Спірмена</a:t>
            </a:r>
            <a:endParaRPr lang="uk-UA" sz="36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uk-UA" b="1" dirty="0"/>
              <a:t>КОЕФІЦІЄНТ РАНГОВОЇ КОРЕЛЯЦІЇ </a:t>
            </a:r>
            <a:r>
              <a:rPr lang="uk-UA" b="1" dirty="0" smtClean="0"/>
              <a:t>СПІРМЕНА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20</a:t>
            </a:fld>
            <a:endParaRPr lang="ru-RU"/>
          </a:p>
        </p:txBody>
      </p:sp>
      <p:pic>
        <p:nvPicPr>
          <p:cNvPr id="6148" name="Picture 4" descr="Nacalculatie van de projectkosten. | Portaal van duurzaam bo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33" y="4588646"/>
            <a:ext cx="1809859" cy="21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3200" dirty="0"/>
              <a:t>Коефіцієнт кореляції рангів розраховують за </a:t>
            </a:r>
            <a:r>
              <a:rPr lang="uk-UA" sz="3200" b="1" dirty="0"/>
              <a:t>формулою</a:t>
            </a:r>
            <a:r>
              <a:rPr lang="uk-UA" sz="3200" dirty="0" smtClean="0"/>
              <a:t>:</a:t>
            </a:r>
            <a:endParaRPr lang="en-US" sz="3200" dirty="0" smtClean="0"/>
          </a:p>
          <a:p>
            <a:pPr algn="ctr"/>
            <a:endParaRPr lang="ru-RU" sz="32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822960"/>
            <a:ext cx="5203042" cy="3762294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Використовують для визначення щільності </a:t>
            </a:r>
            <a:r>
              <a:rPr lang="uk-UA" sz="3200" dirty="0" err="1"/>
              <a:t>зв’язків</a:t>
            </a:r>
            <a:r>
              <a:rPr lang="uk-UA" sz="3200" dirty="0"/>
              <a:t> між ознаками, якщо їх значення упорядковані або </a:t>
            </a:r>
            <a:r>
              <a:rPr lang="uk-UA" sz="3200" dirty="0" err="1"/>
              <a:t>проранжовані</a:t>
            </a:r>
            <a:r>
              <a:rPr lang="uk-UA" sz="3200" dirty="0"/>
              <a:t> за ступенем спадання або зростання ознаки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21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20367" y="2385925"/>
            <a:ext cx="4462640" cy="2535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369406" y="5197332"/>
            <a:ext cx="4929215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uk-UA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обсяг вибірки;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+mj-lt"/>
                <a:ea typeface="Calibri" panose="020F0502020204030204" pitchFamily="34" charset="0"/>
              </a:rPr>
              <a:t>d - різниця між рангами показників одних і тих самих реципієнтів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6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Умови для застосування коефіцієнта кореляції </a:t>
            </a:r>
            <a:r>
              <a:rPr lang="uk-UA" b="1" dirty="0" err="1" smtClean="0"/>
              <a:t>Спірмена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10327044" cy="402336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uk-UA" sz="3200" dirty="0" smtClean="0"/>
              <a:t>Змінні</a:t>
            </a:r>
            <a:r>
              <a:rPr lang="uk-UA" sz="3200" dirty="0"/>
              <a:t>, що порівнюються повинні бути отримані в </a:t>
            </a:r>
            <a:r>
              <a:rPr lang="uk-UA" sz="3200" b="1" i="1" dirty="0"/>
              <a:t>порядковій</a:t>
            </a:r>
            <a:r>
              <a:rPr lang="uk-UA" sz="3200" dirty="0"/>
              <a:t>, </a:t>
            </a:r>
            <a:r>
              <a:rPr lang="uk-UA" sz="3200" b="1" i="1" dirty="0"/>
              <a:t>інтервальній</a:t>
            </a:r>
            <a:r>
              <a:rPr lang="uk-UA" sz="3200" dirty="0"/>
              <a:t> шкалах або в шкалі </a:t>
            </a:r>
            <a:r>
              <a:rPr lang="uk-UA" sz="3200" b="1" i="1" dirty="0"/>
              <a:t>відносин</a:t>
            </a:r>
            <a:r>
              <a:rPr lang="uk-UA" sz="3200" dirty="0"/>
              <a:t>.</a:t>
            </a:r>
            <a:endParaRPr lang="ru-RU" sz="3200" dirty="0"/>
          </a:p>
          <a:p>
            <a:pPr marL="457200" indent="-457200" algn="just">
              <a:buFont typeface="+mj-lt"/>
              <a:buAutoNum type="arabicParenR"/>
            </a:pPr>
            <a:r>
              <a:rPr lang="uk-UA" sz="3200" dirty="0" smtClean="0"/>
              <a:t>Характер </a:t>
            </a:r>
            <a:r>
              <a:rPr lang="uk-UA" sz="3200" b="1" i="1" dirty="0"/>
              <a:t>розподілу </a:t>
            </a:r>
            <a:r>
              <a:rPr lang="uk-UA" sz="3200" dirty="0"/>
              <a:t>величин, </a:t>
            </a:r>
            <a:r>
              <a:rPr lang="uk-UA" sz="3200" dirty="0" smtClean="0"/>
              <a:t>що корелюються </a:t>
            </a:r>
            <a:r>
              <a:rPr lang="uk-UA" sz="3200" b="1" i="1" dirty="0"/>
              <a:t>не має значення.</a:t>
            </a:r>
            <a:endParaRPr lang="ru-RU" sz="3200" b="1" i="1" dirty="0"/>
          </a:p>
          <a:p>
            <a:pPr marL="457200" indent="-457200" algn="just">
              <a:buFont typeface="+mj-lt"/>
              <a:buAutoNum type="arabicParenR"/>
            </a:pPr>
            <a:r>
              <a:rPr lang="uk-UA" sz="3200" dirty="0" smtClean="0"/>
              <a:t>Число </a:t>
            </a:r>
            <a:r>
              <a:rPr lang="uk-UA" sz="3200" b="1" i="1" dirty="0"/>
              <a:t>ознак</a:t>
            </a:r>
            <a:r>
              <a:rPr lang="uk-UA" sz="3200" dirty="0"/>
              <a:t>, що варіюють, повинно бути однаковим і перебувати в межах </a:t>
            </a:r>
            <a:r>
              <a:rPr lang="uk-UA" sz="3200" b="1" i="1" dirty="0"/>
              <a:t>від 5 до 40</a:t>
            </a:r>
            <a:r>
              <a:rPr lang="uk-UA" sz="3200" dirty="0"/>
              <a:t>.</a:t>
            </a:r>
            <a:endParaRPr lang="ru-RU" sz="3200" dirty="0"/>
          </a:p>
          <a:p>
            <a:pPr marL="457200" indent="-457200" algn="just">
              <a:buFont typeface="+mj-lt"/>
              <a:buAutoNum type="arabicParenR"/>
            </a:pPr>
            <a:r>
              <a:rPr lang="uk-UA" sz="3200" dirty="0" smtClean="0"/>
              <a:t>У разі, </a:t>
            </a:r>
            <a:r>
              <a:rPr lang="uk-UA" sz="3200" dirty="0"/>
              <a:t>якщо є багато повторюваних рангів, то </a:t>
            </a:r>
            <a:r>
              <a:rPr lang="uk-UA" sz="3200" dirty="0" smtClean="0"/>
              <a:t>необхідно </a:t>
            </a:r>
            <a:r>
              <a:rPr lang="uk-UA" sz="3200" dirty="0"/>
              <a:t>вносити поправку на однакові ранги.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випадку повторення рангів: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75056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/>
              <a:t>де</a:t>
            </a:r>
            <a:r>
              <a:rPr lang="ru-RU" dirty="0"/>
              <a:t>  	</a:t>
            </a:r>
            <a:r>
              <a:rPr lang="en-US" i="1" dirty="0"/>
              <a:t>a</a:t>
            </a:r>
            <a:r>
              <a:rPr lang="ru-RU" i="1" baseline="-25000" dirty="0"/>
              <a:t>1</a:t>
            </a:r>
            <a:r>
              <a:rPr lang="ru-RU" i="1" dirty="0"/>
              <a:t>, </a:t>
            </a:r>
            <a:r>
              <a:rPr lang="en-US" i="1" dirty="0"/>
              <a:t>a</a:t>
            </a:r>
            <a:r>
              <a:rPr lang="ru-RU" i="1" baseline="-25000" dirty="0"/>
              <a:t>2</a:t>
            </a:r>
            <a:r>
              <a:rPr lang="ru-RU" dirty="0"/>
              <a:t>, …</a:t>
            </a:r>
            <a:r>
              <a:rPr lang="ru-RU" i="1" dirty="0"/>
              <a:t> –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рангів</a:t>
            </a:r>
            <a:r>
              <a:rPr lang="ru-RU" dirty="0"/>
              <a:t> у </a:t>
            </a:r>
            <a:r>
              <a:rPr lang="ru-RU" dirty="0" err="1" smtClean="0"/>
              <a:t>ранжованому</a:t>
            </a:r>
            <a:r>
              <a:rPr lang="ru-RU" dirty="0" smtClean="0"/>
              <a:t> ряду </a:t>
            </a:r>
            <a:r>
              <a:rPr lang="ru-RU" i="1" dirty="0"/>
              <a:t>А</a:t>
            </a:r>
            <a:r>
              <a:rPr lang="ru-RU" dirty="0"/>
              <a:t>,</a:t>
            </a:r>
          </a:p>
          <a:p>
            <a:r>
              <a:rPr lang="uk-UA" i="1" dirty="0" smtClean="0"/>
              <a:t>             </a:t>
            </a:r>
            <a:r>
              <a:rPr lang="en-US" i="1" dirty="0" smtClean="0"/>
              <a:t>b</a:t>
            </a:r>
            <a:r>
              <a:rPr lang="ru-RU" i="1" baseline="-25000" dirty="0"/>
              <a:t>1</a:t>
            </a:r>
            <a:r>
              <a:rPr lang="ru-RU" i="1" dirty="0"/>
              <a:t>, </a:t>
            </a:r>
            <a:r>
              <a:rPr lang="en-US" i="1" dirty="0"/>
              <a:t>b</a:t>
            </a:r>
            <a:r>
              <a:rPr lang="ru-RU" i="1" baseline="-25000" dirty="0"/>
              <a:t>2</a:t>
            </a:r>
            <a:r>
              <a:rPr lang="ru-RU" dirty="0"/>
              <a:t>, … –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рангів</a:t>
            </a:r>
            <a:r>
              <a:rPr lang="ru-RU" dirty="0"/>
              <a:t> у </a:t>
            </a:r>
            <a:r>
              <a:rPr lang="ru-RU" dirty="0" err="1"/>
              <a:t>ранжованому</a:t>
            </a:r>
            <a:r>
              <a:rPr lang="ru-RU" dirty="0"/>
              <a:t> </a:t>
            </a:r>
            <a:r>
              <a:rPr lang="ru-RU" dirty="0" smtClean="0"/>
              <a:t>ряду </a:t>
            </a:r>
            <a:r>
              <a:rPr lang="en-US" i="1" dirty="0" smtClean="0"/>
              <a:t>B</a:t>
            </a:r>
            <a:endParaRPr lang="uk-UA" i="1" dirty="0" smtClean="0"/>
          </a:p>
          <a:p>
            <a:r>
              <a:rPr lang="uk-UA" b="1" dirty="0"/>
              <a:t>За наявності однакових рангів: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23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697171"/>
              </p:ext>
            </p:extLst>
          </p:nvPr>
        </p:nvGraphicFramePr>
        <p:xfrm>
          <a:off x="1140642" y="2679727"/>
          <a:ext cx="3475339" cy="7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Уравнение" r:id="rId3" imgW="1841500" imgH="419100" progId="Equation.3">
                  <p:embed/>
                </p:oleObj>
              </mc:Choice>
              <mc:Fallback>
                <p:oleObj name="Уравнение" r:id="rId3" imgW="18415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642" y="2679727"/>
                        <a:ext cx="3475339" cy="78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937651"/>
              </p:ext>
            </p:extLst>
          </p:nvPr>
        </p:nvGraphicFramePr>
        <p:xfrm>
          <a:off x="5954328" y="2670047"/>
          <a:ext cx="3110467" cy="72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Уравнение" r:id="rId5" imgW="1803400" imgH="419100" progId="Equation.3">
                  <p:embed/>
                </p:oleObj>
              </mc:Choice>
              <mc:Fallback>
                <p:oleObj name="Уравнение" r:id="rId5" imgW="18034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328" y="2670047"/>
                        <a:ext cx="3110467" cy="723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97311"/>
              </p:ext>
            </p:extLst>
          </p:nvPr>
        </p:nvGraphicFramePr>
        <p:xfrm>
          <a:off x="3506772" y="5297864"/>
          <a:ext cx="3765736" cy="11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Уравнение" r:id="rId7" imgW="1536700" imgH="469900" progId="Equation.3">
                  <p:embed/>
                </p:oleObj>
              </mc:Choice>
              <mc:Fallback>
                <p:oleObj name="Уравнение" r:id="rId7" imgW="15367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72" y="5297864"/>
                        <a:ext cx="3765736" cy="1172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713" y="-56072"/>
            <a:ext cx="9720072" cy="1499616"/>
          </a:xfrm>
        </p:spPr>
        <p:txBody>
          <a:bodyPr/>
          <a:lstStyle/>
          <a:p>
            <a:pPr algn="ctr"/>
            <a:r>
              <a:rPr lang="uk-UA" dirty="0" smtClean="0"/>
              <a:t>наприклад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913681" y="2918345"/>
                <a:ext cx="7064387" cy="1164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6+24+6+24+6+6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81" y="2918345"/>
                <a:ext cx="7064387" cy="1164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913681" y="4453400"/>
                <a:ext cx="61661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−2)+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6+24+6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81" y="4453400"/>
                <a:ext cx="6166112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520297" y="5469852"/>
                <a:ext cx="4952881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=1−6∙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10+6+3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4896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=1−0,02=0,98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297" y="5469852"/>
                <a:ext cx="4952881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35113"/>
              </p:ext>
            </p:extLst>
          </p:nvPr>
        </p:nvGraphicFramePr>
        <p:xfrm>
          <a:off x="5948314" y="1628604"/>
          <a:ext cx="3308808" cy="103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Уравнение" r:id="rId6" imgW="1536700" imgH="469900" progId="Equation.3">
                  <p:embed/>
                </p:oleObj>
              </mc:Choice>
              <mc:Fallback>
                <p:oleObj name="Уравнение" r:id="rId6" imgW="1536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14" y="1628604"/>
                        <a:ext cx="3308808" cy="1030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21111"/>
              </p:ext>
            </p:extLst>
          </p:nvPr>
        </p:nvGraphicFramePr>
        <p:xfrm>
          <a:off x="175851" y="1189017"/>
          <a:ext cx="4587000" cy="5174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500"/>
                <a:gridCol w="764500"/>
                <a:gridCol w="764500"/>
                <a:gridCol w="764500"/>
                <a:gridCol w="764500"/>
                <a:gridCol w="764500"/>
              </a:tblGrid>
              <a:tr h="94074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Значення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Ранг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>
                          <a:effectLst/>
                        </a:rPr>
                        <a:t>Значення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Ранг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Різниця рангів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 smtClean="0">
                          <a:effectLst/>
                        </a:rPr>
                        <a:t>Квадрат </a:t>
                      </a:r>
                      <a:r>
                        <a:rPr lang="uk-UA" sz="1400" b="1" u="none" strike="noStrike" dirty="0">
                          <a:effectLst/>
                        </a:rPr>
                        <a:t>різниці рангів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0,25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-0,5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0,25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24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17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3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Алгоритм розрахунку коефіцієнта рангової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кореляції </a:t>
            </a:r>
            <a:r>
              <a:rPr lang="uk-UA" b="1" dirty="0" err="1"/>
              <a:t>Спірмена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866" y="2286000"/>
            <a:ext cx="9813205" cy="4023360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2800" dirty="0"/>
              <a:t>Визначити, які дві ознаки або дві ієрархії ознак братимуть участь в зіставленні як змінні А і Б.</a:t>
            </a:r>
            <a:endParaRPr lang="ru-RU" sz="2800" dirty="0"/>
          </a:p>
          <a:p>
            <a:pPr marL="457200" lvl="0" indent="-457200" algn="just">
              <a:buFont typeface="+mj-lt"/>
              <a:buAutoNum type="arabicPeriod"/>
            </a:pPr>
            <a:r>
              <a:rPr lang="uk-UA" sz="2800" dirty="0"/>
              <a:t>Якщо це дві ознаки, </a:t>
            </a:r>
            <a:r>
              <a:rPr lang="uk-UA" sz="2800" dirty="0" err="1"/>
              <a:t>проранжувати</a:t>
            </a:r>
            <a:r>
              <a:rPr lang="uk-UA" sz="2800" dirty="0"/>
              <a:t> значення змінної А, присуджуючи ранг 1 найменшим значенням. Занести ранги в відповідний стовпець таблиці по порядку номерів досліджуваних.</a:t>
            </a:r>
            <a:endParaRPr lang="ru-RU" sz="2800" dirty="0"/>
          </a:p>
          <a:p>
            <a:pPr marL="457200" lvl="0" indent="-457200" algn="just">
              <a:buFont typeface="+mj-lt"/>
              <a:buAutoNum type="arabicPeriod"/>
            </a:pPr>
            <a:r>
              <a:rPr lang="uk-UA" sz="2800" dirty="0" err="1"/>
              <a:t>Проранжувати</a:t>
            </a:r>
            <a:r>
              <a:rPr lang="uk-UA" sz="2800" dirty="0"/>
              <a:t> значення змінної Б, відповідно до тих самих правил. Занести ранги </a:t>
            </a:r>
            <a:r>
              <a:rPr lang="uk-UA" sz="2800" dirty="0" smtClean="0"/>
              <a:t>у </a:t>
            </a:r>
            <a:r>
              <a:rPr lang="uk-UA" sz="2800" dirty="0"/>
              <a:t>відповідний стовпець таблиці за порядком номерів досліджуваних або </a:t>
            </a:r>
            <a:r>
              <a:rPr lang="uk-UA" sz="2800" dirty="0" smtClean="0"/>
              <a:t>ознак.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Алгоритм розрахунку коефіцієнта рангової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кореляції </a:t>
            </a:r>
            <a:r>
              <a:rPr lang="uk-UA" b="1" dirty="0" err="1"/>
              <a:t>Спірмена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845" y="2447344"/>
            <a:ext cx="9813205" cy="402336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4"/>
            </a:pPr>
            <a:r>
              <a:rPr lang="uk-UA" sz="2800" dirty="0"/>
              <a:t>При наявності однакових показників присвоїти їм ранг, що представляє середню арифметичну співпадаючих рангів</a:t>
            </a:r>
            <a:endParaRPr lang="ru-RU" sz="2800" dirty="0"/>
          </a:p>
          <a:p>
            <a:pPr marL="457200" lvl="0" indent="-457200" algn="just">
              <a:buFont typeface="+mj-lt"/>
              <a:buAutoNum type="arabicPeriod" startAt="4"/>
            </a:pPr>
            <a:r>
              <a:rPr lang="uk-UA" sz="2800" dirty="0"/>
              <a:t>Підрахувати різниці d між рангами А і Б по кожному рядку таблиці і занести їх до відповідного стовпця.</a:t>
            </a:r>
            <a:endParaRPr lang="ru-RU" sz="2800" dirty="0"/>
          </a:p>
          <a:p>
            <a:pPr marL="457200" lvl="0" indent="-457200" algn="just">
              <a:buFont typeface="+mj-lt"/>
              <a:buAutoNum type="arabicPeriod" startAt="4"/>
            </a:pPr>
            <a:r>
              <a:rPr lang="uk-UA" sz="2800" dirty="0"/>
              <a:t>Піднести кожну різницю рангів до квадрату d² і </a:t>
            </a:r>
            <a:r>
              <a:rPr lang="uk-UA" sz="2800" dirty="0" err="1"/>
              <a:t>внести</a:t>
            </a:r>
            <a:r>
              <a:rPr lang="uk-UA" sz="2800" dirty="0"/>
              <a:t> отримані значення до відповідного стовпця.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Алгоритм розрахунку коефіцієнта рангової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кореляції </a:t>
            </a:r>
            <a:r>
              <a:rPr lang="uk-UA" b="1" dirty="0" err="1"/>
              <a:t>Спірмена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845" y="2447344"/>
            <a:ext cx="9813205" cy="4023360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 startAt="7"/>
            </a:pPr>
            <a:r>
              <a:rPr lang="uk-UA" sz="2800" dirty="0"/>
              <a:t>Підрахувати суму квадратів рангів Σd².</a:t>
            </a:r>
            <a:endParaRPr lang="ru-RU" sz="2800" dirty="0"/>
          </a:p>
          <a:p>
            <a:pPr marL="514350" lvl="0" indent="-514350" algn="just">
              <a:buFont typeface="+mj-lt"/>
              <a:buAutoNum type="arabicPeriod" startAt="7"/>
            </a:pPr>
            <a:r>
              <a:rPr lang="uk-UA" sz="2800" dirty="0"/>
              <a:t>Розрахувати коефіцієнт рангової кореляції R за формулою </a:t>
            </a:r>
            <a:endParaRPr lang="ru-RU" sz="2800" dirty="0"/>
          </a:p>
          <a:p>
            <a:pPr marL="514350" lvl="0" indent="-514350" algn="just">
              <a:buFont typeface="+mj-lt"/>
              <a:buAutoNum type="arabicPeriod" startAt="7"/>
            </a:pPr>
            <a:r>
              <a:rPr lang="uk-UA" sz="2800" dirty="0"/>
              <a:t>Визначити за таблицею </a:t>
            </a:r>
            <a:r>
              <a:rPr lang="uk-UA" sz="2800" dirty="0" smtClean="0"/>
              <a:t>критичні </a:t>
            </a:r>
            <a:r>
              <a:rPr lang="uk-UA" sz="2800" dirty="0"/>
              <a:t>значення </a:t>
            </a:r>
            <a:r>
              <a:rPr lang="uk-UA" sz="2800" dirty="0" err="1"/>
              <a:t>R</a:t>
            </a:r>
            <a:r>
              <a:rPr lang="uk-UA" sz="2800" baseline="-25000" dirty="0" err="1"/>
              <a:t>крит</a:t>
            </a:r>
            <a:r>
              <a:rPr lang="uk-UA" sz="2800" dirty="0"/>
              <a:t> для даної кількості пар. Якщо </a:t>
            </a:r>
            <a:r>
              <a:rPr lang="uk-UA" sz="2800" dirty="0" err="1"/>
              <a:t>R</a:t>
            </a:r>
            <a:r>
              <a:rPr lang="uk-UA" sz="2800" baseline="-25000" dirty="0" err="1"/>
              <a:t>крит</a:t>
            </a:r>
            <a:r>
              <a:rPr lang="uk-UA" sz="2800" dirty="0"/>
              <a:t> перевищує критичне значення або, принаймні дорівнює йому, кореляція статистично значуща.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приклад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200" dirty="0"/>
              <a:t>У групи студентів були виміряні показники соціального інтелекту (</a:t>
            </a:r>
            <a:r>
              <a:rPr lang="uk-UA" sz="3200" dirty="0" err="1"/>
              <a:t>композиторна</a:t>
            </a:r>
            <a:r>
              <a:rPr lang="uk-UA" sz="3200" dirty="0"/>
              <a:t> оцінка), за тестом </a:t>
            </a:r>
            <a:r>
              <a:rPr lang="uk-UA" sz="3200" dirty="0" err="1"/>
              <a:t>Гілфорда</a:t>
            </a:r>
            <a:r>
              <a:rPr lang="uk-UA" sz="3200" dirty="0"/>
              <a:t> і показники рівня агресивності </a:t>
            </a:r>
            <a:r>
              <a:rPr lang="uk-UA" sz="3200" dirty="0" err="1"/>
              <a:t>Ассингера</a:t>
            </a:r>
            <a:r>
              <a:rPr lang="uk-UA" sz="3200" dirty="0"/>
              <a:t>. Чи існує зв’язок між цими особистісними якостями?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Гіпотези до </a:t>
            </a:r>
            <a:r>
              <a:rPr lang="uk-UA" i="1" dirty="0" smtClean="0"/>
              <a:t>задачі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5626" y="2179636"/>
            <a:ext cx="4517767" cy="822960"/>
          </a:xfrm>
          <a:ln w="15875">
            <a:solidFill>
              <a:schemeClr val="accent1">
                <a:tint val="55000"/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dirty="0"/>
              <a:t>Н</a:t>
            </a:r>
            <a:r>
              <a:rPr lang="uk-UA" sz="4000" baseline="-25000" dirty="0"/>
              <a:t>0</a:t>
            </a:r>
            <a:r>
              <a:rPr lang="uk-UA" sz="4000" dirty="0"/>
              <a:t>: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5626" y="2967788"/>
            <a:ext cx="4517767" cy="334157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Кореляція між показниками соціального інтелекту і рівня агресивності суттєво не відрізняється від 0 (є випадковою)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10703" y="2179636"/>
            <a:ext cx="4376495" cy="822960"/>
          </a:xfrm>
          <a:ln w="15875" cap="rnd">
            <a:solidFill>
              <a:schemeClr val="accent1">
                <a:tint val="55000"/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4000" dirty="0"/>
              <a:t>Н</a:t>
            </a:r>
            <a:r>
              <a:rPr lang="uk-UA" sz="4000" baseline="-25000" dirty="0"/>
              <a:t>1</a:t>
            </a:r>
            <a:r>
              <a:rPr lang="uk-UA" sz="4000" dirty="0"/>
              <a:t>: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10703" y="2967788"/>
            <a:ext cx="4376495" cy="3341572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Кореляція між показниками соціального інтелекту і рівня агресивності суттєво відрізняється від 0 (є невипадковою)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58775" algn="just"/>
            <a:r>
              <a:rPr lang="uk-UA" sz="4000" b="1" i="1" cap="none" dirty="0" smtClean="0">
                <a:solidFill>
                  <a:schemeClr val="tx1"/>
                </a:solidFill>
              </a:rPr>
              <a:t>Кореляційний зв'язок</a:t>
            </a:r>
            <a:r>
              <a:rPr lang="uk-UA" sz="4000" cap="none" dirty="0" smtClean="0">
                <a:solidFill>
                  <a:schemeClr val="tx1"/>
                </a:solidFill>
              </a:rPr>
              <a:t> – </a:t>
            </a:r>
            <a:r>
              <a:rPr lang="uk-UA" sz="4000" i="1" cap="none" dirty="0" smtClean="0">
                <a:solidFill>
                  <a:schemeClr val="tx1"/>
                </a:solidFill>
              </a:rPr>
              <a:t>це узгоджені зміни двох ознак або більшої кількості ознак (множинний кореляційний зв'язок)</a:t>
            </a:r>
            <a:endParaRPr lang="ru-RU" sz="4000" cap="none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117103"/>
              </p:ext>
            </p:extLst>
          </p:nvPr>
        </p:nvGraphicFramePr>
        <p:xfrm>
          <a:off x="949904" y="2592370"/>
          <a:ext cx="10139788" cy="355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Розв’язання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66777" y="1994749"/>
            <a:ext cx="4389120" cy="3762294"/>
          </a:xfrm>
        </p:spPr>
        <p:txBody>
          <a:bodyPr/>
          <a:lstStyle/>
          <a:p>
            <a:pPr algn="ctr"/>
            <a:r>
              <a:rPr lang="uk-UA" sz="2800" dirty="0"/>
              <a:t>Наведемо вихідні дані у вигляді таблиці, в якій введені додаткові стовпці, необхідні для розрахунку коефіцієнта кореляції </a:t>
            </a:r>
            <a:r>
              <a:rPr lang="uk-UA" sz="2800" dirty="0" err="1" smtClean="0"/>
              <a:t>Спірмена</a:t>
            </a:r>
            <a:endParaRPr lang="ru-RU" sz="2800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55555"/>
              </p:ext>
            </p:extLst>
          </p:nvPr>
        </p:nvGraphicFramePr>
        <p:xfrm>
          <a:off x="5488662" y="957685"/>
          <a:ext cx="5946051" cy="52630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11433"/>
                <a:gridCol w="890519"/>
                <a:gridCol w="1132347"/>
                <a:gridCol w="894416"/>
                <a:gridCol w="961534"/>
                <a:gridCol w="1055802"/>
              </a:tblGrid>
              <a:tr h="43748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Соціальний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інтелект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Рівень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агресії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Різниця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рангів</a:t>
                      </a:r>
                      <a:r>
                        <a:rPr lang="ru-RU" sz="1500" b="1" u="none" strike="noStrike" dirty="0">
                          <a:effectLst/>
                        </a:rPr>
                        <a:t> (</a:t>
                      </a:r>
                      <a:r>
                        <a:rPr lang="en-US" sz="1500" b="1" u="none" strike="noStrike" dirty="0">
                          <a:effectLst/>
                        </a:rPr>
                        <a:t>d)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Квадрат </a:t>
                      </a:r>
                      <a:r>
                        <a:rPr lang="ru-RU" sz="1500" b="1" u="none" strike="noStrike" dirty="0" err="1">
                          <a:effectLst/>
                        </a:rPr>
                        <a:t>різниці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рангів</a:t>
                      </a:r>
                      <a:r>
                        <a:rPr lang="ru-RU" sz="1500" b="1" u="none" strike="noStrike" dirty="0">
                          <a:effectLst/>
                        </a:rPr>
                        <a:t> (</a:t>
                      </a:r>
                      <a:r>
                        <a:rPr lang="en-US" sz="1500" b="1" u="none" strike="noStrike" dirty="0">
                          <a:effectLst/>
                        </a:rPr>
                        <a:t>d</a:t>
                      </a:r>
                      <a:r>
                        <a:rPr lang="en-US" sz="1500" b="1" u="none" strike="noStrike" baseline="30000" dirty="0">
                          <a:effectLst/>
                        </a:rPr>
                        <a:t>2</a:t>
                      </a:r>
                      <a:r>
                        <a:rPr lang="en-US" sz="1500" b="1" u="none" strike="noStrike" dirty="0">
                          <a:effectLst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36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</a:rPr>
                        <a:t>метричні значення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ранг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 err="1">
                          <a:effectLst/>
                        </a:rPr>
                        <a:t>метричні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r>
                        <a:rPr lang="ru-RU" sz="1500" b="1" u="none" strike="noStrike" dirty="0" err="1">
                          <a:effectLst/>
                        </a:rPr>
                        <a:t>значення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</a:rPr>
                        <a:t>ранг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81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144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100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42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-1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-4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40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-6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-5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33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-3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-4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21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45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15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-13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169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12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33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-8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64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8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Сума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736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/>
              <a:t>розраховуємо емпіричну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величину коефіцієнта кореляції </a:t>
            </a:r>
            <a:br>
              <a:rPr lang="uk-UA" sz="3600" dirty="0" smtClean="0"/>
            </a:br>
            <a:r>
              <a:rPr lang="uk-UA" sz="3600" dirty="0" err="1" smtClean="0"/>
              <a:t>спірмена</a:t>
            </a:r>
            <a:r>
              <a:rPr lang="uk-UA" sz="3600" dirty="0" smtClean="0"/>
              <a:t> за </a:t>
            </a:r>
            <a:r>
              <a:rPr lang="uk-UA" sz="3600" dirty="0"/>
              <a:t>формулою: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777" y="2216211"/>
            <a:ext cx="3278818" cy="20334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851337" y="4381069"/>
                <a:ext cx="10762593" cy="83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6∙736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15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4416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15∙224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4416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3360</m:t>
                          </m:r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=1−1.314≈−0,314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37" y="4381069"/>
                <a:ext cx="10762593" cy="8384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3447" y="1030395"/>
            <a:ext cx="4389120" cy="3762294"/>
          </a:xfrm>
        </p:spPr>
        <p:txBody>
          <a:bodyPr/>
          <a:lstStyle/>
          <a:p>
            <a:pPr algn="ctr"/>
            <a:r>
              <a:rPr lang="uk-UA" sz="2800" dirty="0"/>
              <a:t>За таблицею критичних значень визначимо теоретичні значення: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32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785438" y="3402864"/>
                <a:ext cx="4222118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&amp;0,52 при 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=0,05</m:t>
                              </m:r>
                            </m:e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&amp;0,66 при 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=0,01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38" y="3402864"/>
                <a:ext cx="4222118" cy="10534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Критические значения коэффициента корреляции rxy Пирсо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8" y="894449"/>
            <a:ext cx="6397622" cy="43435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5715000" y="4456358"/>
            <a:ext cx="1778876" cy="3363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0483" y="5147265"/>
            <a:ext cx="5869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uk-UA" sz="20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таблиці критичних значень </a:t>
            </a:r>
            <a:r>
              <a:rPr lang="uk-UA" sz="20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всі </a:t>
            </a:r>
            <a:r>
              <a:rPr lang="uk-UA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величини коефіцієнтів кореляції </a:t>
            </a:r>
            <a:r>
              <a:rPr lang="uk-UA" sz="20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представлені за абсолютною величиною. </a:t>
            </a:r>
            <a:r>
              <a:rPr lang="uk-UA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Знак коефіцієнта враховується тільки при його інтерпретації.</a:t>
            </a:r>
            <a:endParaRPr lang="ru-RU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Приклад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200" dirty="0"/>
              <a:t>Психолог з'ясовує, як пов'язані між собою індивідуальні показники готовності до школи, отримані до початку навчання в школі, у 11 першокласників за 100-бальною шкалою і їх середня успішність в кінці навчального року за 5-бальною шкалою.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розв'язання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7" y="2003196"/>
            <a:ext cx="9720073" cy="4023360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Для вирішення завдання були </a:t>
            </a:r>
            <a:r>
              <a:rPr lang="uk-UA" sz="2400" dirty="0" err="1" smtClean="0"/>
              <a:t>проранжовані</a:t>
            </a:r>
            <a:r>
              <a:rPr lang="uk-UA" sz="2400" dirty="0" smtClean="0"/>
              <a:t> </a:t>
            </a:r>
            <a:r>
              <a:rPr lang="uk-UA" sz="2400" dirty="0"/>
              <a:t>показники готовності до школи і середня успішність першокласників. Дані і результати вирішення занесені в таблицю.</a:t>
            </a:r>
            <a:endParaRPr lang="ru-RU" sz="2400" dirty="0"/>
          </a:p>
          <a:p>
            <a:pPr algn="just"/>
            <a:r>
              <a:rPr lang="uk-UA" sz="2400" b="1" i="1" dirty="0"/>
              <a:t>Гіпотези до задачі</a:t>
            </a:r>
            <a:endParaRPr lang="ru-RU" sz="2400" b="1" dirty="0"/>
          </a:p>
          <a:p>
            <a:pPr algn="just"/>
            <a:r>
              <a:rPr lang="uk-UA" sz="2400" b="1" i="1" dirty="0"/>
              <a:t>Н</a:t>
            </a:r>
            <a:r>
              <a:rPr lang="uk-UA" sz="2400" b="1" i="1" baseline="-25000" dirty="0"/>
              <a:t>0</a:t>
            </a:r>
            <a:r>
              <a:rPr lang="uk-UA" sz="2400" b="1" i="1" dirty="0"/>
              <a:t>: </a:t>
            </a:r>
            <a:r>
              <a:rPr lang="uk-UA" sz="2400" dirty="0"/>
              <a:t>Кореляція між показником готовності до школи і середньою успішністю в кінці навчального року не відрізняється від нуля.</a:t>
            </a:r>
            <a:endParaRPr lang="ru-RU" sz="2400" dirty="0"/>
          </a:p>
          <a:p>
            <a:pPr algn="just"/>
            <a:r>
              <a:rPr lang="uk-UA" sz="2400" b="1" i="1" dirty="0"/>
              <a:t>Н</a:t>
            </a:r>
            <a:r>
              <a:rPr lang="uk-UA" sz="2400" b="1" i="1" baseline="-25000" dirty="0"/>
              <a:t>1</a:t>
            </a:r>
            <a:r>
              <a:rPr lang="uk-UA" sz="2400" b="1" i="1" dirty="0"/>
              <a:t>: </a:t>
            </a:r>
            <a:r>
              <a:rPr lang="uk-UA" sz="2400" dirty="0"/>
              <a:t>Кореляція між показником готовності до школи і середньою успішністю в кінці навчального року статистично значимо відрізняється від нуля.</a:t>
            </a:r>
            <a:endParaRPr lang="ru-RU" sz="2400" dirty="0"/>
          </a:p>
          <a:p>
            <a:pPr algn="just"/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80" y="462082"/>
            <a:ext cx="4389120" cy="1737360"/>
          </a:xfrm>
        </p:spPr>
        <p:txBody>
          <a:bodyPr/>
          <a:lstStyle/>
          <a:p>
            <a:r>
              <a:rPr lang="uk-UA" b="1" dirty="0"/>
              <a:t>Розв’язання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0790" y="2060736"/>
            <a:ext cx="3914649" cy="3762294"/>
          </a:xfrm>
        </p:spPr>
        <p:txBody>
          <a:bodyPr/>
          <a:lstStyle/>
          <a:p>
            <a:pPr algn="ctr"/>
            <a:r>
              <a:rPr lang="uk-UA" sz="2400" dirty="0"/>
              <a:t>Наведемо вихідні дані у вигляді таблиці, в якій введені додаткові стовпці, необхідні для розрахунку коефіцієнта кореляції </a:t>
            </a:r>
            <a:r>
              <a:rPr lang="uk-UA" sz="2400" dirty="0" err="1" smtClean="0"/>
              <a:t>Спірмена</a:t>
            </a:r>
            <a:endParaRPr lang="ru-RU" sz="2400" dirty="0"/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69165"/>
                  </p:ext>
                </p:extLst>
              </p:nvPr>
            </p:nvGraphicFramePr>
            <p:xfrm>
              <a:off x="5015060" y="799735"/>
              <a:ext cx="6280159" cy="5186281"/>
            </p:xfrm>
            <a:graphic>
              <a:graphicData uri="http://schemas.openxmlformats.org/drawingml/2006/table">
                <a:tbl>
                  <a:tblPr/>
                  <a:tblGrid>
                    <a:gridCol w="920703"/>
                    <a:gridCol w="931249"/>
                    <a:gridCol w="977382"/>
                    <a:gridCol w="977382"/>
                    <a:gridCol w="885114"/>
                    <a:gridCol w="560859"/>
                    <a:gridCol w="1027470"/>
                  </a:tblGrid>
                  <a:tr h="1014393">
                    <a:tc rowSpan="2">
                      <a:txBody>
                        <a:bodyPr/>
                        <a:lstStyle/>
                        <a:p>
                          <a:pPr marL="71755" marR="71755"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Досліджуваний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vert="vert27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Показник готовності до школи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Середня успішність в кінці навчального року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d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d</a:t>
                          </a:r>
                          <a:r>
                            <a:rPr lang="uk-UA" sz="1600" baseline="30000">
                              <a:effectLst/>
                            </a:rPr>
                            <a:t>2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67626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Значення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Ранг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Значення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Ранг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70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-2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4,35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1117600" algn="ctr"/>
                            </a:tabLs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4,68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25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70604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uk-UA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</m:e>
                                </m:nary>
                                <m:r>
                                  <a:rPr lang="uk-UA" sz="1400">
                                    <a:effectLst/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oMath>
                            </m:oMathPara>
                          </a14:m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869165"/>
                  </p:ext>
                </p:extLst>
              </p:nvPr>
            </p:nvGraphicFramePr>
            <p:xfrm>
              <a:off x="5015060" y="799735"/>
              <a:ext cx="6280159" cy="5186281"/>
            </p:xfrm>
            <a:graphic>
              <a:graphicData uri="http://schemas.openxmlformats.org/drawingml/2006/table">
                <a:tbl>
                  <a:tblPr/>
                  <a:tblGrid>
                    <a:gridCol w="920703"/>
                    <a:gridCol w="931249"/>
                    <a:gridCol w="977382"/>
                    <a:gridCol w="977382"/>
                    <a:gridCol w="885114"/>
                    <a:gridCol w="560859"/>
                    <a:gridCol w="1027470"/>
                  </a:tblGrid>
                  <a:tr h="1014393">
                    <a:tc rowSpan="2">
                      <a:txBody>
                        <a:bodyPr/>
                        <a:lstStyle/>
                        <a:p>
                          <a:pPr marL="71755" marR="71755"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Досліджуваний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vert="vert27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Показник готовності до школи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Середня успішність в кінці навчального року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d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d</a:t>
                          </a:r>
                          <a:r>
                            <a:rPr lang="uk-UA" sz="1600" baseline="30000">
                              <a:effectLst/>
                            </a:rPr>
                            <a:t>2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67626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Значення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Ранг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>
                              <a:effectLst/>
                            </a:rPr>
                            <a:t>Значення</a:t>
                          </a:r>
                          <a:endParaRPr lang="ru-RU" sz="105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600" dirty="0">
                              <a:effectLst/>
                            </a:rPr>
                            <a:t>Ранг</a:t>
                          </a:r>
                          <a:endParaRPr lang="ru-RU" sz="105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70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-2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4,35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  <a:tabLst>
                              <a:tab pos="1117600" algn="ctr"/>
                            </a:tabLs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83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4,68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25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62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3,5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-2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4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10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7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4,6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5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2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2535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80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10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4,8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9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1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 dirty="0">
                              <a:effectLst/>
                            </a:rPr>
                            <a:t>1</a:t>
                          </a:r>
                          <a:endParaRPr lang="ru-RU" sz="1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</a:tr>
                  <a:tr h="70604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uk-UA" sz="1400">
                              <a:effectLst/>
                            </a:rPr>
                            <a:t> </a:t>
                          </a:r>
                          <a:endParaRPr lang="ru-RU" sz="1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126" marR="58126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126" marR="58126" marT="0" marB="0" anchor="ctr">
                        <a:blipFill rotWithShape="0">
                          <a:blip r:embed="rId3"/>
                          <a:stretch>
                            <a:fillRect l="-510651" t="-634483" r="-1183" b="-258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Значення емпіричного критерію знаходимо за </a:t>
            </a:r>
            <a:r>
              <a:rPr lang="uk-UA" dirty="0" smtClean="0"/>
              <a:t>формуло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1116"/>
              </p:ext>
            </p:extLst>
          </p:nvPr>
        </p:nvGraphicFramePr>
        <p:xfrm>
          <a:off x="1828799" y="2789935"/>
          <a:ext cx="7013675" cy="112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Уравнение" r:id="rId3" imgW="2857500" imgH="457200" progId="Equation.3">
                  <p:embed/>
                </p:oleObj>
              </mc:Choice>
              <mc:Fallback>
                <p:oleObj name="Уравнение" r:id="rId3" imgW="28575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2789935"/>
                        <a:ext cx="7013675" cy="1122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437" y="4411785"/>
            <a:ext cx="93147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600"/>
              </a:spcAft>
            </a:pPr>
            <a:r>
              <a:rPr lang="uk-UA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Визначимо критичні значення </a:t>
            </a:r>
            <a:r>
              <a:rPr lang="uk-UA" sz="2400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400" i="1" baseline="-25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uk-UA" sz="2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uk-UA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 11 за </a:t>
            </a:r>
            <a:r>
              <a:rPr lang="uk-UA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таблицею (</a:t>
            </a:r>
            <a:r>
              <a:rPr lang="uk-UA" sz="24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слайд 30</a:t>
            </a:r>
            <a:r>
              <a:rPr lang="uk-UA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94787" y="46172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47725"/>
              </p:ext>
            </p:extLst>
          </p:nvPr>
        </p:nvGraphicFramePr>
        <p:xfrm>
          <a:off x="1894787" y="5074426"/>
          <a:ext cx="2625854" cy="116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Уравнение" r:id="rId5" imgW="1549400" imgH="685800" progId="Equation.3">
                  <p:embed/>
                </p:oleObj>
              </mc:Choice>
              <mc:Fallback>
                <p:oleObj name="Уравнение" r:id="rId5" imgW="15494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787" y="5074426"/>
                        <a:ext cx="2625854" cy="116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Зображуємо отримані результати на числовій осі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25" y="2597083"/>
            <a:ext cx="8089947" cy="2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відповідь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uk-UA" sz="2400" i="1" dirty="0" err="1"/>
              <a:t>r</a:t>
            </a:r>
            <a:r>
              <a:rPr lang="uk-UA" sz="2400" i="1" baseline="-25000" dirty="0" err="1"/>
              <a:t>s</a:t>
            </a:r>
            <a:r>
              <a:rPr lang="uk-UA" sz="2400" i="1" baseline="-25000" dirty="0"/>
              <a:t> </a:t>
            </a:r>
            <a:r>
              <a:rPr lang="uk-UA" sz="2400" i="1" baseline="-25000" dirty="0" err="1"/>
              <a:t>емп</a:t>
            </a:r>
            <a:r>
              <a:rPr lang="uk-UA" sz="2400" i="1" dirty="0"/>
              <a:t>= 0,76, </a:t>
            </a:r>
            <a:r>
              <a:rPr lang="uk-UA" sz="2400" dirty="0"/>
              <a:t>нульова гіпотеза відхиляється і приймається альтернативна гіпотеза (р=0,01). </a:t>
            </a:r>
            <a:endParaRPr lang="uk-UA" sz="2400" dirty="0" smtClean="0"/>
          </a:p>
          <a:p>
            <a:pPr algn="just">
              <a:lnSpc>
                <a:spcPct val="100000"/>
              </a:lnSpc>
            </a:pPr>
            <a:r>
              <a:rPr lang="uk-UA" sz="2400" dirty="0" smtClean="0"/>
              <a:t>Кореляція </a:t>
            </a:r>
            <a:r>
              <a:rPr lang="uk-UA" sz="2400" dirty="0"/>
              <a:t>між показником готовності до школи і середньою успішністю в кінці навчального року відрізняється від нуля. </a:t>
            </a:r>
            <a:endParaRPr lang="uk-UA" sz="2400" dirty="0" smtClean="0"/>
          </a:p>
          <a:p>
            <a:pPr algn="just">
              <a:lnSpc>
                <a:spcPct val="100000"/>
              </a:lnSpc>
            </a:pPr>
            <a:r>
              <a:rPr lang="uk-UA" sz="2400" dirty="0" smtClean="0"/>
              <a:t>Можна </a:t>
            </a:r>
            <a:r>
              <a:rPr lang="uk-UA" sz="2400" dirty="0"/>
              <a:t>стверджувати, що показники шкільної готовності і підсумкові оцінки першокласників пов'язані позитивною кореляційною залежністю – чим вище показник шкільної готовності, тим краще вчиться першокласник.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153" y="372704"/>
            <a:ext cx="10069357" cy="122809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Форми зв'язку </a:t>
            </a:r>
            <a:endParaRPr lang="ru-RU" sz="4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789049"/>
              </p:ext>
            </p:extLst>
          </p:nvPr>
        </p:nvGraphicFramePr>
        <p:xfrm>
          <a:off x="1410627" y="1424906"/>
          <a:ext cx="3368763" cy="244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92103"/>
              </p:ext>
            </p:extLst>
          </p:nvPr>
        </p:nvGraphicFramePr>
        <p:xfrm>
          <a:off x="6581359" y="1487675"/>
          <a:ext cx="3830677" cy="264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58023" y="3606950"/>
            <a:ext cx="350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latin typeface="+mj-lt"/>
                <a:ea typeface="Calibri" panose="020F0502020204030204" pitchFamily="34" charset="0"/>
              </a:rPr>
              <a:t>Лінійний позитивний зв'язок </a:t>
            </a:r>
            <a:endParaRPr lang="ru-RU" sz="2000" b="1" i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9080" y="3722572"/>
            <a:ext cx="441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+mj-lt"/>
                <a:ea typeface="Calibri" panose="020F0502020204030204" pitchFamily="34" charset="0"/>
              </a:rPr>
              <a:t>Лінійний негативний зв'язок</a:t>
            </a:r>
            <a:endParaRPr lang="ru-RU" sz="2000" b="1" i="1" dirty="0">
              <a:latin typeface="+mj-lt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496189"/>
              </p:ext>
            </p:extLst>
          </p:nvPr>
        </p:nvGraphicFramePr>
        <p:xfrm>
          <a:off x="3601101" y="4235806"/>
          <a:ext cx="4160302" cy="235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60852" y="6270648"/>
            <a:ext cx="4416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latin typeface="+mj-lt"/>
                <a:ea typeface="Calibri" panose="020F0502020204030204" pitchFamily="34" charset="0"/>
              </a:rPr>
              <a:t>Криволінійний зв'язок</a:t>
            </a:r>
            <a:endParaRPr lang="ru-RU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22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58164856"/>
              </p:ext>
            </p:extLst>
          </p:nvPr>
        </p:nvGraphicFramePr>
        <p:xfrm>
          <a:off x="1149093" y="349420"/>
          <a:ext cx="10054934" cy="62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8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6234" y="944926"/>
            <a:ext cx="5671898" cy="2628592"/>
          </a:xfr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Autofit/>
          </a:bodyPr>
          <a:lstStyle/>
          <a:p>
            <a:pPr algn="ctr"/>
            <a:r>
              <a:rPr lang="uk-UA" sz="2800" b="1" i="1" dirty="0"/>
              <a:t>Ступінь </a:t>
            </a:r>
            <a:r>
              <a:rPr lang="uk-UA" sz="2800" dirty="0"/>
              <a:t>кореляційного зв'язку визначається за величиною коефіцієнта кореляції, що позначають часто як </a:t>
            </a:r>
            <a:r>
              <a:rPr lang="uk-UA" sz="2800" b="1" dirty="0"/>
              <a:t>r</a:t>
            </a:r>
            <a:r>
              <a:rPr lang="uk-UA" sz="2800" dirty="0"/>
              <a:t>. </a:t>
            </a:r>
            <a:endParaRPr lang="uk-UA" sz="2800" dirty="0" smtClean="0"/>
          </a:p>
          <a:p>
            <a:pPr algn="ctr"/>
            <a:r>
              <a:rPr lang="uk-UA" sz="2800" dirty="0" smtClean="0"/>
              <a:t>Величина </a:t>
            </a:r>
            <a:r>
              <a:rPr lang="uk-UA" sz="2800" dirty="0"/>
              <a:t>коефіцієнта кореляції знаходиться в діапазоні від -1 до +1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9683" y="944925"/>
            <a:ext cx="5021317" cy="2628592"/>
          </a:xfrm>
          <a:gradFill>
            <a:gsLst>
              <a:gs pos="0">
                <a:schemeClr val="accent1">
                  <a:lumMod val="5000"/>
                  <a:lumOff val="95000"/>
                  <a:alpha val="6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>
            <a:normAutofit/>
          </a:bodyPr>
          <a:lstStyle/>
          <a:p>
            <a:pPr algn="ctr"/>
            <a:endParaRPr lang="uk-UA" sz="1200" b="1" i="1" dirty="0" smtClean="0"/>
          </a:p>
          <a:p>
            <a:pPr algn="ctr"/>
            <a:r>
              <a:rPr lang="uk-UA" sz="2800" b="1" i="1" dirty="0" smtClean="0"/>
              <a:t>Сила </a:t>
            </a:r>
            <a:r>
              <a:rPr lang="uk-UA" sz="2800" dirty="0"/>
              <a:t>зв'язку не залежить від </a:t>
            </a:r>
            <a:r>
              <a:rPr lang="uk-UA" sz="2800" dirty="0" smtClean="0"/>
              <a:t>його спрямованості </a:t>
            </a:r>
            <a:r>
              <a:rPr lang="uk-UA" sz="2800" dirty="0"/>
              <a:t>і визначається за абсолютним значенням коефіцієнта кореляції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2002" y="4212902"/>
            <a:ext cx="985101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uk-UA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r>
              <a:rPr lang="uk-UA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коефіцієнт кореляції </a:t>
            </a:r>
            <a:r>
              <a:rPr lang="uk-UA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 модулем виявляється близьким до</a:t>
            </a:r>
            <a:r>
              <a:rPr lang="uk-UA" sz="2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то це відповідає </a:t>
            </a:r>
            <a:r>
              <a:rPr lang="uk-UA" sz="280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високому рівню </a:t>
            </a:r>
            <a:r>
              <a:rPr lang="uk-UA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зв'язку між змінними.</a:t>
            </a:r>
            <a:endParaRPr lang="ru-RU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Загальна Класифікація </a:t>
            </a:r>
            <a:r>
              <a:rPr lang="uk-UA" b="1" dirty="0"/>
              <a:t>сили </a:t>
            </a:r>
            <a:r>
              <a:rPr lang="uk-UA" b="1" dirty="0" smtClean="0"/>
              <a:t>кореляції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15496024"/>
                  </p:ext>
                </p:extLst>
              </p:nvPr>
            </p:nvGraphicFramePr>
            <p:xfrm>
              <a:off x="1299835" y="2430742"/>
              <a:ext cx="9444365" cy="40227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15496024"/>
                  </p:ext>
                </p:extLst>
              </p:nvPr>
            </p:nvGraphicFramePr>
            <p:xfrm>
              <a:off x="1299835" y="2430742"/>
              <a:ext cx="9444365" cy="40227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Класифікація кореляційних </a:t>
            </a:r>
            <a:r>
              <a:rPr lang="uk-UA" b="1" dirty="0" err="1" smtClean="0"/>
              <a:t>зв'язків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502" y="2296511"/>
            <a:ext cx="9601831" cy="4023360"/>
          </a:xfrm>
        </p:spPr>
        <p:txBody>
          <a:bodyPr/>
          <a:lstStyle/>
          <a:p>
            <a:pPr marL="452438" lvl="0" indent="-452438" algn="just">
              <a:buSzPct val="84000"/>
              <a:buFont typeface="Wingdings" panose="05000000000000000000" pitchFamily="2" charset="2"/>
              <a:buChar char="q"/>
            </a:pPr>
            <a:r>
              <a:rPr lang="uk-UA" sz="2800" b="1" i="1" dirty="0"/>
              <a:t>висока</a:t>
            </a:r>
            <a:r>
              <a:rPr lang="uk-UA" sz="2800" dirty="0"/>
              <a:t> значуща кореляція – при </a:t>
            </a:r>
            <a:r>
              <a:rPr lang="uk-UA" sz="2800" b="1" i="1" dirty="0"/>
              <a:t>r</a:t>
            </a:r>
            <a:r>
              <a:rPr lang="uk-UA" sz="2800" dirty="0"/>
              <a:t>, що відповідає рівню статистичної значущості </a:t>
            </a:r>
            <a:r>
              <a:rPr lang="uk-UA" sz="2800" b="1" dirty="0"/>
              <a:t>p</a:t>
            </a:r>
            <a:r>
              <a:rPr lang="uk-UA" sz="2800" b="1" dirty="0">
                <a:sym typeface="Symbol" panose="05050102010706020507" pitchFamily="18" charset="2"/>
              </a:rPr>
              <a:t></a:t>
            </a:r>
            <a:r>
              <a:rPr lang="uk-UA" sz="2800" b="1" dirty="0"/>
              <a:t> 0,01;</a:t>
            </a:r>
            <a:endParaRPr lang="ru-RU" sz="2800" dirty="0"/>
          </a:p>
          <a:p>
            <a:pPr marL="452438" lvl="0" indent="-452438" algn="just">
              <a:buSzPct val="84000"/>
              <a:buFont typeface="Wingdings" panose="05000000000000000000" pitchFamily="2" charset="2"/>
              <a:buChar char="q"/>
            </a:pPr>
            <a:r>
              <a:rPr lang="uk-UA" sz="2800" b="1" i="1" dirty="0"/>
              <a:t>значуща</a:t>
            </a:r>
            <a:r>
              <a:rPr lang="uk-UA" sz="2800" dirty="0"/>
              <a:t> кореляція – при </a:t>
            </a:r>
            <a:r>
              <a:rPr lang="uk-UA" sz="2800" b="1" i="1" dirty="0"/>
              <a:t>r</a:t>
            </a:r>
            <a:r>
              <a:rPr lang="uk-UA" sz="2800" dirty="0"/>
              <a:t>, що відповідає рівню статистичної значущості </a:t>
            </a:r>
            <a:r>
              <a:rPr lang="uk-UA" sz="2800" b="1" dirty="0"/>
              <a:t>p</a:t>
            </a:r>
            <a:r>
              <a:rPr lang="uk-UA" sz="2800" b="1" dirty="0">
                <a:sym typeface="Symbol" panose="05050102010706020507" pitchFamily="18" charset="2"/>
              </a:rPr>
              <a:t></a:t>
            </a:r>
            <a:r>
              <a:rPr lang="uk-UA" sz="2800" b="1" dirty="0"/>
              <a:t> 0,05</a:t>
            </a:r>
            <a:r>
              <a:rPr lang="uk-UA" sz="2800" dirty="0"/>
              <a:t>;</a:t>
            </a:r>
            <a:endParaRPr lang="ru-RU" sz="2800" dirty="0"/>
          </a:p>
          <a:p>
            <a:pPr marL="452438" lvl="0" indent="-452438" algn="just">
              <a:buSzPct val="84000"/>
              <a:buFont typeface="Wingdings" panose="05000000000000000000" pitchFamily="2" charset="2"/>
              <a:buChar char="q"/>
            </a:pPr>
            <a:r>
              <a:rPr lang="uk-UA" sz="2800" b="1" i="1" dirty="0"/>
              <a:t>тенденція достовірного</a:t>
            </a:r>
            <a:r>
              <a:rPr lang="uk-UA" sz="2800" dirty="0"/>
              <a:t> зв'язку – при </a:t>
            </a:r>
            <a:r>
              <a:rPr lang="uk-UA" sz="2800" b="1" i="1" dirty="0"/>
              <a:t>r</a:t>
            </a:r>
            <a:r>
              <a:rPr lang="uk-UA" sz="2800" dirty="0"/>
              <a:t>, що відповідає рівню статистичної значущості </a:t>
            </a:r>
            <a:r>
              <a:rPr lang="uk-UA" sz="2800" b="1" dirty="0"/>
              <a:t>p</a:t>
            </a:r>
            <a:r>
              <a:rPr lang="uk-UA" sz="2800" b="1" dirty="0">
                <a:sym typeface="Symbol" panose="05050102010706020507" pitchFamily="18" charset="2"/>
              </a:rPr>
              <a:t></a:t>
            </a:r>
            <a:r>
              <a:rPr lang="uk-UA" sz="2800" b="1" dirty="0"/>
              <a:t> 0,10</a:t>
            </a:r>
            <a:r>
              <a:rPr lang="uk-UA" sz="2800" dirty="0"/>
              <a:t>;</a:t>
            </a:r>
            <a:endParaRPr lang="ru-RU" sz="2800" dirty="0"/>
          </a:p>
          <a:p>
            <a:pPr marL="452438" lvl="0" indent="-452438" algn="just">
              <a:buSzPct val="84000"/>
              <a:buFont typeface="Wingdings" panose="05000000000000000000" pitchFamily="2" charset="2"/>
              <a:buChar char="q"/>
            </a:pPr>
            <a:r>
              <a:rPr lang="uk-UA" sz="2800" b="1" i="1" dirty="0"/>
              <a:t>незначна</a:t>
            </a:r>
            <a:r>
              <a:rPr lang="uk-UA" sz="2800" dirty="0"/>
              <a:t> кореляція при </a:t>
            </a:r>
            <a:r>
              <a:rPr lang="uk-UA" sz="2800" b="1" i="1" dirty="0"/>
              <a:t>r</a:t>
            </a:r>
            <a:r>
              <a:rPr lang="uk-UA" sz="2800" dirty="0"/>
              <a:t>, що не досягає рівня статистичної значущості.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Знак коефіцієнта кореляції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9225-17A3-44D1-BDBE-2DFE0045EFB2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9297" y="2477233"/>
            <a:ext cx="10142483" cy="32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402</TotalTime>
  <Words>1767</Words>
  <Application>Microsoft Office PowerPoint</Application>
  <PresentationFormat>Широкоэкранный</PresentationFormat>
  <Paragraphs>645</Paragraphs>
  <Slides>38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Times New Roman</vt:lpstr>
      <vt:lpstr>Tw Cen MT</vt:lpstr>
      <vt:lpstr>Tw Cen MT Condensed</vt:lpstr>
      <vt:lpstr>Wingdings</vt:lpstr>
      <vt:lpstr>Wingdings 3</vt:lpstr>
      <vt:lpstr>Интеграл</vt:lpstr>
      <vt:lpstr>Уравнение</vt:lpstr>
      <vt:lpstr>Кореляційний аналіз</vt:lpstr>
      <vt:lpstr>План</vt:lpstr>
      <vt:lpstr>Кореляційний зв'язок – це узгоджені зміни двох ознак або більшої кількості ознак (множинний кореляційний зв'язок)</vt:lpstr>
      <vt:lpstr>Форми зв'язку </vt:lpstr>
      <vt:lpstr>Презентация PowerPoint</vt:lpstr>
      <vt:lpstr>Презентация PowerPoint</vt:lpstr>
      <vt:lpstr>Загальна Класифікація сили кореляції</vt:lpstr>
      <vt:lpstr>Класифікація кореляційних зв'язків </vt:lpstr>
      <vt:lpstr>Знак коефіцієнта кореляції</vt:lpstr>
      <vt:lpstr>Коефіцієнт кореляції Пірсона</vt:lpstr>
      <vt:lpstr>Умови для застосування коефіцієнта кореляції Пірсона</vt:lpstr>
      <vt:lpstr>Формула для підрахунку коефіцієнта кореляції Пірсона</vt:lpstr>
      <vt:lpstr>ПРИКЛАД</vt:lpstr>
      <vt:lpstr>Розв’язання  </vt:lpstr>
      <vt:lpstr>Гіпотези до задачі</vt:lpstr>
      <vt:lpstr>розраховуємо емпіричну величину коефіцієнта кореляції  Пірсона за формулою:</vt:lpstr>
      <vt:lpstr>Презентация PowerPoint</vt:lpstr>
      <vt:lpstr>Зображуємо отримані результати на числовій осі</vt:lpstr>
      <vt:lpstr>Висновок</vt:lpstr>
      <vt:lpstr>КОЕФІЦІЄНТ РАНГОВОЇ КОРЕЛЯЦІЇ СПІРМЕНА</vt:lpstr>
      <vt:lpstr>Презентация PowerPoint</vt:lpstr>
      <vt:lpstr>Умови для застосування коефіцієнта кореляції Спірмена</vt:lpstr>
      <vt:lpstr>У випадку повторення рангів:</vt:lpstr>
      <vt:lpstr>наприклад</vt:lpstr>
      <vt:lpstr>Алгоритм розрахунку коефіцієнта рангової  кореляції Спірмена</vt:lpstr>
      <vt:lpstr>Алгоритм розрахунку коефіцієнта рангової  кореляції Спірмена</vt:lpstr>
      <vt:lpstr>Алгоритм розрахунку коефіцієнта рангової  кореляції Спірмена</vt:lpstr>
      <vt:lpstr>приклад</vt:lpstr>
      <vt:lpstr>Гіпотези до задачі</vt:lpstr>
      <vt:lpstr>Розв’язання  </vt:lpstr>
      <vt:lpstr>розраховуємо емпіричну  величину коефіцієнта кореляції  спірмена за формулою:</vt:lpstr>
      <vt:lpstr>Презентация PowerPoint</vt:lpstr>
      <vt:lpstr>Приклад </vt:lpstr>
      <vt:lpstr>розв'язання</vt:lpstr>
      <vt:lpstr>Розв’язання  </vt:lpstr>
      <vt:lpstr>Значення емпіричного критерію знаходимо за формуло</vt:lpstr>
      <vt:lpstr>Зображуємо отримані результати на числовій осі</vt:lpstr>
      <vt:lpstr>відповідь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МІНЛИВОСТІ</dc:title>
  <dc:creator>Пользователь</dc:creator>
  <cp:lastModifiedBy>Home-PC</cp:lastModifiedBy>
  <cp:revision>141</cp:revision>
  <dcterms:created xsi:type="dcterms:W3CDTF">2020-03-03T06:42:11Z</dcterms:created>
  <dcterms:modified xsi:type="dcterms:W3CDTF">2021-03-31T09:56:04Z</dcterms:modified>
</cp:coreProperties>
</file>