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C77C-C668-45FB-B5A8-09F3FA97B0C1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F9679-2A10-4CBA-8C36-2A8245AF97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C77C-C668-45FB-B5A8-09F3FA97B0C1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F9679-2A10-4CBA-8C36-2A8245AF97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C77C-C668-45FB-B5A8-09F3FA97B0C1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F9679-2A10-4CBA-8C36-2A8245AF97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C77C-C668-45FB-B5A8-09F3FA97B0C1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F9679-2A10-4CBA-8C36-2A8245AF97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C77C-C668-45FB-B5A8-09F3FA97B0C1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F9679-2A10-4CBA-8C36-2A8245AF97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C77C-C668-45FB-B5A8-09F3FA97B0C1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F9679-2A10-4CBA-8C36-2A8245AF97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C77C-C668-45FB-B5A8-09F3FA97B0C1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F9679-2A10-4CBA-8C36-2A8245AF97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C77C-C668-45FB-B5A8-09F3FA97B0C1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F9679-2A10-4CBA-8C36-2A8245AF97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C77C-C668-45FB-B5A8-09F3FA97B0C1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F9679-2A10-4CBA-8C36-2A8245AF97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C77C-C668-45FB-B5A8-09F3FA97B0C1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F9679-2A10-4CBA-8C36-2A8245AF97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C77C-C668-45FB-B5A8-09F3FA97B0C1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F9679-2A10-4CBA-8C36-2A8245AF97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5C77C-C668-45FB-B5A8-09F3FA97B0C1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F9679-2A10-4CBA-8C36-2A8245AF975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643050"/>
            <a:ext cx="892911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БІОЛОГІЯ </a:t>
            </a:r>
          </a:p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МИСЛИВСЬКИХ ТВАРИН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https://encrypted-tbn0.gstatic.com/images?q=tbn:ANd9GcSMwGtgV9p4SR5p742dhqhNgArI_HTLWfgOCuJi2rN_BfBjYmO4X_tMlNprmns&amp;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2"/>
            <a:ext cx="1928826" cy="2411034"/>
          </a:xfrm>
          <a:prstGeom prst="rect">
            <a:avLst/>
          </a:prstGeom>
          <a:noFill/>
        </p:spPr>
      </p:pic>
      <p:pic>
        <p:nvPicPr>
          <p:cNvPr id="5124" name="Picture 4" descr="https://encrypted-tbn0.gstatic.com/images?q=tbn:ANd9GcRQ7N8alfa8rYiH8Kb6_mbBapQQ72F-g7wnTPpTmwwH24k604UYly8R0-TRXA&amp;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3396557"/>
            <a:ext cx="2324110" cy="34614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71543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Метою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вивчення дисципліни «Біологія мисливських тварин» є набуття здобувачами вищої освіти комплексу теоретичних та практичних знань щодо класифікації, систематики, таксономії, географічного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розповсюдження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та особливостей екології представників мисливської фауни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Завданнями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дисципліни є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набуття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здобувачами вищої освіти комплексу теоретичних знань щодо особливостей біології та екології тварин, а також формування в них практичних навичок зі спостереження за тваринами, визначення та дослідження особливостей біології та екології представників мисливської фауни, оцінювати стан їх популяцій.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17508" y="2143116"/>
            <a:ext cx="2812120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571480"/>
            <a:ext cx="87154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 результаті вивчення дисципліни здобувач вищої освіти має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b="1" i="1" u="sng" dirty="0" smtClean="0">
                <a:latin typeface="Times New Roman" pitchFamily="18" charset="0"/>
                <a:cs typeface="Times New Roman" pitchFamily="18" charset="0"/>
              </a:rPr>
              <a:t>знати:</a:t>
            </a:r>
          </a:p>
          <a:p>
            <a:pPr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класифікацію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екологічних факторів;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значення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екологічних факторів у житті мисливських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тварин;</a:t>
            </a:r>
          </a:p>
          <a:p>
            <a:pPr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видовий склад мисливської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орніто-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теріофауни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України, у тому числі види, що підлягають особливій охороні;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біологічні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екологічні та етологічні особливості мисливських тварин;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2844" y="3929066"/>
            <a:ext cx="864399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u="sng" dirty="0" smtClean="0">
                <a:latin typeface="Times New Roman" pitchFamily="18" charset="0"/>
                <a:cs typeface="Times New Roman" pitchFamily="18" charset="0"/>
              </a:rPr>
              <a:t>мати уявлення: </a:t>
            </a:r>
          </a:p>
          <a:p>
            <a:pPr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щодо закономірностей розповсюдження тварин; </a:t>
            </a:r>
          </a:p>
          <a:p>
            <a:pPr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закономірностей розподілу видів та їх угруповань у залежності від умов середовища; </a:t>
            </a:r>
          </a:p>
          <a:p>
            <a:pPr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визначати роль факторів навколишнього середовища у формуванні меж, структури та динаміки популяцій мисливських тварин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1000108"/>
            <a:ext cx="2250706" cy="1180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57992" y="3500438"/>
            <a:ext cx="1928826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642918"/>
            <a:ext cx="850112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u="sng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2400" b="1" i="1" u="sng" dirty="0" smtClean="0">
                <a:latin typeface="Times New Roman" pitchFamily="18" charset="0"/>
                <a:cs typeface="Times New Roman" pitchFamily="18" charset="0"/>
              </a:rPr>
              <a:t>міти: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визначати систематичну належність видів; </a:t>
            </a:r>
          </a:p>
          <a:p>
            <a:pPr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досліджувати особливості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морфофізіології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тварин; </a:t>
            </a:r>
          </a:p>
          <a:p>
            <a:pPr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визначати видовий склад та оцінювати стан популяцій</a:t>
            </a:r>
          </a:p>
          <a:p>
            <a:pPr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мисливських тварин; </a:t>
            </a:r>
          </a:p>
          <a:p>
            <a:r>
              <a:rPr lang="uk-UA" sz="2400" b="1" i="1" u="sng" dirty="0" smtClean="0">
                <a:latin typeface="Times New Roman" pitchFamily="18" charset="0"/>
                <a:cs typeface="Times New Roman" pitchFamily="18" charset="0"/>
              </a:rPr>
              <a:t>мати навички: </a:t>
            </a:r>
          </a:p>
          <a:p>
            <a:pPr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визначати видову належність слідів життєдіяльності мисливських тварин;</a:t>
            </a:r>
          </a:p>
          <a:p>
            <a:pPr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застосовувати отриманні знання для визначення напрямів управління;</a:t>
            </a:r>
          </a:p>
          <a:p>
            <a:pPr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стійкого використання, охорони та відтворення популяцій мисливських тварин.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1oblik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4714884"/>
            <a:ext cx="2857500" cy="1990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2844" y="0"/>
            <a:ext cx="90011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Міждисциплінарні зв’язки: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 системі підготовки фахівців «Біологія мисливських тварин» є обов’язковою дисципліною циклу професійної підготовки освітньої програми.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Для повноцінного засвоєння навчального матеріалу із дисципліни «Біологія мисливських тварин» необхідно мати знання з зоології. Ця дисципліна є базовою для засвоєння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професійно-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спрямованих дисциплін, зокрема «Методи обліку тварин», «Типологія мисливських угідь»,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Біотехнія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» та інших. Компетентності, сформовані у здобувачів вищої освіти під час вивчення дисципліни, також використовуються під час проходження навчальних та виробничих практик.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AutoShape 2" descr="https://n.forest.gov.ua/wp-content/uploads/2017/03/IMG_0065.jpg"/>
          <p:cNvSpPr>
            <a:spLocks noChangeAspect="1" noChangeArrowheads="1"/>
          </p:cNvSpPr>
          <p:nvPr/>
        </p:nvSpPr>
        <p:spPr bwMode="auto">
          <a:xfrm>
            <a:off x="155575" y="-3657600"/>
            <a:ext cx="11430000" cy="7620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4125138"/>
            <a:ext cx="4295773" cy="273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00430" y="357166"/>
            <a:ext cx="49167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Програма навчальної дисципліни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1643050"/>
            <a:ext cx="8952131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Змістовий модуль 1. Мета, завдання біології та екології тварин.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Популяція та її характеристика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Змістовий модуль 2. Основи екології тварин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Змістовий модуль 3. </a:t>
            </a:r>
            <a:r>
              <a:rPr kumimoji="0" lang="uk-UA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Морфофізіологічні</a:t>
            </a: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біологічні особливості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птахів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Змістовий модуль 4. Екологічні особливості птахів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3929066"/>
            <a:ext cx="9027279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Змістовий модуль 5. </a:t>
            </a:r>
            <a:r>
              <a:rPr kumimoji="0" lang="uk-UA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Еколого-систематичний</a:t>
            </a: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огляд представників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мисливської </a:t>
            </a:r>
            <a:r>
              <a:rPr kumimoji="0" lang="uk-UA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орнтофауни</a:t>
            </a: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Змістовий модуль 6. </a:t>
            </a:r>
            <a:r>
              <a:rPr kumimoji="0" lang="uk-UA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Морфофізіологічні</a:t>
            </a: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біологічні особливості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ссавців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Змістовий модуль 7. Екологічні особливості ссавців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Змістовий модуль 8. </a:t>
            </a:r>
            <a:r>
              <a:rPr kumimoji="0" lang="uk-UA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Еколого-систематичний</a:t>
            </a: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огляд представників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мисливської </a:t>
            </a:r>
            <a:r>
              <a:rPr kumimoji="0" lang="uk-UA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теріофауни</a:t>
            </a: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0"/>
            <a:ext cx="2657475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384</Words>
  <Application>Microsoft Office PowerPoint</Application>
  <PresentationFormat>Экран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</cp:revision>
  <dcterms:created xsi:type="dcterms:W3CDTF">2024-01-15T13:59:37Z</dcterms:created>
  <dcterms:modified xsi:type="dcterms:W3CDTF">2024-01-15T14:29:18Z</dcterms:modified>
</cp:coreProperties>
</file>