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9" r:id="rId6"/>
    <p:sldId id="261" r:id="rId7"/>
    <p:sldId id="257" r:id="rId8"/>
    <p:sldId id="260" r:id="rId9"/>
    <p:sldId id="264" r:id="rId10"/>
    <p:sldId id="265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5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7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5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9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9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7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2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9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23D0-570D-4495-B30E-9320EB6B131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2110-9AB4-456A-83EA-CF898002B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лаг Украины. #Ukraine #Flag #Flags | 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90"/>
            <a:ext cx="12192000" cy="69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45" y="2572294"/>
            <a:ext cx="12048309" cy="22479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НОВІТНЯ ІСТОРІЯ УКРАЇНИ</a:t>
            </a:r>
          </a:p>
          <a:p>
            <a:r>
              <a:rPr lang="uk-UA" sz="5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РОСІЙСЬКИХ ПІДРУЧНИКАХ</a:t>
            </a:r>
          </a:p>
        </p:txBody>
      </p:sp>
    </p:spTree>
    <p:extLst>
      <p:ext uri="{BB962C8B-B14F-4D97-AF65-F5344CB8AC3E}">
        <p14:creationId xmlns:p14="http://schemas.microsoft.com/office/powerpoint/2010/main" val="5985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2880" y="946331"/>
            <a:ext cx="6685280" cy="27112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«11 марта 2014 года постановлением Верховного Совета Автономной республики Крым и Севастопольского городского совета была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Декларация о независимости.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революция начавшаяся в Киеве, стала явлением международной политики, и на революционной волне выплеснулся «поплывший» в другом направлении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полуостров. 16 марта состоялся референдум по вопросу о судьбе Крыма.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90% голосовавших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севастопольцев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высказались за вхождение в РФ при 83% принявших участие в голосование. Уже 18 марта Президент РФ и высшие государственные лица АР Крым, а также глава города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Севастопольподписали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 о вхождение в состав РФ, на правах её субъектов Крыма и Севастополя»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445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24"/>
            <a:ext cx="5129939" cy="68855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53809" y="612274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 О.В..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Карпачёв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П., П. Н. Романов. Конец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- начало XXI века. Базовый уровень. 11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учебник. Москва: Дрофа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342.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43477" y="131537"/>
            <a:ext cx="1378812" cy="7048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КРИМ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3809" y="970757"/>
            <a:ext cx="6674031" cy="24836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«Результаты референдума и воссоединения Крыма с Россией не были признаны США и Евросоюзом, которые не считаются с мнением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Заявили об аннексии Крыма. Положение усложнилась тем, что в Донецкой и Луганской областях были провозглашены народные республики (ДНР и ЛНР). Не идущая на диалог с населением юго-востока киевская власть стала проводить репрессивную политику. Многие россияне начали добровольно оказывать помощь повстанцам, которые в борьбе за признание государственного статуса русского языка и самоопределение опирались на сочувствие российского общества.»  342-343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24"/>
            <a:ext cx="5129939" cy="6885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3809" y="612274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 О.В..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Карпачёв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П., П. Н. Романов. Конец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- начало XXI века. Базовый уровень. 11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учебник. Москва: Дрофа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342-343.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66081" y="131537"/>
            <a:ext cx="4049486" cy="7048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КРИМ, ДНР ТА ЛНР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448753" y="734786"/>
            <a:ext cx="6634843" cy="21426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этих условиях российское руководство не отказывается от одного из основных приоритетов Концепции внешней политики РФ: развитие многосторонних связей с государствами Содружества, укрепление с ними добрососедских отношений и стратегического партнерства в решении насущных задач международной жизни. При этом подчеркивается, что Россия во главу угла ставит обеспечение своих национальных интересов, в том числе защиту прав многих миллионов соотечественников в странах ближнего зарубежья».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200650" cy="68579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0351" y="6007464"/>
            <a:ext cx="6851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России, ХХ - начало XXI века. 11 класс : учеб.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Левандовский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Мироненко. Москва: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2013.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364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Украины. #Ukraine #Flag #Flags | 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550" y="1831975"/>
            <a:ext cx="7391400" cy="132556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ДЯКУЮ ЗА УВАГУ!</a:t>
            </a:r>
            <a:endParaRPr lang="ru-RU" sz="5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76311" y="230626"/>
            <a:ext cx="5420978" cy="54413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Arial Black" panose="020B0A04020102020204" pitchFamily="34" charset="0"/>
              </a:rPr>
              <a:t>КРИЗА 2013 Р. В УКРАЇНІ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1150" y="774760"/>
            <a:ext cx="6591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«Кризис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разразившийся на Украине в конце 2013 г., явился отдаленным результатом распада СССР. Украина попала в своеобразную геополитическую ловушку: ее гражданам было навязано решение непростой дилеммы – сохранять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существовавшие ранее десятилетиями многочисленные связи с Россией или порвать их и присоединиться к Евросоюзу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Идея «Украина без России» расколола украинское общество на ее противников и сторонников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endParaRPr lang="ru-RU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00650" y="6085460"/>
            <a:ext cx="6813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дней.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Боханов, Л. Е. Морозова, М. А. Рахматуллин, А. Н. Сахаров, В. А. Шестаков. Москва: АСТ, 2016.</a:t>
            </a:r>
          </a:p>
        </p:txBody>
      </p:sp>
    </p:spTree>
    <p:extLst>
      <p:ext uri="{BB962C8B-B14F-4D97-AF65-F5344CB8AC3E}">
        <p14:creationId xmlns:p14="http://schemas.microsoft.com/office/powerpoint/2010/main" val="26637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00650" y="-295006"/>
            <a:ext cx="68008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февраля 2014 г. Янукович был свергнут в результате государственного переворота.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западных государств к власти на Украине пришли националистические силы. Верховная рада изменила конституцию страны, сменила руководство парламента и МВД и отстранила от власти законного главу государства, который впоследствии был вынужден покинуть Украину, опасаясь за свою жизнь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Украины во главе с П. А. Порошенко, выражавшее интересы, прежде всего националистических сил, усиленно вытесняло русский язык из средств массовой информации, кинопроката, системы образования, отменило закон о языке, гарантировавший официальное двуязычие, а также принятые законы об охране памятников героям и жертвам ВОВ, об ответственности за преступления фашизма и коллаборационизма. </a:t>
            </a:r>
            <a:endParaRPr lang="ru-RU" sz="16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неприятие таких действий новых властей на Востоке Украины, где преобладало русскоязычное население, вызвало массовые волнения, переросшие со временем в гражданскую войну.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Юго‑Востока Украины новыми властями были объявлены террористами, и против них была организована «антитеррористическая» операция с применением военной силы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Отстаивая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интересы русскоязычного населения на территориях Донецкой и Луганской областей, охраняемых ополченцами, весной 2014 г. было создано два образования – Донецкая народная республика (ДНР) и Луганская народная республика (ЛНР), которые отказались выполнять указания из Киева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0650" y="6085460"/>
            <a:ext cx="6813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дней.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Боханов, Л. Е. Морозова, М. А. Рахматуллин, А. Н. Сахаров, В. А. Шестаков. Москва: АСТ, 2016.</a:t>
            </a:r>
          </a:p>
        </p:txBody>
      </p:sp>
    </p:spTree>
    <p:extLst>
      <p:ext uri="{BB962C8B-B14F-4D97-AF65-F5344CB8AC3E}">
        <p14:creationId xmlns:p14="http://schemas.microsoft.com/office/powerpoint/2010/main" val="1090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1457" y="212407"/>
            <a:ext cx="1554479" cy="519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5394956" y="911090"/>
            <a:ext cx="6507479" cy="1655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2014 г. Президент России подписал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о признании Республики Крым в качестве независимого и суверенного государства.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в соответствии с новым законом Верховного Совета был подписан межгосударственный договор о принятии Крыма и Севастополя в состав России.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десятилетия историческая ошибка была исправлена: жители Крыма и Севастополя вернулись в родное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государство».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1127" y="6089357"/>
            <a:ext cx="6835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дней.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Боханов, Л. Е. Морозова, М. А. Рахматуллин, А. Н. Сахаров, В. А. Шестаков. Москва: АСТ, 2016.</a:t>
            </a:r>
          </a:p>
        </p:txBody>
      </p:sp>
    </p:spTree>
    <p:extLst>
      <p:ext uri="{BB962C8B-B14F-4D97-AF65-F5344CB8AC3E}">
        <p14:creationId xmlns:p14="http://schemas.microsoft.com/office/powerpoint/2010/main" val="6500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7932" y="90327"/>
            <a:ext cx="1401536" cy="5865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КРИМ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57800" y="691218"/>
            <a:ext cx="678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руководство до начала 2014 г. принимало все усилия для того, чтобы вернуть политический процесс в Украине в конституционное русло, однако после свержения легитимной власти в Киеве Президент РФ обратился в Совет Федерации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получил право на использование российских войск на территории Украины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Фактически это право не было использовано и на территорию Крыма дополнительный контингент военных введен не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был. Российскими военными, дислоцирующимися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Крыму на законных основаниях (число которых не превышало 20 тыс. человек), были блокированы попытки противодействия проведению крымского референдума со стороны властей Украины и стран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Запада».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615735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России с древнейших времен до наших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Н. Боханов, Л. Е. Морозова, М. А.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Рахматуллин,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Н. Сахаров, В. А.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Шестаков. Москва: АСТ, 2016.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125" y="1178378"/>
            <a:ext cx="6534150" cy="29364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«1992 г. – Россия, Армения, Казахстан, Киргизия, Таджикистан и Узбекистан подписали в Ташкенте договор о коллективной безопасности. Остальные члены СНГ – Украина, Молдавия и Туркменистан отказались от участия в этом договоре.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бы, сохранение тесного союза государств, наследовавших ранее единую экономику и оборонную систему СССР, отвечало их общим интересам. Однако на деле главной задачей 1990-х годов стало укрепление недавнего суверенитета.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подписывать соглашение о развитии а рамках СНГ, многие его участники искали союзников и партнёров вне Содружества, в первую очередь в лице ЕС и НАТО.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Украина в 1997 г. подписала хартию об особых отношениях  с НАТО».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7523"/>
            <a:ext cx="5358539" cy="68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03125" y="286271"/>
            <a:ext cx="6379572" cy="5865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ФОРМУВАННЯ НЕЗАЛЕЖНИХ ДЕРЖАВ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3125" y="610242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Загладин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Петров Ю. История. Конец XIX - начало XXI века. Базовый уровень. 11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учебник. Москва: Русское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407.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5391" y="0"/>
            <a:ext cx="3703320" cy="88836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Arial Black" panose="020B0A04020102020204" pitchFamily="34" charset="0"/>
              </a:rPr>
              <a:t>КРИЗА В УКРАЇНІ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38338" y="888366"/>
            <a:ext cx="6617426" cy="2503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2014 г. Отношения России и Украины подверглись заметному охлаждению по причине украинского кризиса. В результате народных протестов, которые возглавила радикальная националистическая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 В,Ф. Янукович был свергнут и бежал со стран. Пришедшее к власти нелегитимное временное правительство, в котором основную роль играли националисты,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желало считаться с экономическими и культурными интересами русскоязычного населения Юго-Востока Украины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новый виток гражданского противостояния. Часть восточный областей  (Луганская, Донецкая, Харьковская) взяли курс на самоопределение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7523"/>
            <a:ext cx="5358539" cy="68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03125" y="610242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Загладин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Петров Ю. История. Конец XIX - начало XXI века. Базовый уровень. 11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учебник. Москва: Русское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409.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7523"/>
            <a:ext cx="5312306" cy="68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7395" y="827473"/>
            <a:ext cx="6605918" cy="317847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2004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была спровоцирована кампания непризнания итогов президентских выборов на Украине. При прямом участие США, Евросоюза и НАТО итоги выборов были, по сути, отменены. В результате вместо победившего с незначительным отрывом В.Ф. Януковича,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выступевшего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укрепление отношений с Россией, к власти был приведён В.А. Ющенко, стремившейся к вступлении Украины в НАТО. Эти события получили названия «оранжевой революции». Попытки нового руководства Украины провести на её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военные учения НАТО вызвали массовые протесты населения…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Украинские власти, игнорируя интересы миллионов собственных граждан, усиленно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вытесняли русский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зык из средств массовой информации, кинопроката, системы образования.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года в год сворачивались культурные контакты с Россией.»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461" y="0"/>
            <a:ext cx="54140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80423" y="196335"/>
            <a:ext cx="603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 Black" panose="020B0A04020102020204" pitchFamily="34" charset="0"/>
              </a:rPr>
              <a:t>ПОМАРАНЧЕВА РЕВОЛЮЦІЯ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395" y="6174992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класс: учебник. М.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Горинов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Данилов, М.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Моруков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И. Семененко и др. Ч.3. Москва: Просвещение,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95.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562" y="44451"/>
            <a:ext cx="1378812" cy="7048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КРИМ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4368" y="857251"/>
            <a:ext cx="6553200" cy="23939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1954 г. Хрущёв передал Украине, а в 1991 г. Ельцин сохранил за ней, активировалось народное движение за возвращение этой автономной республики в состав России. Когда возникла опасность грозящих кровопролитием столкновений между сторонниками полноценной Крымской автономии и сторонниками Майдана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Россия приняла решение временно взять на себя сохранение мира на преимущественно русскоязычном полуострове.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обстановке у здания парламента, а аэропорту и на некоторых других объектах появилась охрана, состоящая из Российских военнослужащих».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445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24"/>
            <a:ext cx="5129939" cy="68855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53809" y="6122741"/>
            <a:ext cx="69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 О.В..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Карпачёв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П., П. Н. Романов. Конец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- начало XXI века. Базовый уровень. 11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учебник. Москва: Дрофа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342.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1042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КРИЗА 2013 Р. В УКРАЇНІ</vt:lpstr>
      <vt:lpstr>Презентация PowerPoint</vt:lpstr>
      <vt:lpstr>КРИМ</vt:lpstr>
      <vt:lpstr>КРИМ</vt:lpstr>
      <vt:lpstr>ФОРМУВАННЯ НЕЗАЛЕЖНИХ ДЕРЖАВ</vt:lpstr>
      <vt:lpstr>КРИЗА В УКРАЇНІ</vt:lpstr>
      <vt:lpstr>Презентация PowerPoint</vt:lpstr>
      <vt:lpstr>КРИМ</vt:lpstr>
      <vt:lpstr>КРИМ</vt:lpstr>
      <vt:lpstr>КРИМ, ДНР ТА ЛНР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dcterms:created xsi:type="dcterms:W3CDTF">2020-04-03T13:44:30Z</dcterms:created>
  <dcterms:modified xsi:type="dcterms:W3CDTF">2020-04-20T12:14:37Z</dcterms:modified>
</cp:coreProperties>
</file>