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5" r:id="rId3"/>
    <p:sldId id="365" r:id="rId4"/>
    <p:sldId id="366" r:id="rId5"/>
    <p:sldId id="367" r:id="rId6"/>
    <p:sldId id="368" r:id="rId7"/>
    <p:sldId id="369" r:id="rId8"/>
    <p:sldId id="321" r:id="rId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07.03.2023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428868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Вимірювання соціальних характеристик в соціології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7734" y="-357214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67570" y="1285860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Методологія та методи соціологічних досліджень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2143116"/>
            <a:ext cx="10215634" cy="15716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	Якими є соціальні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зв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язки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 в суспільстві?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Тимчасові та випадкові? </a:t>
            </a:r>
            <a:b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Чи характеризуються загальністю, необхідністю та повторюваністю? </a:t>
            </a:r>
            <a:b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Соціальний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 закон 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-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об'єктивні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повторювані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причинно-наслідкові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зв'язки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між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соціальними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явищами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процесами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які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виникають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результаті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масової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діяльності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людей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або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їх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дій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.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8198" name="Picture 6" descr="saisir la nouvelle opportunité - hi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26" y="3857628"/>
            <a:ext cx="3257533" cy="2171689"/>
          </a:xfrm>
          <a:prstGeom prst="rect">
            <a:avLst/>
          </a:prstGeom>
          <a:noFill/>
        </p:spPr>
      </p:pic>
      <p:pic>
        <p:nvPicPr>
          <p:cNvPr id="8200" name="Picture 8" descr="collègues d’affaires saluant avec le coude dans le bureau - hi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26" y="3929066"/>
            <a:ext cx="3214709" cy="2143140"/>
          </a:xfrm>
          <a:prstGeom prst="rect">
            <a:avLst/>
          </a:prstGeom>
          <a:noFill/>
        </p:spPr>
      </p:pic>
      <p:pic>
        <p:nvPicPr>
          <p:cNvPr id="8202" name="Picture 10" descr="réunion en ligne - hi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64" y="3929067"/>
            <a:ext cx="3221814" cy="2147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2143116"/>
            <a:ext cx="10215634" cy="157163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Соціальний закон проявляється у: 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національних, культурних, класових відмінностях</a:t>
            </a:r>
            <a:b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соціалізації, що забезпечує відтворення соціальних законів</a:t>
            </a:r>
            <a:b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забезпеченні передбачуваності соціальних дій</a:t>
            </a:r>
            <a:b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4. суспільному контролі за виконанням норм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8196" name="Picture 4" descr="équipes de soccer de deux garçons disputent le ballon lors d’un match de football - sport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6" y="428604"/>
            <a:ext cx="3000396" cy="2000264"/>
          </a:xfrm>
          <a:prstGeom prst="rect">
            <a:avLst/>
          </a:prstGeom>
          <a:noFill/>
        </p:spPr>
      </p:pic>
      <p:pic>
        <p:nvPicPr>
          <p:cNvPr id="23556" name="Picture 4" descr="Popularspor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588" y="3500438"/>
            <a:ext cx="7143800" cy="3306048"/>
          </a:xfrm>
          <a:prstGeom prst="rect">
            <a:avLst/>
          </a:prstGeom>
          <a:noFill/>
        </p:spPr>
      </p:pic>
      <p:pic>
        <p:nvPicPr>
          <p:cNvPr id="23558" name="Picture 6" descr="appel de joueurs de football - soccer referee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3454" y="3000372"/>
            <a:ext cx="2921884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48578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2143116"/>
            <a:ext cx="10215634" cy="15716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	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имірювання</a:t>
            </a:r>
            <a:r>
              <a:rPr lang="ru-RU" sz="2800" dirty="0" smtClean="0"/>
              <a:t> 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-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пошук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кількісних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показників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(так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званих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індикаторів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), за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допомогою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яких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можна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було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б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уявити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об'єкт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дослідження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властивості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їхні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взаємозв’язки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Особливості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вимірювання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соціології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вимірюваний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об’єкт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порівнюється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деяким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еталоном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отримує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числове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вираження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певному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визначеному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масштабі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чи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шкалі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в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якості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подібних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індикаторів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основному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використовуються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думки,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оцінки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, установки,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судження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які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носять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суб'єктивний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характер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висловлюють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ставлення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людей до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подій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явищ</a:t>
            </a: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процесів</a:t>
            </a:r>
            <a: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52464" y="285728"/>
            <a:ext cx="1021563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1800" b="1" i="0" u="sng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Оскільки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поведінка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реакції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більшості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людей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схожі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схожих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ситуаціях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можна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їх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вивчити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виміряти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статистичних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показниках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спрогнозувати</a:t>
            </a:r>
            <a:r>
              <a:rPr lang="uk-UA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br>
              <a:rPr lang="uk-UA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lang="ru-RU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05254" y="-42863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428604"/>
            <a:ext cx="10287072" cy="10715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	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Підходи до розуміння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вимірювання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соціології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2662" y="1571612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1.як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процес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кількісного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представлення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властивостей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об'єкта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приписування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цим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властивостям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певних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чисел)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39008" y="1571612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2.вимірювані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об'єкти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самі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по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собі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можуть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не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мати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жодних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числових</a:t>
            </a:r>
            <a:r>
              <a:rPr lang="ru-RU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властивосте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й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, а в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процесі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вимірювання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цих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об'єктів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їм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надаються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числові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властивості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приписуються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числа</a:t>
            </a:r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9" name="Стрелка углом 8"/>
          <p:cNvSpPr/>
          <p:nvPr/>
        </p:nvSpPr>
        <p:spPr>
          <a:xfrm flipH="1" flipV="1">
            <a:off x="4738678" y="1500174"/>
            <a:ext cx="785818" cy="857256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V="1">
            <a:off x="6381752" y="1428736"/>
            <a:ext cx="704856" cy="919170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596330" y="4357694"/>
            <a:ext cx="857256" cy="4286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95934" y="4786322"/>
            <a:ext cx="564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Квантифікація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-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кількісне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представлення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інформації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про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властивості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об'єкта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тобто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отримання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чисел,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що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характеризують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соціальний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процес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соціальне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явище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або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соціальну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систему</a:t>
            </a:r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36" y="-507212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ocial Mobility Info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-1571660"/>
            <a:ext cx="6738974" cy="124446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453586" y="4214818"/>
            <a:ext cx="2095504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оприлюднення результатів 07.02.2020</a:t>
            </a:r>
            <a:endParaRPr lang="en-GB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05254" y="-42863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428604"/>
            <a:ext cx="10287072" cy="10715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	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Завдання 1:</a:t>
            </a: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2662" y="1571612"/>
            <a:ext cx="65008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Здійсніть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квантифікацію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підберіть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не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менше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5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індикаторів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)до одного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соціальних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процесів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вибір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Мотивація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навчання</a:t>
            </a:r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Популярність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Запорізького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національного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університету</a:t>
            </a:r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Оцінка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якості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життя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у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гуртожитку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ЗНУ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Практики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відвідування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бібліотек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студентами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Харчові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практики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ЗНУ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Фактори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мотивації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навчання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онлайн</a:t>
            </a:r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Дозвіллєві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практики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ЗНУ</a:t>
            </a:r>
          </a:p>
          <a:p>
            <a:pPr marL="342900" indent="-342900">
              <a:buAutoNum type="arabicPeriod"/>
            </a:pPr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8572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</TotalTime>
  <Words>147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Вимірювання соціальних характеристик в соціології</vt:lpstr>
      <vt:lpstr> Якими є соціальні зв’язки в суспільстві? Тимчасові та випадкові?  Чи характеризуються загальністю, необхідністю та повторюваністю?   Соціальний закон - об'єктивні і повторювані причинно-наслідкові зв'язки між соціальними явищами і процесами, які виникають в результаті масової діяльності людей або їх дій.  </vt:lpstr>
      <vt:lpstr>Соціальний закон проявляється у:  1. національних, культурних, класових відмінностях 2. соціалізації, що забезпечує відтворення соціальних законів 3. забезпеченні передбачуваності соціальних дій 4. суспільному контролі за виконанням норм  </vt:lpstr>
      <vt:lpstr>  Вимірювання - пошук кількісних показників (так званих індикаторів), за допомогою яких можна було б уявити об'єкт дослідження, його соціальні властивості і їхні взаємозв’язки   Особливості вимірювання в соціології 1. вимірюваний об’єкт порівнюється з деяким еталоном і отримує числове вираження у певному визначеному масштабі чи шкалі 2. в якості подібних індикаторів в основному використовуються думки, оцінки, установки, судження, які носять суб'єктивний характер і висловлюють ставлення людей до подій, явищ, процесів </vt:lpstr>
      <vt:lpstr>  Підходи до розуміння вимірювання в соціології </vt:lpstr>
      <vt:lpstr>Слайд 6</vt:lpstr>
      <vt:lpstr>  Завдання 1: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329</cp:revision>
  <dcterms:created xsi:type="dcterms:W3CDTF">2014-05-17T18:57:21Z</dcterms:created>
  <dcterms:modified xsi:type="dcterms:W3CDTF">2023-03-07T10:52:28Z</dcterms:modified>
</cp:coreProperties>
</file>