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63" r:id="rId2"/>
    <p:sldId id="256" r:id="rId3"/>
    <p:sldId id="257" r:id="rId4"/>
    <p:sldId id="365" r:id="rId5"/>
    <p:sldId id="258" r:id="rId6"/>
    <p:sldId id="259" r:id="rId7"/>
    <p:sldId id="261" r:id="rId8"/>
    <p:sldId id="366" r:id="rId9"/>
    <p:sldId id="367" r:id="rId10"/>
    <p:sldId id="3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EB"/>
    <a:srgbClr val="13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71F2B-E5C8-4442-8AAB-AE24C85C8E24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06729-A6E2-4599-9E03-FEB391389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14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F3F13-E49F-40E5-BC0D-7936241D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Презентація курсу</a:t>
            </a:r>
            <a:br>
              <a:rPr lang="uk-UA" dirty="0"/>
            </a:br>
            <a:r>
              <a:rPr lang="uk-UA" dirty="0"/>
              <a:t>«Соціальні мережі у маркетингу»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54E95B-1000-4BEC-A970-DE287FB44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358" y="2706416"/>
            <a:ext cx="7876978" cy="30019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97CD11-D1D2-4767-9692-1D15FE8DDF20}"/>
              </a:ext>
            </a:extLst>
          </p:cNvPr>
          <p:cNvSpPr txBox="1"/>
          <p:nvPr/>
        </p:nvSpPr>
        <p:spPr>
          <a:xfrm>
            <a:off x="8154648" y="5987534"/>
            <a:ext cx="3348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 err="1"/>
              <a:t>К.е.н</a:t>
            </a:r>
            <a:r>
              <a:rPr lang="uk-UA" dirty="0"/>
              <a:t>., доц. </a:t>
            </a:r>
            <a:r>
              <a:rPr lang="uk-UA" dirty="0" err="1"/>
              <a:t>Малтиз</a:t>
            </a:r>
            <a:r>
              <a:rPr lang="uk-UA" dirty="0"/>
              <a:t> В.В.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887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7C7AA-3CCB-42A5-A4A1-69B2712A3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609" y="714758"/>
            <a:ext cx="10018713" cy="1752599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/>
              <a:t>Майбутнє </a:t>
            </a:r>
            <a:br>
              <a:rPr lang="uk-UA" dirty="0"/>
            </a:br>
            <a:r>
              <a:rPr lang="uk-UA" dirty="0"/>
              <a:t>за цифровими </a:t>
            </a:r>
            <a:br>
              <a:rPr lang="uk-UA" dirty="0"/>
            </a:br>
            <a:r>
              <a:rPr lang="uk-UA" dirty="0"/>
              <a:t>технологіями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346BD9-6FBF-4130-A80E-33146D664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575" y="359606"/>
            <a:ext cx="6772714" cy="613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0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Соціальні мережі та їх значення в інтернет-маркетингу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SMM. Social Media Marketing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593" y="6325354"/>
            <a:ext cx="1971429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9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b="1" dirty="0"/>
              <a:t>Соціальна мережа – визначення та розуміння </a:t>
            </a:r>
            <a:endParaRPr lang="en-US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701" y="2562497"/>
            <a:ext cx="5899931" cy="3124200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596" y="6323803"/>
            <a:ext cx="1971429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7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EB9243-1987-4ED2-A508-A87B40D45FA6}"/>
              </a:ext>
            </a:extLst>
          </p:cNvPr>
          <p:cNvSpPr txBox="1"/>
          <p:nvPr/>
        </p:nvSpPr>
        <p:spPr>
          <a:xfrm>
            <a:off x="1527662" y="545762"/>
            <a:ext cx="1004791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Соціальна</a:t>
            </a: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Roboto"/>
              </a:rPr>
              <a:t> мережа 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—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це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сервіс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для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підтримки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соціальних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зв’язків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Інтернеті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Важливим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елементом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соцмережі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є контент (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зміст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інформація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),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створений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користувачами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.</a:t>
            </a:r>
          </a:p>
          <a:p>
            <a:endParaRPr lang="ru-RU" dirty="0">
              <a:solidFill>
                <a:srgbClr val="333333"/>
              </a:solidFill>
              <a:latin typeface="Roboto"/>
            </a:endParaRPr>
          </a:p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Roboto"/>
              </a:rPr>
              <a:t>Соціальна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 мережа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сьогодні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набуває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статус не лице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сервісу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для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спілкування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обмінку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інформацією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впевнено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сказати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що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СМ –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це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потужна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платформа для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створення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ведення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бізнесу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просування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товарів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послуг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фахівців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допомогою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маркетингових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інструментів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. </a:t>
            </a:r>
          </a:p>
          <a:p>
            <a:endParaRPr lang="ru-RU" dirty="0">
              <a:solidFill>
                <a:srgbClr val="333333"/>
              </a:solidFill>
              <a:latin typeface="Roboto"/>
            </a:endParaRPr>
          </a:p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Roboto"/>
              </a:rPr>
              <a:t>Соціальні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Roboto"/>
              </a:rPr>
              <a:t>мережі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оснащені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надзвичайно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потужними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інструментами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функціоналом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який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дозволяє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миттєво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знайти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потенційних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клієнів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визначити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цільову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аудиторію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проінформувати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її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надати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необхідний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комплекс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маркетингових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послуг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та привести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клієнтів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до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кінцевої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точки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маркетигу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–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прибдабння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товару (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реєстрацію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на курс,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отримання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послуги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тощо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).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A8E763-6F3E-409C-8DC7-9C40C16EF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58" y="4377128"/>
            <a:ext cx="3536838" cy="21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5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40" y="104549"/>
            <a:ext cx="9207500" cy="601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948" y="6325184"/>
            <a:ext cx="1971429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Комунікації в соціальних мережах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84311" y="2693232"/>
            <a:ext cx="10018713" cy="3124201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Невисока вартість</a:t>
            </a:r>
          </a:p>
          <a:p>
            <a:r>
              <a:rPr lang="uk-UA" dirty="0"/>
              <a:t>Ширше і точніше охоплення ЦА</a:t>
            </a:r>
          </a:p>
          <a:p>
            <a:r>
              <a:rPr lang="uk-UA" dirty="0"/>
              <a:t>Швидке інформування</a:t>
            </a:r>
          </a:p>
          <a:p>
            <a:r>
              <a:rPr lang="uk-UA" dirty="0"/>
              <a:t>Швидкий зворотній зв’язок </a:t>
            </a:r>
          </a:p>
          <a:p>
            <a:r>
              <a:rPr lang="uk-UA" dirty="0"/>
              <a:t>Ефективний спосіб просування товарів у карантинних умовах</a:t>
            </a:r>
          </a:p>
          <a:p>
            <a:r>
              <a:rPr lang="uk-UA" dirty="0"/>
              <a:t>Наявність інструментів для швидкої </a:t>
            </a:r>
            <a:r>
              <a:rPr lang="uk-UA" dirty="0" err="1"/>
              <a:t>розкрутни</a:t>
            </a:r>
            <a:r>
              <a:rPr lang="uk-UA" dirty="0"/>
              <a:t> бізнесу</a:t>
            </a:r>
          </a:p>
          <a:p>
            <a:r>
              <a:rPr lang="uk-UA" dirty="0"/>
              <a:t>Автоматизовані бізнес-процеси</a:t>
            </a:r>
          </a:p>
          <a:p>
            <a:r>
              <a:rPr lang="uk-UA" dirty="0"/>
              <a:t>Наявність безкоштовних методів просування</a:t>
            </a:r>
          </a:p>
          <a:p>
            <a:endParaRPr lang="uk-UA" dirty="0"/>
          </a:p>
          <a:p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594" y="6323804"/>
            <a:ext cx="1971429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92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b="1" dirty="0"/>
              <a:t>У результаті вивчення дисципліни студент зможе: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233" y="2279778"/>
            <a:ext cx="9006566" cy="3788230"/>
          </a:xfrm>
        </p:spPr>
        <p:txBody>
          <a:bodyPr>
            <a:normAutofit fontScale="77500" lnSpcReduction="20000"/>
          </a:bodyPr>
          <a:lstStyle/>
          <a:p>
            <a:r>
              <a:rPr lang="uk-UA" i="1" dirty="0"/>
              <a:t>визначити цільову аудиторію, завдання та комунікативну стратегію у соціальних мережах; налаштовувати </a:t>
            </a:r>
            <a:r>
              <a:rPr lang="uk-UA" i="1" dirty="0" err="1"/>
              <a:t>таргет</a:t>
            </a:r>
            <a:r>
              <a:rPr lang="uk-UA" i="1" dirty="0"/>
              <a:t>-рекламу, наповнення контенту у </a:t>
            </a:r>
            <a:r>
              <a:rPr lang="uk-UA" i="1" dirty="0" err="1"/>
              <a:t>соц.мережах</a:t>
            </a:r>
            <a:r>
              <a:rPr lang="uk-UA" i="1" dirty="0"/>
              <a:t>, будувати воронку продажів; розробляти комплекс маркетингових заходів; розробити програму просування для певного продукту, компанії у соціальних мережах; провести моніторинг соціальних мереж; оцінити ефективність рекламних та </a:t>
            </a:r>
            <a:r>
              <a:rPr lang="en-US" i="1" dirty="0"/>
              <a:t>PR </a:t>
            </a:r>
            <a:r>
              <a:rPr lang="uk-UA" i="1" dirty="0"/>
              <a:t>заходів у соціальних мережах; здобувати маркетингову інформацію із зовнішніх та внутрішніх джерел; проаналізувати сучасні методи комунікацій, та визначити їх переваги і недоліки.</a:t>
            </a:r>
            <a:br>
              <a:rPr lang="uk-UA" i="1" dirty="0"/>
            </a:br>
            <a:endParaRPr lang="uk-UA" dirty="0"/>
          </a:p>
          <a:p>
            <a:r>
              <a:rPr lang="uk-UA" b="1" i="1" dirty="0"/>
              <a:t>знати:</a:t>
            </a:r>
            <a:r>
              <a:rPr lang="uk-UA" i="1" dirty="0"/>
              <a:t> основи маркетингу, особливості різних соціальних медіа та специфіку побудови комунікаційної стратегії для кожної з них; понятійний та категорійний апарат щодо маркетингових комунікацій та маркетингу соціальних мереж; основні принципи та відмінності маркетингової інформації; технологію просування товару, продукту, персони у соціальних медіа.</a:t>
            </a:r>
            <a:endParaRPr lang="uk-UA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594" y="6313713"/>
            <a:ext cx="1971429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0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A45334-CA62-437E-9BC4-90432E69F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136" y="475860"/>
            <a:ext cx="9063047" cy="5505062"/>
          </a:xfrm>
        </p:spPr>
      </p:pic>
    </p:spTree>
    <p:extLst>
      <p:ext uri="{BB962C8B-B14F-4D97-AF65-F5344CB8AC3E}">
        <p14:creationId xmlns:p14="http://schemas.microsoft.com/office/powerpoint/2010/main" val="3734238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765F28-0BB4-4A4D-B6CF-47B4C0299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082" y="300000"/>
            <a:ext cx="4872835" cy="603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57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101</TotalTime>
  <Words>330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Roboto</vt:lpstr>
      <vt:lpstr>Параллакс</vt:lpstr>
      <vt:lpstr>Презентація курсу «Соціальні мережі у маркетингу»</vt:lpstr>
      <vt:lpstr>Соціальні мережі та їх значення в інтернет-маркетингу</vt:lpstr>
      <vt:lpstr>Соціальна мережа – визначення та розуміння </vt:lpstr>
      <vt:lpstr>Презентация PowerPoint</vt:lpstr>
      <vt:lpstr>Презентация PowerPoint</vt:lpstr>
      <vt:lpstr>Комунікації в соціальних мережах</vt:lpstr>
      <vt:lpstr>У результаті вивчення дисципліни студент зможе:</vt:lpstr>
      <vt:lpstr>Презентация PowerPoint</vt:lpstr>
      <vt:lpstr>Презентация PowerPoint</vt:lpstr>
      <vt:lpstr>Майбутнє  за цифровими  технологіями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Соціальні мережі та їх значення в інтернет-маркетингу</dc:title>
  <dc:creator>Олег Могитич</dc:creator>
  <cp:lastModifiedBy>Komp</cp:lastModifiedBy>
  <cp:revision>13</cp:revision>
  <dcterms:created xsi:type="dcterms:W3CDTF">2016-08-24T04:28:02Z</dcterms:created>
  <dcterms:modified xsi:type="dcterms:W3CDTF">2021-10-09T15:42:49Z</dcterms:modified>
</cp:coreProperties>
</file>