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59293"/>
            <a:ext cx="7766936" cy="3491543"/>
          </a:xfrm>
        </p:spPr>
        <p:txBody>
          <a:bodyPr/>
          <a:lstStyle/>
          <a:p>
            <a:r>
              <a:rPr lang="uk-UA" sz="4400" b="1" u="sng" dirty="0"/>
              <a:t>МЕТОДИКА І МЕТОДОЛОГІЯ СОЦІОЛОГІЧНИХ ДОСЛІДЖЕНЬ</a:t>
            </a:r>
            <a:endParaRPr lang="uk-UA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Для здобувачів ОС бакалавр</a:t>
            </a:r>
          </a:p>
          <a:p>
            <a:r>
              <a:rPr lang="uk-UA" dirty="0" smtClean="0"/>
              <a:t>Спеціальності  033 філософія</a:t>
            </a:r>
          </a:p>
          <a:p>
            <a:r>
              <a:rPr lang="uk-UA" dirty="0" smtClean="0"/>
              <a:t>Освітньої програми: </a:t>
            </a:r>
            <a:r>
              <a:rPr lang="uk-UA" dirty="0"/>
              <a:t>європейські філософські студії і креативні індустрії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741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Мета </a:t>
            </a:r>
            <a:r>
              <a:rPr lang="uk-UA" b="1" dirty="0" smtClean="0"/>
              <a:t>навчальної </a:t>
            </a:r>
            <a:r>
              <a:rPr lang="uk-UA" b="1" dirty="0"/>
              <a:t>дисципліни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0327"/>
            <a:ext cx="4063342" cy="3986074"/>
          </a:xfrm>
        </p:spPr>
        <p:txBody>
          <a:bodyPr/>
          <a:lstStyle/>
          <a:p>
            <a:r>
              <a:rPr lang="uk-UA" sz="2000" b="1" dirty="0"/>
              <a:t>Метою</a:t>
            </a:r>
            <a:r>
              <a:rPr lang="uk-UA" sz="2000" dirty="0"/>
              <a:t> викладання навчальної дисципліни «Методика і методологія соціологічних досліджень» полягає в тому, щоб сформувати навички створення концептуальних засад дослідження, проектування супровідної документації, оформлення і презентації результатів соціологічного дослідження</a:t>
            </a:r>
            <a:r>
              <a:rPr lang="uk-UA" dirty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199" y="2351104"/>
            <a:ext cx="3426780" cy="22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6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Завдання </a:t>
            </a:r>
            <a:r>
              <a:rPr lang="uk-UA" b="1" dirty="0"/>
              <a:t>навчальної дисципліни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2084" y="1556909"/>
            <a:ext cx="4560491" cy="3680918"/>
          </a:xfrm>
        </p:spPr>
        <p:txBody>
          <a:bodyPr/>
          <a:lstStyle/>
          <a:p>
            <a:r>
              <a:rPr lang="uk-UA" dirty="0"/>
              <a:t>Основними </a:t>
            </a:r>
            <a:r>
              <a:rPr lang="uk-UA" b="1" dirty="0"/>
              <a:t>завданнями</a:t>
            </a:r>
            <a:r>
              <a:rPr lang="uk-UA" dirty="0"/>
              <a:t> вивчення дисципліни «Методика і методологія соціологічних досліджень» є вивчити </a:t>
            </a:r>
            <a:r>
              <a:rPr lang="uk-UA" dirty="0" err="1"/>
              <a:t>понятійно</a:t>
            </a:r>
            <a:r>
              <a:rPr lang="uk-UA" dirty="0"/>
              <a:t>-категоріальний апарат дисципліни; вивчити структуру програми соціологічного дослідження; опанувати знання щодо основних методів збору соціологічні інформації; набути навичок складання програми соціологічного дослідження; набути навичок проведення соціологічного дослідження на практиці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80" y="2035616"/>
            <a:ext cx="3961459" cy="27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2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У результаті вивчення навчальної дисципліни </a:t>
            </a:r>
            <a:r>
              <a:rPr lang="uk-UA" dirty="0" smtClean="0"/>
              <a:t>студенти </a:t>
            </a:r>
            <a:r>
              <a:rPr lang="uk-UA" dirty="0"/>
              <a:t>мають </a:t>
            </a:r>
            <a:r>
              <a:rPr lang="uk-UA" b="1" dirty="0"/>
              <a:t>знати</a:t>
            </a:r>
            <a:r>
              <a:rPr lang="uk-UA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3353128" cy="3334689"/>
          </a:xfrm>
        </p:spPr>
        <p:txBody>
          <a:bodyPr/>
          <a:lstStyle/>
          <a:p>
            <a:pPr lvl="0"/>
            <a:r>
              <a:rPr lang="uk-UA" dirty="0"/>
              <a:t>специфіку проведення  прикладного соціологічного дослідження;</a:t>
            </a:r>
          </a:p>
          <a:p>
            <a:pPr lvl="0"/>
            <a:r>
              <a:rPr lang="uk-UA" dirty="0"/>
              <a:t>технологію проведення конкретних соціологічних досліджень; </a:t>
            </a:r>
          </a:p>
          <a:p>
            <a:pPr lvl="0"/>
            <a:r>
              <a:rPr lang="uk-UA" dirty="0"/>
              <a:t>логіку програмування соціологічних досліджень.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778" y="2160589"/>
            <a:ext cx="3689412" cy="36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 результаті вивчення навчальної дисципліни студенти мають </a:t>
            </a:r>
            <a:r>
              <a:rPr lang="uk-UA" b="1" dirty="0" smtClean="0"/>
              <a:t>вміти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4334" y="1930400"/>
            <a:ext cx="6371004" cy="4000514"/>
          </a:xfrm>
        </p:spPr>
        <p:txBody>
          <a:bodyPr/>
          <a:lstStyle/>
          <a:p>
            <a:pPr lvl="0"/>
            <a:r>
              <a:rPr lang="uk-UA" dirty="0"/>
              <a:t> розробляти ескіз, програму, робочий план, інструментарій конкретного соціологічного дослідження;</a:t>
            </a:r>
          </a:p>
          <a:p>
            <a:pPr lvl="0"/>
            <a:r>
              <a:rPr lang="uk-UA" dirty="0"/>
              <a:t>мати навички системного аналізу соціальних проблем і явищ, зокрема, щодо проектування простих соціальних організмів та рівні освітніх закладів;</a:t>
            </a:r>
          </a:p>
          <a:p>
            <a:pPr lvl="0"/>
            <a:r>
              <a:rPr lang="uk-UA" dirty="0"/>
              <a:t>володіти технологією аналізу отриманих соціологічних даних;</a:t>
            </a:r>
          </a:p>
          <a:p>
            <a:pPr lvl="0"/>
            <a:r>
              <a:rPr lang="uk-UA" dirty="0"/>
              <a:t>формувати і супроводжувати нормативні документи дослідження;</a:t>
            </a:r>
          </a:p>
          <a:p>
            <a:pPr lvl="0"/>
            <a:r>
              <a:rPr lang="uk-UA" dirty="0"/>
              <a:t>створювати та презентувати звіт соціологічного дослідження.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3" y="2469519"/>
            <a:ext cx="2949466" cy="22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179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198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МЕТОДИКА І МЕТОДОЛОГІЯ СОЦІОЛОГІЧНИХ ДОСЛІДЖЕНЬ</vt:lpstr>
      <vt:lpstr>Мета навчальної дисципліни</vt:lpstr>
      <vt:lpstr>Завдання навчальної дисципліни</vt:lpstr>
      <vt:lpstr>У результаті вивчення навчальної дисципліни студенти мають знати:</vt:lpstr>
      <vt:lpstr>У результаті вивчення навчальної дисципліни студенти мають вміти: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І МЕТОДОЛОГІЯ СОЦІОЛОГІЧНИХ ДОСЛІДЖЕНЬ</dc:title>
  <dc:creator>Dell Latitude E5580</dc:creator>
  <cp:lastModifiedBy>Dell Latitude E5580</cp:lastModifiedBy>
  <cp:revision>1</cp:revision>
  <dcterms:created xsi:type="dcterms:W3CDTF">2021-01-19T11:05:56Z</dcterms:created>
  <dcterms:modified xsi:type="dcterms:W3CDTF">2021-01-19T11:13:05Z</dcterms:modified>
</cp:coreProperties>
</file>