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83" r:id="rId2"/>
    <p:sldId id="284" r:id="rId3"/>
    <p:sldId id="289" r:id="rId4"/>
    <p:sldId id="297" r:id="rId5"/>
    <p:sldId id="298" r:id="rId6"/>
    <p:sldId id="286" r:id="rId7"/>
    <p:sldId id="287" r:id="rId8"/>
    <p:sldId id="291" r:id="rId9"/>
    <p:sldId id="292" r:id="rId10"/>
    <p:sldId id="288" r:id="rId11"/>
    <p:sldId id="295" r:id="rId12"/>
    <p:sldId id="29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er" initials="A" lastIdx="1" clrIdx="0">
    <p:extLst>
      <p:ext uri="{19B8F6BF-5375-455C-9EA6-DF929625EA0E}">
        <p15:presenceInfo xmlns:p15="http://schemas.microsoft.com/office/powerpoint/2012/main" userId="A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76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29" autoAdjust="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11-12T14:10:33.227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6CD82E-DBB0-4020-8A87-120617AC8437}" type="doc">
      <dgm:prSet loTypeId="urn:microsoft.com/office/officeart/2005/8/layout/matrix1" loCatId="matrix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0BD27C-8DB5-41E8-A279-3EE2F42D5F18}">
      <dgm:prSet phldrT="[Текст]"/>
      <dgm:spPr/>
      <dgm:t>
        <a:bodyPr/>
        <a:lstStyle/>
        <a:p>
          <a:r>
            <a:rPr lang="uk-UA" b="1" smtClean="0">
              <a:latin typeface="Arial" panose="020B0604020202020204" pitchFamily="34" charset="0"/>
              <a:cs typeface="Arial" panose="020B0604020202020204" pitchFamily="34" charset="0"/>
            </a:rPr>
            <a:t>Функції громадянського суспільства</a:t>
          </a:r>
          <a:endParaRPr lang="ru-RU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37669D7-9F14-4200-9044-F3E82B60B27C}" type="parTrans" cxnId="{40BE45F7-024A-4C6F-9C06-21F5EACA2606}">
      <dgm:prSet/>
      <dgm:spPr/>
      <dgm:t>
        <a:bodyPr/>
        <a:lstStyle/>
        <a:p>
          <a:endParaRPr lang="ru-RU"/>
        </a:p>
      </dgm:t>
    </dgm:pt>
    <dgm:pt modelId="{E36FBFF5-D231-472E-9AAB-C281FE48BA08}" type="sibTrans" cxnId="{40BE45F7-024A-4C6F-9C06-21F5EACA2606}">
      <dgm:prSet/>
      <dgm:spPr/>
      <dgm:t>
        <a:bodyPr/>
        <a:lstStyle/>
        <a:p>
          <a:endParaRPr lang="ru-RU"/>
        </a:p>
      </dgm:t>
    </dgm:pt>
    <dgm:pt modelId="{D0A47563-A906-4A58-BAFE-D6CC0050AF1A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формування механізму самоорганізації людей для виконання суспільних справ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A090F46-5EB4-44A4-8494-6E1791B944AD}" type="parTrans" cxnId="{06D27964-C1F8-48AA-ACA4-D728A9F66297}">
      <dgm:prSet/>
      <dgm:spPr/>
      <dgm:t>
        <a:bodyPr/>
        <a:lstStyle/>
        <a:p>
          <a:endParaRPr lang="ru-RU"/>
        </a:p>
      </dgm:t>
    </dgm:pt>
    <dgm:pt modelId="{95D1BE40-F186-4509-A5A2-10D5921EBA34}" type="sibTrans" cxnId="{06D27964-C1F8-48AA-ACA4-D728A9F66297}">
      <dgm:prSet/>
      <dgm:spPr/>
      <dgm:t>
        <a:bodyPr/>
        <a:lstStyle/>
        <a:p>
          <a:endParaRPr lang="ru-RU"/>
        </a:p>
      </dgm:t>
    </dgm:pt>
    <dgm:pt modelId="{971B21C8-13DF-4973-A367-55EFE97B4D13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uk-UA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противаги владним структурам, недопущення узурпації влади 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9CE3F4-F76C-4595-9189-56ECEDD96C65}" type="parTrans" cxnId="{83680861-5716-4361-B595-4F603BC546FE}">
      <dgm:prSet/>
      <dgm:spPr/>
      <dgm:t>
        <a:bodyPr/>
        <a:lstStyle/>
        <a:p>
          <a:endParaRPr lang="ru-RU"/>
        </a:p>
      </dgm:t>
    </dgm:pt>
    <dgm:pt modelId="{4A429332-7EEB-4F37-82B2-DCF1B6E991B2}" type="sibTrans" cxnId="{83680861-5716-4361-B595-4F603BC546FE}">
      <dgm:prSet/>
      <dgm:spPr/>
      <dgm:t>
        <a:bodyPr/>
        <a:lstStyle/>
        <a:p>
          <a:endParaRPr lang="ru-RU"/>
        </a:p>
      </dgm:t>
    </dgm:pt>
    <dgm:pt modelId="{169A104B-D607-431B-A7E2-256020880AE3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uk-UA" sz="1800" b="1" dirty="0" smtClean="0">
              <a:latin typeface="Arial" panose="020B0604020202020204" pitchFamily="34" charset="0"/>
              <a:cs typeface="Arial" panose="020B0604020202020204" pitchFamily="34" charset="0"/>
            </a:rPr>
            <a:t>соціалізації, яка орієнтує індивідів на «суспільно-корисні» справи 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A3AEB02-CF4C-4032-AA16-751E2D1A45EB}" type="parTrans" cxnId="{C80A29A9-E210-495A-9136-DEDF6F929388}">
      <dgm:prSet/>
      <dgm:spPr/>
      <dgm:t>
        <a:bodyPr/>
        <a:lstStyle/>
        <a:p>
          <a:endParaRPr lang="ru-RU"/>
        </a:p>
      </dgm:t>
    </dgm:pt>
    <dgm:pt modelId="{9C5E9554-3AA0-4FE4-A0D1-0CC897A2E9C0}" type="sibTrans" cxnId="{C80A29A9-E210-495A-9136-DEDF6F929388}">
      <dgm:prSet/>
      <dgm:spPr/>
      <dgm:t>
        <a:bodyPr/>
        <a:lstStyle/>
        <a:p>
          <a:endParaRPr lang="ru-RU"/>
        </a:p>
      </dgm:t>
    </dgm:pt>
    <dgm:pt modelId="{6CF5BBB9-354D-4AF4-91BD-524F57FE1F0F}">
      <dgm:prSet phldrT="[Текст]" custT="1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uk-UA" sz="1800" b="1" dirty="0" smtClean="0">
              <a:latin typeface="Arial" panose="020B0604020202020204" pitchFamily="34" charset="0"/>
              <a:cs typeface="Arial" panose="020B0604020202020204" pitchFamily="34" charset="0"/>
            </a:rPr>
            <a:t>поширення громадянської політичної культури, зміцнення демократичного ладу</a:t>
          </a:r>
          <a:endParaRPr lang="ru-RU" sz="18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653D68-4CDB-4DA0-984A-3BF371A01E6D}" type="parTrans" cxnId="{81022675-3922-46FA-AF2D-8580C20B23C4}">
      <dgm:prSet/>
      <dgm:spPr/>
      <dgm:t>
        <a:bodyPr/>
        <a:lstStyle/>
        <a:p>
          <a:endParaRPr lang="ru-RU"/>
        </a:p>
      </dgm:t>
    </dgm:pt>
    <dgm:pt modelId="{7622289D-7F78-45EA-89CB-7945C37250D0}" type="sibTrans" cxnId="{81022675-3922-46FA-AF2D-8580C20B23C4}">
      <dgm:prSet/>
      <dgm:spPr/>
      <dgm:t>
        <a:bodyPr/>
        <a:lstStyle/>
        <a:p>
          <a:endParaRPr lang="ru-RU"/>
        </a:p>
      </dgm:t>
    </dgm:pt>
    <dgm:pt modelId="{DA89CA0A-DC21-4122-829C-D53DBDAFADFA}" type="pres">
      <dgm:prSet presAssocID="{C56CD82E-DBB0-4020-8A87-120617AC8437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431E9C0-4EA0-45A6-A674-556140988C20}" type="pres">
      <dgm:prSet presAssocID="{C56CD82E-DBB0-4020-8A87-120617AC8437}" presName="matrix" presStyleCnt="0"/>
      <dgm:spPr/>
    </dgm:pt>
    <dgm:pt modelId="{C7D9F041-C8EA-4EEE-AD2C-936C04A9ACBB}" type="pres">
      <dgm:prSet presAssocID="{C56CD82E-DBB0-4020-8A87-120617AC8437}" presName="tile1" presStyleLbl="node1" presStyleIdx="0" presStyleCnt="4"/>
      <dgm:spPr/>
      <dgm:t>
        <a:bodyPr/>
        <a:lstStyle/>
        <a:p>
          <a:endParaRPr lang="ru-RU"/>
        </a:p>
      </dgm:t>
    </dgm:pt>
    <dgm:pt modelId="{D72CA39D-7C52-46D5-BE8F-701F03952E42}" type="pres">
      <dgm:prSet presAssocID="{C56CD82E-DBB0-4020-8A87-120617AC843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669071-5722-457F-A9DA-DB92DC3728C4}" type="pres">
      <dgm:prSet presAssocID="{C56CD82E-DBB0-4020-8A87-120617AC8437}" presName="tile2" presStyleLbl="node1" presStyleIdx="1" presStyleCnt="4"/>
      <dgm:spPr/>
      <dgm:t>
        <a:bodyPr/>
        <a:lstStyle/>
        <a:p>
          <a:endParaRPr lang="ru-RU"/>
        </a:p>
      </dgm:t>
    </dgm:pt>
    <dgm:pt modelId="{2E69DD5D-3970-4FED-B896-6BBE62F6A7F7}" type="pres">
      <dgm:prSet presAssocID="{C56CD82E-DBB0-4020-8A87-120617AC843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276CA-610F-48D1-866F-9C625976174D}" type="pres">
      <dgm:prSet presAssocID="{C56CD82E-DBB0-4020-8A87-120617AC8437}" presName="tile3" presStyleLbl="node1" presStyleIdx="2" presStyleCnt="4"/>
      <dgm:spPr/>
      <dgm:t>
        <a:bodyPr/>
        <a:lstStyle/>
        <a:p>
          <a:endParaRPr lang="ru-RU"/>
        </a:p>
      </dgm:t>
    </dgm:pt>
    <dgm:pt modelId="{4799BD7B-E059-4AFB-85E9-9BAF0295750B}" type="pres">
      <dgm:prSet presAssocID="{C56CD82E-DBB0-4020-8A87-120617AC843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EEED06-B3F8-44C6-8F1D-9C39E297F133}" type="pres">
      <dgm:prSet presAssocID="{C56CD82E-DBB0-4020-8A87-120617AC8437}" presName="tile4" presStyleLbl="node1" presStyleIdx="3" presStyleCnt="4"/>
      <dgm:spPr/>
      <dgm:t>
        <a:bodyPr/>
        <a:lstStyle/>
        <a:p>
          <a:endParaRPr lang="ru-RU"/>
        </a:p>
      </dgm:t>
    </dgm:pt>
    <dgm:pt modelId="{BD0766F7-A4FC-43A4-8998-C0B5B81FE77E}" type="pres">
      <dgm:prSet presAssocID="{C56CD82E-DBB0-4020-8A87-120617AC843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8C2145-99F0-4C62-9006-2983FE963204}" type="pres">
      <dgm:prSet presAssocID="{C56CD82E-DBB0-4020-8A87-120617AC8437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A3A6AE2D-F309-4417-9910-A96CF916FC2C}" type="presOf" srcId="{6CF5BBB9-354D-4AF4-91BD-524F57FE1F0F}" destId="{BD0766F7-A4FC-43A4-8998-C0B5B81FE77E}" srcOrd="1" destOrd="0" presId="urn:microsoft.com/office/officeart/2005/8/layout/matrix1"/>
    <dgm:cxn modelId="{A18AA447-AD1D-42FD-AEF2-14660E82D8B1}" type="presOf" srcId="{D0A47563-A906-4A58-BAFE-D6CC0050AF1A}" destId="{D72CA39D-7C52-46D5-BE8F-701F03952E42}" srcOrd="1" destOrd="0" presId="urn:microsoft.com/office/officeart/2005/8/layout/matrix1"/>
    <dgm:cxn modelId="{81022675-3922-46FA-AF2D-8580C20B23C4}" srcId="{AE0BD27C-8DB5-41E8-A279-3EE2F42D5F18}" destId="{6CF5BBB9-354D-4AF4-91BD-524F57FE1F0F}" srcOrd="3" destOrd="0" parTransId="{EB653D68-4CDB-4DA0-984A-3BF371A01E6D}" sibTransId="{7622289D-7F78-45EA-89CB-7945C37250D0}"/>
    <dgm:cxn modelId="{C80A29A9-E210-495A-9136-DEDF6F929388}" srcId="{AE0BD27C-8DB5-41E8-A279-3EE2F42D5F18}" destId="{169A104B-D607-431B-A7E2-256020880AE3}" srcOrd="2" destOrd="0" parTransId="{5A3AEB02-CF4C-4032-AA16-751E2D1A45EB}" sibTransId="{9C5E9554-3AA0-4FE4-A0D1-0CC897A2E9C0}"/>
    <dgm:cxn modelId="{4BBB2159-AF82-473B-BF39-666497C6681F}" type="presOf" srcId="{6CF5BBB9-354D-4AF4-91BD-524F57FE1F0F}" destId="{9FEEED06-B3F8-44C6-8F1D-9C39E297F133}" srcOrd="0" destOrd="0" presId="urn:microsoft.com/office/officeart/2005/8/layout/matrix1"/>
    <dgm:cxn modelId="{2EE46DE3-CA5D-4168-BE66-D24F1C67B0FE}" type="presOf" srcId="{971B21C8-13DF-4973-A367-55EFE97B4D13}" destId="{20669071-5722-457F-A9DA-DB92DC3728C4}" srcOrd="0" destOrd="0" presId="urn:microsoft.com/office/officeart/2005/8/layout/matrix1"/>
    <dgm:cxn modelId="{66EC5A05-F43A-4C68-8F52-1F1FC115D4A7}" type="presOf" srcId="{169A104B-D607-431B-A7E2-256020880AE3}" destId="{DA0276CA-610F-48D1-866F-9C625976174D}" srcOrd="0" destOrd="0" presId="urn:microsoft.com/office/officeart/2005/8/layout/matrix1"/>
    <dgm:cxn modelId="{FDE1A068-8840-4BB9-A150-B8AB8AA6BDBF}" type="presOf" srcId="{D0A47563-A906-4A58-BAFE-D6CC0050AF1A}" destId="{C7D9F041-C8EA-4EEE-AD2C-936C04A9ACBB}" srcOrd="0" destOrd="0" presId="urn:microsoft.com/office/officeart/2005/8/layout/matrix1"/>
    <dgm:cxn modelId="{F289D60C-8238-41A3-9380-3D0B128C47EE}" type="presOf" srcId="{971B21C8-13DF-4973-A367-55EFE97B4D13}" destId="{2E69DD5D-3970-4FED-B896-6BBE62F6A7F7}" srcOrd="1" destOrd="0" presId="urn:microsoft.com/office/officeart/2005/8/layout/matrix1"/>
    <dgm:cxn modelId="{40BE45F7-024A-4C6F-9C06-21F5EACA2606}" srcId="{C56CD82E-DBB0-4020-8A87-120617AC8437}" destId="{AE0BD27C-8DB5-41E8-A279-3EE2F42D5F18}" srcOrd="0" destOrd="0" parTransId="{437669D7-9F14-4200-9044-F3E82B60B27C}" sibTransId="{E36FBFF5-D231-472E-9AAB-C281FE48BA08}"/>
    <dgm:cxn modelId="{72F9DFE1-DA45-4997-9759-0B5392E86CB7}" type="presOf" srcId="{C56CD82E-DBB0-4020-8A87-120617AC8437}" destId="{DA89CA0A-DC21-4122-829C-D53DBDAFADFA}" srcOrd="0" destOrd="0" presId="urn:microsoft.com/office/officeart/2005/8/layout/matrix1"/>
    <dgm:cxn modelId="{CF579153-3A27-4DEB-AF7A-4C90674CF0F1}" type="presOf" srcId="{AE0BD27C-8DB5-41E8-A279-3EE2F42D5F18}" destId="{328C2145-99F0-4C62-9006-2983FE963204}" srcOrd="0" destOrd="0" presId="urn:microsoft.com/office/officeart/2005/8/layout/matrix1"/>
    <dgm:cxn modelId="{CD2368E9-6C4A-4A46-A97A-6C3722D951D8}" type="presOf" srcId="{169A104B-D607-431B-A7E2-256020880AE3}" destId="{4799BD7B-E059-4AFB-85E9-9BAF0295750B}" srcOrd="1" destOrd="0" presId="urn:microsoft.com/office/officeart/2005/8/layout/matrix1"/>
    <dgm:cxn modelId="{06D27964-C1F8-48AA-ACA4-D728A9F66297}" srcId="{AE0BD27C-8DB5-41E8-A279-3EE2F42D5F18}" destId="{D0A47563-A906-4A58-BAFE-D6CC0050AF1A}" srcOrd="0" destOrd="0" parTransId="{EA090F46-5EB4-44A4-8494-6E1791B944AD}" sibTransId="{95D1BE40-F186-4509-A5A2-10D5921EBA34}"/>
    <dgm:cxn modelId="{83680861-5716-4361-B595-4F603BC546FE}" srcId="{AE0BD27C-8DB5-41E8-A279-3EE2F42D5F18}" destId="{971B21C8-13DF-4973-A367-55EFE97B4D13}" srcOrd="1" destOrd="0" parTransId="{589CE3F4-F76C-4595-9189-56ECEDD96C65}" sibTransId="{4A429332-7EEB-4F37-82B2-DCF1B6E991B2}"/>
    <dgm:cxn modelId="{FB747257-67D5-4973-9902-45693CB72884}" type="presParOf" srcId="{DA89CA0A-DC21-4122-829C-D53DBDAFADFA}" destId="{C431E9C0-4EA0-45A6-A674-556140988C20}" srcOrd="0" destOrd="0" presId="urn:microsoft.com/office/officeart/2005/8/layout/matrix1"/>
    <dgm:cxn modelId="{44652B95-5B0F-494F-979B-F813528EAADC}" type="presParOf" srcId="{C431E9C0-4EA0-45A6-A674-556140988C20}" destId="{C7D9F041-C8EA-4EEE-AD2C-936C04A9ACBB}" srcOrd="0" destOrd="0" presId="urn:microsoft.com/office/officeart/2005/8/layout/matrix1"/>
    <dgm:cxn modelId="{615C2FEF-B481-4DB0-AA0E-D01021573440}" type="presParOf" srcId="{C431E9C0-4EA0-45A6-A674-556140988C20}" destId="{D72CA39D-7C52-46D5-BE8F-701F03952E42}" srcOrd="1" destOrd="0" presId="urn:microsoft.com/office/officeart/2005/8/layout/matrix1"/>
    <dgm:cxn modelId="{E7FF6DC9-91F3-4E4C-94DA-2B6AA5B69092}" type="presParOf" srcId="{C431E9C0-4EA0-45A6-A674-556140988C20}" destId="{20669071-5722-457F-A9DA-DB92DC3728C4}" srcOrd="2" destOrd="0" presId="urn:microsoft.com/office/officeart/2005/8/layout/matrix1"/>
    <dgm:cxn modelId="{DB93447A-392C-45E5-9B29-65C2D75BFBAD}" type="presParOf" srcId="{C431E9C0-4EA0-45A6-A674-556140988C20}" destId="{2E69DD5D-3970-4FED-B896-6BBE62F6A7F7}" srcOrd="3" destOrd="0" presId="urn:microsoft.com/office/officeart/2005/8/layout/matrix1"/>
    <dgm:cxn modelId="{D0EF6844-8DC5-4A9C-9870-7E554B3BE4AF}" type="presParOf" srcId="{C431E9C0-4EA0-45A6-A674-556140988C20}" destId="{DA0276CA-610F-48D1-866F-9C625976174D}" srcOrd="4" destOrd="0" presId="urn:microsoft.com/office/officeart/2005/8/layout/matrix1"/>
    <dgm:cxn modelId="{19D5FAEA-A9B5-4E9F-A066-08A5E0E79BD1}" type="presParOf" srcId="{C431E9C0-4EA0-45A6-A674-556140988C20}" destId="{4799BD7B-E059-4AFB-85E9-9BAF0295750B}" srcOrd="5" destOrd="0" presId="urn:microsoft.com/office/officeart/2005/8/layout/matrix1"/>
    <dgm:cxn modelId="{3DF0EAC7-FCB0-4DAD-9BCD-01F3DDD25BD2}" type="presParOf" srcId="{C431E9C0-4EA0-45A6-A674-556140988C20}" destId="{9FEEED06-B3F8-44C6-8F1D-9C39E297F133}" srcOrd="6" destOrd="0" presId="urn:microsoft.com/office/officeart/2005/8/layout/matrix1"/>
    <dgm:cxn modelId="{4095B0EC-CAB0-4666-A282-234C6A2437E8}" type="presParOf" srcId="{C431E9C0-4EA0-45A6-A674-556140988C20}" destId="{BD0766F7-A4FC-43A4-8998-C0B5B81FE77E}" srcOrd="7" destOrd="0" presId="urn:microsoft.com/office/officeart/2005/8/layout/matrix1"/>
    <dgm:cxn modelId="{334812D6-4004-4516-B8A4-BCB049ADBBE0}" type="presParOf" srcId="{DA89CA0A-DC21-4122-829C-D53DBDAFADFA}" destId="{328C2145-99F0-4C62-9006-2983FE963204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0D306E5-E199-4847-B0BA-3D75E237CAEA}" type="doc">
      <dgm:prSet loTypeId="urn:microsoft.com/office/officeart/2005/8/layout/radial3" loCatId="relationship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094F8B5-30B6-4F89-96B4-FB64FE505858}">
      <dgm:prSet phldrT="[Текст]" custT="1"/>
      <dgm:spPr/>
      <dgm:t>
        <a:bodyPr/>
        <a:lstStyle/>
        <a:p>
          <a:r>
            <a:rPr lang="uk-UA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Вплив громадян на розв'язання проблем громади </a:t>
          </a:r>
          <a:endParaRPr lang="ru-RU" sz="20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252664-108B-41E0-948F-DA2C4658BA2C}" type="parTrans" cxnId="{54D0D460-8B00-481C-B709-34DC17746385}">
      <dgm:prSet/>
      <dgm:spPr/>
      <dgm:t>
        <a:bodyPr/>
        <a:lstStyle/>
        <a:p>
          <a:endParaRPr lang="ru-RU"/>
        </a:p>
      </dgm:t>
    </dgm:pt>
    <dgm:pt modelId="{230E67E2-E9A5-4872-9FDB-1E782CB7F6F8}" type="sibTrans" cxnId="{54D0D460-8B00-481C-B709-34DC17746385}">
      <dgm:prSet/>
      <dgm:spPr/>
      <dgm:t>
        <a:bodyPr/>
        <a:lstStyle/>
        <a:p>
          <a:endParaRPr lang="ru-RU"/>
        </a:p>
      </dgm:t>
    </dgm:pt>
    <dgm:pt modelId="{068DBBA5-A9D2-4B6D-BEF8-D82BCCE865A4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Участь через консультування</a:t>
          </a:r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26A9014-A2ED-436A-8DB8-5F109D78055B}" type="parTrans" cxnId="{91B9E5C2-85B7-4392-90A4-1C9C439DE755}">
      <dgm:prSet/>
      <dgm:spPr/>
      <dgm:t>
        <a:bodyPr/>
        <a:lstStyle/>
        <a:p>
          <a:endParaRPr lang="ru-RU"/>
        </a:p>
      </dgm:t>
    </dgm:pt>
    <dgm:pt modelId="{72DB03CB-9B6C-496A-A9D1-DEDD25A87A46}" type="sibTrans" cxnId="{91B9E5C2-85B7-4392-90A4-1C9C439DE755}">
      <dgm:prSet/>
      <dgm:spPr/>
      <dgm:t>
        <a:bodyPr/>
        <a:lstStyle/>
        <a:p>
          <a:endParaRPr lang="ru-RU"/>
        </a:p>
      </dgm:t>
    </dgm:pt>
    <dgm:pt modelId="{4724CC7D-1AF4-410A-9405-8E45F3505E45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самомобілізація</a:t>
          </a:r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C544F0-05B1-4E3A-A924-8E4EA7BA959C}" type="parTrans" cxnId="{7A1D32D0-2C73-461A-9377-7EEC59580678}">
      <dgm:prSet/>
      <dgm:spPr/>
      <dgm:t>
        <a:bodyPr/>
        <a:lstStyle/>
        <a:p>
          <a:endParaRPr lang="ru-RU"/>
        </a:p>
      </dgm:t>
    </dgm:pt>
    <dgm:pt modelId="{B125E6B0-9061-48AD-881F-1D6768505001}" type="sibTrans" cxnId="{7A1D32D0-2C73-461A-9377-7EEC59580678}">
      <dgm:prSet/>
      <dgm:spPr/>
      <dgm:t>
        <a:bodyPr/>
        <a:lstStyle/>
        <a:p>
          <a:endParaRPr lang="ru-RU"/>
        </a:p>
      </dgm:t>
    </dgm:pt>
    <dgm:pt modelId="{596F8D65-6480-4FEB-A424-49340FF90EB2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Участь у наданні інформації</a:t>
          </a:r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4DC1E-172C-4DE2-9E64-C309C2F47C57}" type="parTrans" cxnId="{FC9A9DE7-E875-459B-9BEA-AC6705F02829}">
      <dgm:prSet/>
      <dgm:spPr/>
      <dgm:t>
        <a:bodyPr/>
        <a:lstStyle/>
        <a:p>
          <a:endParaRPr lang="ru-RU"/>
        </a:p>
      </dgm:t>
    </dgm:pt>
    <dgm:pt modelId="{00A5D125-DBFE-4B93-A89D-E1315C6494F9}" type="sibTrans" cxnId="{FC9A9DE7-E875-459B-9BEA-AC6705F02829}">
      <dgm:prSet/>
      <dgm:spPr/>
      <dgm:t>
        <a:bodyPr/>
        <a:lstStyle/>
        <a:p>
          <a:endParaRPr lang="ru-RU"/>
        </a:p>
      </dgm:t>
    </dgm:pt>
    <dgm:pt modelId="{79A9A9EF-CD31-4DA9-A6A8-E5866B424838}">
      <dgm:prSet phldrT="[Текст]" custT="1"/>
      <dgm:spPr/>
      <dgm:t>
        <a:bodyPr/>
        <a:lstStyle/>
        <a:p>
          <a:r>
            <a:rPr lang="uk-UA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Пасивна участь</a:t>
          </a:r>
          <a:endParaRPr lang="ru-RU" sz="24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731499-65BC-4EB8-AF87-0137DC3ECB60}" type="parTrans" cxnId="{6B2BE5C8-5214-4AB2-961E-E256198D8873}">
      <dgm:prSet/>
      <dgm:spPr/>
      <dgm:t>
        <a:bodyPr/>
        <a:lstStyle/>
        <a:p>
          <a:endParaRPr lang="ru-RU"/>
        </a:p>
      </dgm:t>
    </dgm:pt>
    <dgm:pt modelId="{63A6F1E8-62F9-4745-A001-79FEBCD1344A}" type="sibTrans" cxnId="{6B2BE5C8-5214-4AB2-961E-E256198D8873}">
      <dgm:prSet/>
      <dgm:spPr/>
      <dgm:t>
        <a:bodyPr/>
        <a:lstStyle/>
        <a:p>
          <a:endParaRPr lang="ru-RU"/>
        </a:p>
      </dgm:t>
    </dgm:pt>
    <dgm:pt modelId="{2D7A8527-171A-4DC1-86A0-907B2ED8DD8E}">
      <dgm:prSet/>
      <dgm:spPr/>
      <dgm:t>
        <a:bodyPr/>
        <a:lstStyle/>
        <a:p>
          <a:endParaRPr lang="ru-RU"/>
        </a:p>
      </dgm:t>
    </dgm:pt>
    <dgm:pt modelId="{4A191828-F13E-4CEB-BA00-FBC30A8A04F6}" type="parTrans" cxnId="{AE66C2E8-2C7B-4358-B4F4-22033BE2F7CC}">
      <dgm:prSet/>
      <dgm:spPr/>
      <dgm:t>
        <a:bodyPr/>
        <a:lstStyle/>
        <a:p>
          <a:endParaRPr lang="ru-RU"/>
        </a:p>
      </dgm:t>
    </dgm:pt>
    <dgm:pt modelId="{AD32DC2F-D2C9-4B03-BFA6-6E4683DE9E24}" type="sibTrans" cxnId="{AE66C2E8-2C7B-4358-B4F4-22033BE2F7CC}">
      <dgm:prSet/>
      <dgm:spPr/>
      <dgm:t>
        <a:bodyPr/>
        <a:lstStyle/>
        <a:p>
          <a:endParaRPr lang="ru-RU"/>
        </a:p>
      </dgm:t>
    </dgm:pt>
    <dgm:pt modelId="{667B683A-07AD-4FD2-8BA5-6A7856750347}" type="pres">
      <dgm:prSet presAssocID="{10D306E5-E199-4847-B0BA-3D75E237CAE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4E4F7B8-ACF8-4E9A-BA90-7C19299D1499}" type="pres">
      <dgm:prSet presAssocID="{10D306E5-E199-4847-B0BA-3D75E237CAEA}" presName="radial" presStyleCnt="0">
        <dgm:presLayoutVars>
          <dgm:animLvl val="ctr"/>
        </dgm:presLayoutVars>
      </dgm:prSet>
      <dgm:spPr/>
    </dgm:pt>
    <dgm:pt modelId="{4BF4D2FD-3AA8-4680-B2A6-CC7E3232280A}" type="pres">
      <dgm:prSet presAssocID="{A094F8B5-30B6-4F89-96B4-FB64FE505858}" presName="centerShape" presStyleLbl="vennNode1" presStyleIdx="0" presStyleCnt="5" custScaleX="102030" custScaleY="79916"/>
      <dgm:spPr/>
      <dgm:t>
        <a:bodyPr/>
        <a:lstStyle/>
        <a:p>
          <a:endParaRPr lang="ru-RU"/>
        </a:p>
      </dgm:t>
    </dgm:pt>
    <dgm:pt modelId="{4F5A1C90-A88A-45E3-AAC5-10C5F08F1327}" type="pres">
      <dgm:prSet presAssocID="{068DBBA5-A9D2-4B6D-BEF8-D82BCCE865A4}" presName="node" presStyleLbl="vennNode1" presStyleIdx="1" presStyleCnt="5" custScaleX="165687" custScaleY="1694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CCAFA-31F9-4CB4-B38F-25FA69201082}" type="pres">
      <dgm:prSet presAssocID="{4724CC7D-1AF4-410A-9405-8E45F3505E45}" presName="node" presStyleLbl="vennNode1" presStyleIdx="2" presStyleCnt="5" custScaleX="174545" custScaleY="1607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937CC-B3A8-46B3-A0D2-FBA2BC8B2E5D}" type="pres">
      <dgm:prSet presAssocID="{596F8D65-6480-4FEB-A424-49340FF90EB2}" presName="node" presStyleLbl="vennNode1" presStyleIdx="3" presStyleCnt="5" custScaleX="184503" custScaleY="16114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2FFAE7-9F56-4A70-9A8A-93DC96670AF1}" type="pres">
      <dgm:prSet presAssocID="{79A9A9EF-CD31-4DA9-A6A8-E5866B424838}" presName="node" presStyleLbl="vennNode1" presStyleIdx="4" presStyleCnt="5" custScaleX="195720" custScaleY="180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4D0D460-8B00-481C-B709-34DC17746385}" srcId="{10D306E5-E199-4847-B0BA-3D75E237CAEA}" destId="{A094F8B5-30B6-4F89-96B4-FB64FE505858}" srcOrd="0" destOrd="0" parTransId="{86252664-108B-41E0-948F-DA2C4658BA2C}" sibTransId="{230E67E2-E9A5-4872-9FDB-1E782CB7F6F8}"/>
    <dgm:cxn modelId="{6E247083-1EB6-4042-BFF1-D49B9FD12AD2}" type="presOf" srcId="{10D306E5-E199-4847-B0BA-3D75E237CAEA}" destId="{667B683A-07AD-4FD2-8BA5-6A7856750347}" srcOrd="0" destOrd="0" presId="urn:microsoft.com/office/officeart/2005/8/layout/radial3"/>
    <dgm:cxn modelId="{785CD1ED-899A-46D0-8B5D-E44D6904DA4B}" type="presOf" srcId="{A094F8B5-30B6-4F89-96B4-FB64FE505858}" destId="{4BF4D2FD-3AA8-4680-B2A6-CC7E3232280A}" srcOrd="0" destOrd="0" presId="urn:microsoft.com/office/officeart/2005/8/layout/radial3"/>
    <dgm:cxn modelId="{6B2BE5C8-5214-4AB2-961E-E256198D8873}" srcId="{A094F8B5-30B6-4F89-96B4-FB64FE505858}" destId="{79A9A9EF-CD31-4DA9-A6A8-E5866B424838}" srcOrd="3" destOrd="0" parTransId="{59731499-65BC-4EB8-AF87-0137DC3ECB60}" sibTransId="{63A6F1E8-62F9-4745-A001-79FEBCD1344A}"/>
    <dgm:cxn modelId="{FC9A9DE7-E875-459B-9BEA-AC6705F02829}" srcId="{A094F8B5-30B6-4F89-96B4-FB64FE505858}" destId="{596F8D65-6480-4FEB-A424-49340FF90EB2}" srcOrd="2" destOrd="0" parTransId="{5D54DC1E-172C-4DE2-9E64-C309C2F47C57}" sibTransId="{00A5D125-DBFE-4B93-A89D-E1315C6494F9}"/>
    <dgm:cxn modelId="{AE66C2E8-2C7B-4358-B4F4-22033BE2F7CC}" srcId="{10D306E5-E199-4847-B0BA-3D75E237CAEA}" destId="{2D7A8527-171A-4DC1-86A0-907B2ED8DD8E}" srcOrd="1" destOrd="0" parTransId="{4A191828-F13E-4CEB-BA00-FBC30A8A04F6}" sibTransId="{AD32DC2F-D2C9-4B03-BFA6-6E4683DE9E24}"/>
    <dgm:cxn modelId="{7DB93B00-17C4-4D61-A64D-A02A751FE9D9}" type="presOf" srcId="{596F8D65-6480-4FEB-A424-49340FF90EB2}" destId="{025937CC-B3A8-46B3-A0D2-FBA2BC8B2E5D}" srcOrd="0" destOrd="0" presId="urn:microsoft.com/office/officeart/2005/8/layout/radial3"/>
    <dgm:cxn modelId="{577187D6-D12E-44CD-ADE3-FD6BD4D6CAEC}" type="presOf" srcId="{79A9A9EF-CD31-4DA9-A6A8-E5866B424838}" destId="{412FFAE7-9F56-4A70-9A8A-93DC96670AF1}" srcOrd="0" destOrd="0" presId="urn:microsoft.com/office/officeart/2005/8/layout/radial3"/>
    <dgm:cxn modelId="{7BAE8BC3-67DB-44EC-A15F-68D93C2F682B}" type="presOf" srcId="{068DBBA5-A9D2-4B6D-BEF8-D82BCCE865A4}" destId="{4F5A1C90-A88A-45E3-AAC5-10C5F08F1327}" srcOrd="0" destOrd="0" presId="urn:microsoft.com/office/officeart/2005/8/layout/radial3"/>
    <dgm:cxn modelId="{B6C24515-32FD-47DF-9875-2F6EC8EBCE4D}" type="presOf" srcId="{4724CC7D-1AF4-410A-9405-8E45F3505E45}" destId="{468CCAFA-31F9-4CB4-B38F-25FA69201082}" srcOrd="0" destOrd="0" presId="urn:microsoft.com/office/officeart/2005/8/layout/radial3"/>
    <dgm:cxn modelId="{7A1D32D0-2C73-461A-9377-7EEC59580678}" srcId="{A094F8B5-30B6-4F89-96B4-FB64FE505858}" destId="{4724CC7D-1AF4-410A-9405-8E45F3505E45}" srcOrd="1" destOrd="0" parTransId="{33C544F0-05B1-4E3A-A924-8E4EA7BA959C}" sibTransId="{B125E6B0-9061-48AD-881F-1D6768505001}"/>
    <dgm:cxn modelId="{91B9E5C2-85B7-4392-90A4-1C9C439DE755}" srcId="{A094F8B5-30B6-4F89-96B4-FB64FE505858}" destId="{068DBBA5-A9D2-4B6D-BEF8-D82BCCE865A4}" srcOrd="0" destOrd="0" parTransId="{426A9014-A2ED-436A-8DB8-5F109D78055B}" sibTransId="{72DB03CB-9B6C-496A-A9D1-DEDD25A87A46}"/>
    <dgm:cxn modelId="{E2F11258-E5EA-4667-AE7D-2ABFA702FAE0}" type="presParOf" srcId="{667B683A-07AD-4FD2-8BA5-6A7856750347}" destId="{E4E4F7B8-ACF8-4E9A-BA90-7C19299D1499}" srcOrd="0" destOrd="0" presId="urn:microsoft.com/office/officeart/2005/8/layout/radial3"/>
    <dgm:cxn modelId="{B28363DA-624B-4DA7-BB51-5518092DF8E2}" type="presParOf" srcId="{E4E4F7B8-ACF8-4E9A-BA90-7C19299D1499}" destId="{4BF4D2FD-3AA8-4680-B2A6-CC7E3232280A}" srcOrd="0" destOrd="0" presId="urn:microsoft.com/office/officeart/2005/8/layout/radial3"/>
    <dgm:cxn modelId="{70FEF362-374F-4AC8-94FA-0E387D2B4756}" type="presParOf" srcId="{E4E4F7B8-ACF8-4E9A-BA90-7C19299D1499}" destId="{4F5A1C90-A88A-45E3-AAC5-10C5F08F1327}" srcOrd="1" destOrd="0" presId="urn:microsoft.com/office/officeart/2005/8/layout/radial3"/>
    <dgm:cxn modelId="{AC6602DF-E5B5-4A36-8903-4EDE73AA624C}" type="presParOf" srcId="{E4E4F7B8-ACF8-4E9A-BA90-7C19299D1499}" destId="{468CCAFA-31F9-4CB4-B38F-25FA69201082}" srcOrd="2" destOrd="0" presId="urn:microsoft.com/office/officeart/2005/8/layout/radial3"/>
    <dgm:cxn modelId="{D4BD024B-D6CE-4B6D-8698-9D6194F6D26F}" type="presParOf" srcId="{E4E4F7B8-ACF8-4E9A-BA90-7C19299D1499}" destId="{025937CC-B3A8-46B3-A0D2-FBA2BC8B2E5D}" srcOrd="3" destOrd="0" presId="urn:microsoft.com/office/officeart/2005/8/layout/radial3"/>
    <dgm:cxn modelId="{4E04D1D1-F2D7-4985-9A5D-F8FBB84FA20A}" type="presParOf" srcId="{E4E4F7B8-ACF8-4E9A-BA90-7C19299D1499}" destId="{412FFAE7-9F56-4A70-9A8A-93DC96670AF1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EBAE2F-EB50-496A-9E28-D822F93A91FB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5659632-46D4-4984-AEF1-920016CD5062}">
      <dgm:prSet phldrT="[Текст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uk-UA" sz="2000" b="1" dirty="0" smtClean="0">
              <a:latin typeface="Arial" panose="020B0604020202020204" pitchFamily="34" charset="0"/>
              <a:cs typeface="Arial" panose="020B0604020202020204" pitchFamily="34" charset="0"/>
            </a:rPr>
            <a:t>громадянин</a:t>
          </a:r>
          <a:endParaRPr lang="ru-RU" sz="20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A839D3-8804-4E0E-A35B-7012F9ECAFDC}" type="parTrans" cxnId="{39F39447-A520-48A9-8DB7-4D6041777FE1}">
      <dgm:prSet/>
      <dgm:spPr/>
      <dgm:t>
        <a:bodyPr/>
        <a:lstStyle/>
        <a:p>
          <a:endParaRPr lang="ru-RU"/>
        </a:p>
      </dgm:t>
    </dgm:pt>
    <dgm:pt modelId="{81215662-873E-4AC8-A820-B9E93A79AD7C}" type="sibTrans" cxnId="{39F39447-A520-48A9-8DB7-4D6041777FE1}">
      <dgm:prSet/>
      <dgm:spPr/>
      <dgm:t>
        <a:bodyPr/>
        <a:lstStyle/>
        <a:p>
          <a:endParaRPr lang="ru-RU"/>
        </a:p>
      </dgm:t>
    </dgm:pt>
    <dgm:pt modelId="{E9EA5166-BC27-4631-B0B5-EDEF876562E0}">
      <dgm:prSet phldrT="[Текст]" custT="1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uk-UA" sz="1800" b="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волонтерство</a:t>
          </a:r>
          <a:endParaRPr lang="ru-RU" sz="1800" b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F94B09-6772-48BE-88E8-9C13F803F0DD}" type="parTrans" cxnId="{0CDCC3DE-EF04-433F-A609-DD621BB40CEB}">
      <dgm:prSet/>
      <dgm:spPr/>
      <dgm:t>
        <a:bodyPr/>
        <a:lstStyle/>
        <a:p>
          <a:endParaRPr lang="ru-RU"/>
        </a:p>
      </dgm:t>
    </dgm:pt>
    <dgm:pt modelId="{3EF8104B-B78C-42B1-89A2-8A45F221C434}" type="sibTrans" cxnId="{0CDCC3DE-EF04-433F-A609-DD621BB40CEB}">
      <dgm:prSet/>
      <dgm:spPr/>
      <dgm:t>
        <a:bodyPr/>
        <a:lstStyle/>
        <a:p>
          <a:endParaRPr lang="ru-RU"/>
        </a:p>
      </dgm:t>
    </dgm:pt>
    <dgm:pt modelId="{3155A3F3-1EDF-40A1-8225-8914CC94130D}">
      <dgm:prSet phldrT="[Текст]" custT="1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uk-UA" sz="2000" dirty="0" smtClean="0">
              <a:latin typeface="Arial" panose="020B0604020202020204" pitchFamily="34" charset="0"/>
              <a:cs typeface="Arial" panose="020B0604020202020204" pitchFamily="34" charset="0"/>
            </a:rPr>
            <a:t>голосування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2B83AE-9C28-4F5A-9907-41E2724AE491}" type="parTrans" cxnId="{C3DEC3F7-EEEA-456F-801A-D590EBB7AB80}">
      <dgm:prSet/>
      <dgm:spPr/>
      <dgm:t>
        <a:bodyPr/>
        <a:lstStyle/>
        <a:p>
          <a:endParaRPr lang="ru-RU"/>
        </a:p>
      </dgm:t>
    </dgm:pt>
    <dgm:pt modelId="{275B22BE-BD39-4714-9BAA-FB937A1315B5}" type="sibTrans" cxnId="{C3DEC3F7-EEEA-456F-801A-D590EBB7AB80}">
      <dgm:prSet/>
      <dgm:spPr/>
      <dgm:t>
        <a:bodyPr/>
        <a:lstStyle/>
        <a:p>
          <a:endParaRPr lang="ru-RU"/>
        </a:p>
      </dgm:t>
    </dgm:pt>
    <dgm:pt modelId="{85772B5C-6C01-4205-AD42-633DC4D4C081}">
      <dgm:prSet phldrT="[Текст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uk-UA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uk-UA" dirty="0" smtClean="0">
              <a:latin typeface="Arial" panose="020B0604020202020204" pitchFamily="34" charset="0"/>
              <a:cs typeface="Arial" panose="020B0604020202020204" pitchFamily="34" charset="0"/>
            </a:rPr>
            <a:t>податки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661197-055B-43C7-B7FA-935E31E843F5}" type="parTrans" cxnId="{9C1F659A-60E4-4875-9909-1454B0C68A21}">
      <dgm:prSet/>
      <dgm:spPr/>
      <dgm:t>
        <a:bodyPr/>
        <a:lstStyle/>
        <a:p>
          <a:endParaRPr lang="ru-RU"/>
        </a:p>
      </dgm:t>
    </dgm:pt>
    <dgm:pt modelId="{20B9885D-04F9-4FF3-B52A-AAD9FA2454B4}" type="sibTrans" cxnId="{9C1F659A-60E4-4875-9909-1454B0C68A21}">
      <dgm:prSet/>
      <dgm:spPr/>
      <dgm:t>
        <a:bodyPr/>
        <a:lstStyle/>
        <a:p>
          <a:endParaRPr lang="ru-RU"/>
        </a:p>
      </dgm:t>
    </dgm:pt>
    <dgm:pt modelId="{F4D8A6FE-25C8-4BB5-90ED-09D01275565D}">
      <dgm:prSet phldrT="[Текст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uk-UA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кандидат на вибори</a:t>
          </a:r>
          <a:endParaRPr lang="ru-RU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E33FD2-1DAF-448F-91D5-B9B360721A93}" type="parTrans" cxnId="{E78AE20A-A092-4C50-BB5D-9DE4E846C685}">
      <dgm:prSet/>
      <dgm:spPr/>
      <dgm:t>
        <a:bodyPr/>
        <a:lstStyle/>
        <a:p>
          <a:endParaRPr lang="ru-RU"/>
        </a:p>
      </dgm:t>
    </dgm:pt>
    <dgm:pt modelId="{94F0D469-FF91-4FC4-86F9-0FD3C3F111BE}" type="sibTrans" cxnId="{E78AE20A-A092-4C50-BB5D-9DE4E846C685}">
      <dgm:prSet/>
      <dgm:spPr/>
      <dgm:t>
        <a:bodyPr/>
        <a:lstStyle/>
        <a:p>
          <a:endParaRPr lang="ru-RU"/>
        </a:p>
      </dgm:t>
    </dgm:pt>
    <dgm:pt modelId="{D0584719-8E70-4BBD-B3AB-DC9D2E8DF6A9}" type="pres">
      <dgm:prSet presAssocID="{DBEBAE2F-EB50-496A-9E28-D822F93A91F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D022EF-2932-4AF2-92B3-C2374864D6BC}" type="pres">
      <dgm:prSet presAssocID="{45659632-46D4-4984-AEF1-920016CD5062}" presName="centerShape" presStyleLbl="node0" presStyleIdx="0" presStyleCnt="1"/>
      <dgm:spPr/>
      <dgm:t>
        <a:bodyPr/>
        <a:lstStyle/>
        <a:p>
          <a:endParaRPr lang="ru-RU"/>
        </a:p>
      </dgm:t>
    </dgm:pt>
    <dgm:pt modelId="{65E91450-91C8-49AE-9A3F-72F2F1FAD9F2}" type="pres">
      <dgm:prSet presAssocID="{E9EA5166-BC27-4631-B0B5-EDEF876562E0}" presName="node" presStyleLbl="node1" presStyleIdx="0" presStyleCnt="4" custRadScaleRad="110337" custRadScaleInc="-72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35D39A-9E7B-4C1B-A728-35CC7D1DC782}" type="pres">
      <dgm:prSet presAssocID="{E9EA5166-BC27-4631-B0B5-EDEF876562E0}" presName="dummy" presStyleCnt="0"/>
      <dgm:spPr/>
    </dgm:pt>
    <dgm:pt modelId="{0810EDFD-B888-41B1-9D6F-380D0D9BDF7A}" type="pres">
      <dgm:prSet presAssocID="{3EF8104B-B78C-42B1-89A2-8A45F221C434}" presName="sibTrans" presStyleLbl="sibTrans2D1" presStyleIdx="0" presStyleCnt="4"/>
      <dgm:spPr/>
      <dgm:t>
        <a:bodyPr/>
        <a:lstStyle/>
        <a:p>
          <a:endParaRPr lang="ru-RU"/>
        </a:p>
      </dgm:t>
    </dgm:pt>
    <dgm:pt modelId="{7A47AAFC-4083-4854-B6A7-05647A9F2804}" type="pres">
      <dgm:prSet presAssocID="{3155A3F3-1EDF-40A1-8225-8914CC94130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37A563-7F42-40BD-A67E-915057DFA91A}" type="pres">
      <dgm:prSet presAssocID="{3155A3F3-1EDF-40A1-8225-8914CC94130D}" presName="dummy" presStyleCnt="0"/>
      <dgm:spPr/>
    </dgm:pt>
    <dgm:pt modelId="{C43489D1-AD2B-4F0E-9ADF-C6BCC8CA5CAD}" type="pres">
      <dgm:prSet presAssocID="{275B22BE-BD39-4714-9BAA-FB937A1315B5}" presName="sibTrans" presStyleLbl="sibTrans2D1" presStyleIdx="1" presStyleCnt="4"/>
      <dgm:spPr/>
      <dgm:t>
        <a:bodyPr/>
        <a:lstStyle/>
        <a:p>
          <a:endParaRPr lang="ru-RU"/>
        </a:p>
      </dgm:t>
    </dgm:pt>
    <dgm:pt modelId="{BFA78BEB-56A9-4B91-804C-7E0E4164FEF4}" type="pres">
      <dgm:prSet presAssocID="{85772B5C-6C01-4205-AD42-633DC4D4C081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E28325-73CB-4A25-94D9-0250F07A7532}" type="pres">
      <dgm:prSet presAssocID="{85772B5C-6C01-4205-AD42-633DC4D4C081}" presName="dummy" presStyleCnt="0"/>
      <dgm:spPr/>
    </dgm:pt>
    <dgm:pt modelId="{877576B4-2A4B-4FE7-A326-07E2E8FEB5C7}" type="pres">
      <dgm:prSet presAssocID="{20B9885D-04F9-4FF3-B52A-AAD9FA2454B4}" presName="sibTrans" presStyleLbl="sibTrans2D1" presStyleIdx="2" presStyleCnt="4"/>
      <dgm:spPr/>
      <dgm:t>
        <a:bodyPr/>
        <a:lstStyle/>
        <a:p>
          <a:endParaRPr lang="ru-RU"/>
        </a:p>
      </dgm:t>
    </dgm:pt>
    <dgm:pt modelId="{81AED12A-CB96-408A-B799-0271062E9F9A}" type="pres">
      <dgm:prSet presAssocID="{F4D8A6FE-25C8-4BB5-90ED-09D01275565D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D568DB-BD7D-417A-BEF0-BFCFE9A7BED9}" type="pres">
      <dgm:prSet presAssocID="{F4D8A6FE-25C8-4BB5-90ED-09D01275565D}" presName="dummy" presStyleCnt="0"/>
      <dgm:spPr/>
    </dgm:pt>
    <dgm:pt modelId="{B416D93E-6841-4500-816C-6DD971755F60}" type="pres">
      <dgm:prSet presAssocID="{94F0D469-FF91-4FC4-86F9-0FD3C3F111BE}" presName="sibTrans" presStyleLbl="sibTrans2D1" presStyleIdx="3" presStyleCnt="4"/>
      <dgm:spPr/>
      <dgm:t>
        <a:bodyPr/>
        <a:lstStyle/>
        <a:p>
          <a:endParaRPr lang="ru-RU"/>
        </a:p>
      </dgm:t>
    </dgm:pt>
  </dgm:ptLst>
  <dgm:cxnLst>
    <dgm:cxn modelId="{5D9872C1-82FD-49F6-852F-76E5AEBA9388}" type="presOf" srcId="{3155A3F3-1EDF-40A1-8225-8914CC94130D}" destId="{7A47AAFC-4083-4854-B6A7-05647A9F2804}" srcOrd="0" destOrd="0" presId="urn:microsoft.com/office/officeart/2005/8/layout/radial6"/>
    <dgm:cxn modelId="{C3DEC3F7-EEEA-456F-801A-D590EBB7AB80}" srcId="{45659632-46D4-4984-AEF1-920016CD5062}" destId="{3155A3F3-1EDF-40A1-8225-8914CC94130D}" srcOrd="1" destOrd="0" parTransId="{D82B83AE-9C28-4F5A-9907-41E2724AE491}" sibTransId="{275B22BE-BD39-4714-9BAA-FB937A1315B5}"/>
    <dgm:cxn modelId="{6A8BE496-CCB8-4B91-80D5-528747E322D3}" type="presOf" srcId="{94F0D469-FF91-4FC4-86F9-0FD3C3F111BE}" destId="{B416D93E-6841-4500-816C-6DD971755F60}" srcOrd="0" destOrd="0" presId="urn:microsoft.com/office/officeart/2005/8/layout/radial6"/>
    <dgm:cxn modelId="{EDF975EC-FE0E-4125-A502-4AAC61FA07A5}" type="presOf" srcId="{E9EA5166-BC27-4631-B0B5-EDEF876562E0}" destId="{65E91450-91C8-49AE-9A3F-72F2F1FAD9F2}" srcOrd="0" destOrd="0" presId="urn:microsoft.com/office/officeart/2005/8/layout/radial6"/>
    <dgm:cxn modelId="{3E9DB8F1-00BC-4BFE-B5BB-C2C58D30C30A}" type="presOf" srcId="{45659632-46D4-4984-AEF1-920016CD5062}" destId="{11D022EF-2932-4AF2-92B3-C2374864D6BC}" srcOrd="0" destOrd="0" presId="urn:microsoft.com/office/officeart/2005/8/layout/radial6"/>
    <dgm:cxn modelId="{0CDCC3DE-EF04-433F-A609-DD621BB40CEB}" srcId="{45659632-46D4-4984-AEF1-920016CD5062}" destId="{E9EA5166-BC27-4631-B0B5-EDEF876562E0}" srcOrd="0" destOrd="0" parTransId="{81F94B09-6772-48BE-88E8-9C13F803F0DD}" sibTransId="{3EF8104B-B78C-42B1-89A2-8A45F221C434}"/>
    <dgm:cxn modelId="{907AAE2C-7CBD-4204-B645-63571B208CB2}" type="presOf" srcId="{20B9885D-04F9-4FF3-B52A-AAD9FA2454B4}" destId="{877576B4-2A4B-4FE7-A326-07E2E8FEB5C7}" srcOrd="0" destOrd="0" presId="urn:microsoft.com/office/officeart/2005/8/layout/radial6"/>
    <dgm:cxn modelId="{DF896C38-E00E-47F3-8726-99DF89BE3573}" type="presOf" srcId="{85772B5C-6C01-4205-AD42-633DC4D4C081}" destId="{BFA78BEB-56A9-4B91-804C-7E0E4164FEF4}" srcOrd="0" destOrd="0" presId="urn:microsoft.com/office/officeart/2005/8/layout/radial6"/>
    <dgm:cxn modelId="{A4B92F83-14A9-4964-9161-E84C3559B1E2}" type="presOf" srcId="{DBEBAE2F-EB50-496A-9E28-D822F93A91FB}" destId="{D0584719-8E70-4BBD-B3AB-DC9D2E8DF6A9}" srcOrd="0" destOrd="0" presId="urn:microsoft.com/office/officeart/2005/8/layout/radial6"/>
    <dgm:cxn modelId="{E78AE20A-A092-4C50-BB5D-9DE4E846C685}" srcId="{45659632-46D4-4984-AEF1-920016CD5062}" destId="{F4D8A6FE-25C8-4BB5-90ED-09D01275565D}" srcOrd="3" destOrd="0" parTransId="{A1E33FD2-1DAF-448F-91D5-B9B360721A93}" sibTransId="{94F0D469-FF91-4FC4-86F9-0FD3C3F111BE}"/>
    <dgm:cxn modelId="{44CC1BC5-8ED7-4974-A1A5-D47BD215F396}" type="presOf" srcId="{3EF8104B-B78C-42B1-89A2-8A45F221C434}" destId="{0810EDFD-B888-41B1-9D6F-380D0D9BDF7A}" srcOrd="0" destOrd="0" presId="urn:microsoft.com/office/officeart/2005/8/layout/radial6"/>
    <dgm:cxn modelId="{9C1F659A-60E4-4875-9909-1454B0C68A21}" srcId="{45659632-46D4-4984-AEF1-920016CD5062}" destId="{85772B5C-6C01-4205-AD42-633DC4D4C081}" srcOrd="2" destOrd="0" parTransId="{55661197-055B-43C7-B7FA-935E31E843F5}" sibTransId="{20B9885D-04F9-4FF3-B52A-AAD9FA2454B4}"/>
    <dgm:cxn modelId="{39F39447-A520-48A9-8DB7-4D6041777FE1}" srcId="{DBEBAE2F-EB50-496A-9E28-D822F93A91FB}" destId="{45659632-46D4-4984-AEF1-920016CD5062}" srcOrd="0" destOrd="0" parTransId="{23A839D3-8804-4E0E-A35B-7012F9ECAFDC}" sibTransId="{81215662-873E-4AC8-A820-B9E93A79AD7C}"/>
    <dgm:cxn modelId="{0DF42C9A-C71B-4DEF-80BB-A63D3C8BD6CF}" type="presOf" srcId="{275B22BE-BD39-4714-9BAA-FB937A1315B5}" destId="{C43489D1-AD2B-4F0E-9ADF-C6BCC8CA5CAD}" srcOrd="0" destOrd="0" presId="urn:microsoft.com/office/officeart/2005/8/layout/radial6"/>
    <dgm:cxn modelId="{AD3B9770-32D0-47C9-85D6-915833BB20FB}" type="presOf" srcId="{F4D8A6FE-25C8-4BB5-90ED-09D01275565D}" destId="{81AED12A-CB96-408A-B799-0271062E9F9A}" srcOrd="0" destOrd="0" presId="urn:microsoft.com/office/officeart/2005/8/layout/radial6"/>
    <dgm:cxn modelId="{DEE2602A-410C-4707-B764-4E1430D20116}" type="presParOf" srcId="{D0584719-8E70-4BBD-B3AB-DC9D2E8DF6A9}" destId="{11D022EF-2932-4AF2-92B3-C2374864D6BC}" srcOrd="0" destOrd="0" presId="urn:microsoft.com/office/officeart/2005/8/layout/radial6"/>
    <dgm:cxn modelId="{5415FA15-538D-4322-BCE6-E3BE38E1283D}" type="presParOf" srcId="{D0584719-8E70-4BBD-B3AB-DC9D2E8DF6A9}" destId="{65E91450-91C8-49AE-9A3F-72F2F1FAD9F2}" srcOrd="1" destOrd="0" presId="urn:microsoft.com/office/officeart/2005/8/layout/radial6"/>
    <dgm:cxn modelId="{29FEF3E4-DEF4-438E-AB0D-358682B74371}" type="presParOf" srcId="{D0584719-8E70-4BBD-B3AB-DC9D2E8DF6A9}" destId="{B435D39A-9E7B-4C1B-A728-35CC7D1DC782}" srcOrd="2" destOrd="0" presId="urn:microsoft.com/office/officeart/2005/8/layout/radial6"/>
    <dgm:cxn modelId="{2239E6B4-6CD9-4460-948E-99ED035857CB}" type="presParOf" srcId="{D0584719-8E70-4BBD-B3AB-DC9D2E8DF6A9}" destId="{0810EDFD-B888-41B1-9D6F-380D0D9BDF7A}" srcOrd="3" destOrd="0" presId="urn:microsoft.com/office/officeart/2005/8/layout/radial6"/>
    <dgm:cxn modelId="{144BDEA4-0D2E-47EE-B0A0-2C9879538DBF}" type="presParOf" srcId="{D0584719-8E70-4BBD-B3AB-DC9D2E8DF6A9}" destId="{7A47AAFC-4083-4854-B6A7-05647A9F2804}" srcOrd="4" destOrd="0" presId="urn:microsoft.com/office/officeart/2005/8/layout/radial6"/>
    <dgm:cxn modelId="{93441617-7FA0-4318-845D-5FFF632A4106}" type="presParOf" srcId="{D0584719-8E70-4BBD-B3AB-DC9D2E8DF6A9}" destId="{3D37A563-7F42-40BD-A67E-915057DFA91A}" srcOrd="5" destOrd="0" presId="urn:microsoft.com/office/officeart/2005/8/layout/radial6"/>
    <dgm:cxn modelId="{BEC9430E-7DF2-4BD7-B7CE-74C01D4159C2}" type="presParOf" srcId="{D0584719-8E70-4BBD-B3AB-DC9D2E8DF6A9}" destId="{C43489D1-AD2B-4F0E-9ADF-C6BCC8CA5CAD}" srcOrd="6" destOrd="0" presId="urn:microsoft.com/office/officeart/2005/8/layout/radial6"/>
    <dgm:cxn modelId="{937799B1-2FF3-4AC1-B075-B042F5F0C4DF}" type="presParOf" srcId="{D0584719-8E70-4BBD-B3AB-DC9D2E8DF6A9}" destId="{BFA78BEB-56A9-4B91-804C-7E0E4164FEF4}" srcOrd="7" destOrd="0" presId="urn:microsoft.com/office/officeart/2005/8/layout/radial6"/>
    <dgm:cxn modelId="{D5AF057F-4C7C-4BDC-8D31-80905C53B7D4}" type="presParOf" srcId="{D0584719-8E70-4BBD-B3AB-DC9D2E8DF6A9}" destId="{D9E28325-73CB-4A25-94D9-0250F07A7532}" srcOrd="8" destOrd="0" presId="urn:microsoft.com/office/officeart/2005/8/layout/radial6"/>
    <dgm:cxn modelId="{EF686B1B-FD05-404C-B1F3-238EF4211F23}" type="presParOf" srcId="{D0584719-8E70-4BBD-B3AB-DC9D2E8DF6A9}" destId="{877576B4-2A4B-4FE7-A326-07E2E8FEB5C7}" srcOrd="9" destOrd="0" presId="urn:microsoft.com/office/officeart/2005/8/layout/radial6"/>
    <dgm:cxn modelId="{7A8EA5A6-52BB-4F1F-BEF0-1D0FA109BCB3}" type="presParOf" srcId="{D0584719-8E70-4BBD-B3AB-DC9D2E8DF6A9}" destId="{81AED12A-CB96-408A-B799-0271062E9F9A}" srcOrd="10" destOrd="0" presId="urn:microsoft.com/office/officeart/2005/8/layout/radial6"/>
    <dgm:cxn modelId="{1744996A-33BE-4E50-ABDE-CD798009FEBC}" type="presParOf" srcId="{D0584719-8E70-4BBD-B3AB-DC9D2E8DF6A9}" destId="{19D568DB-BD7D-417A-BEF0-BFCFE9A7BED9}" srcOrd="11" destOrd="0" presId="urn:microsoft.com/office/officeart/2005/8/layout/radial6"/>
    <dgm:cxn modelId="{276F46AA-C995-4331-9924-B0E14A97B75E}" type="presParOf" srcId="{D0584719-8E70-4BBD-B3AB-DC9D2E8DF6A9}" destId="{B416D93E-6841-4500-816C-6DD971755F60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D9F041-C8EA-4EEE-AD2C-936C04A9ACBB}">
      <dsp:nvSpPr>
        <dsp:cNvPr id="0" name=""/>
        <dsp:cNvSpPr/>
      </dsp:nvSpPr>
      <dsp:spPr>
        <a:xfrm rot="16200000">
          <a:off x="642559" y="-642559"/>
          <a:ext cx="2503109" cy="3788228"/>
        </a:xfrm>
        <a:prstGeom prst="round1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формування механізму самоорганізації людей для виконання суспільних справ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5400000">
        <a:off x="0" y="0"/>
        <a:ext cx="3788228" cy="1877332"/>
      </dsp:txXfrm>
    </dsp:sp>
    <dsp:sp modelId="{20669071-5722-457F-A9DA-DB92DC3728C4}">
      <dsp:nvSpPr>
        <dsp:cNvPr id="0" name=""/>
        <dsp:cNvSpPr/>
      </dsp:nvSpPr>
      <dsp:spPr>
        <a:xfrm>
          <a:off x="3788228" y="0"/>
          <a:ext cx="3788228" cy="2503109"/>
        </a:xfrm>
        <a:prstGeom prst="round1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противаги владним структурам, недопущення узурпації влади 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88228" y="0"/>
        <a:ext cx="3788228" cy="1877332"/>
      </dsp:txXfrm>
    </dsp:sp>
    <dsp:sp modelId="{DA0276CA-610F-48D1-866F-9C625976174D}">
      <dsp:nvSpPr>
        <dsp:cNvPr id="0" name=""/>
        <dsp:cNvSpPr/>
      </dsp:nvSpPr>
      <dsp:spPr>
        <a:xfrm rot="10800000">
          <a:off x="0" y="2503109"/>
          <a:ext cx="3788228" cy="2503109"/>
        </a:xfrm>
        <a:prstGeom prst="round1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соціалізації, яка орієнтує індивідів на «суспільно-корисні» справи 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0" y="3128886"/>
        <a:ext cx="3788228" cy="1877332"/>
      </dsp:txXfrm>
    </dsp:sp>
    <dsp:sp modelId="{9FEEED06-B3F8-44C6-8F1D-9C39E297F133}">
      <dsp:nvSpPr>
        <dsp:cNvPr id="0" name=""/>
        <dsp:cNvSpPr/>
      </dsp:nvSpPr>
      <dsp:spPr>
        <a:xfrm rot="5400000">
          <a:off x="4430788" y="1860550"/>
          <a:ext cx="2503109" cy="3788228"/>
        </a:xfrm>
        <a:prstGeom prst="round1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поширення громадянської політичної культури, зміцнення демократичного ладу</a:t>
          </a:r>
          <a:endParaRPr lang="ru-RU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-5400000">
        <a:off x="3788228" y="3128886"/>
        <a:ext cx="3788228" cy="1877332"/>
      </dsp:txXfrm>
    </dsp:sp>
    <dsp:sp modelId="{328C2145-99F0-4C62-9006-2983FE963204}">
      <dsp:nvSpPr>
        <dsp:cNvPr id="0" name=""/>
        <dsp:cNvSpPr/>
      </dsp:nvSpPr>
      <dsp:spPr>
        <a:xfrm>
          <a:off x="2651759" y="1877332"/>
          <a:ext cx="2272937" cy="1251554"/>
        </a:xfrm>
        <a:prstGeom prst="roundRect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b="1" kern="1200" smtClean="0">
              <a:latin typeface="Arial" panose="020B0604020202020204" pitchFamily="34" charset="0"/>
              <a:cs typeface="Arial" panose="020B0604020202020204" pitchFamily="34" charset="0"/>
            </a:rPr>
            <a:t>Функції громадянського суспільства</a:t>
          </a:r>
          <a:endParaRPr lang="ru-RU" sz="19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712855" y="1938428"/>
        <a:ext cx="2150745" cy="11293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4D2FD-3AA8-4680-B2A6-CC7E3232280A}">
      <dsp:nvSpPr>
        <dsp:cNvPr id="0" name=""/>
        <dsp:cNvSpPr/>
      </dsp:nvSpPr>
      <dsp:spPr>
        <a:xfrm>
          <a:off x="2610215" y="1539351"/>
          <a:ext cx="3066681" cy="240200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Вплив громадян на розв'язання проблем громади </a:t>
          </a:r>
          <a:endParaRPr lang="ru-RU" sz="20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59320" y="1891117"/>
        <a:ext cx="2168471" cy="1698476"/>
      </dsp:txXfrm>
    </dsp:sp>
    <dsp:sp modelId="{4F5A1C90-A88A-45E3-AAC5-10C5F08F1327}">
      <dsp:nvSpPr>
        <dsp:cNvPr id="0" name=""/>
        <dsp:cNvSpPr/>
      </dsp:nvSpPr>
      <dsp:spPr>
        <a:xfrm>
          <a:off x="2898556" y="-489939"/>
          <a:ext cx="2489999" cy="254582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Участь через консультування</a:t>
          </a:r>
          <a:endParaRPr lang="ru-RU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63208" y="-117111"/>
        <a:ext cx="1760695" cy="1800173"/>
      </dsp:txXfrm>
    </dsp:sp>
    <dsp:sp modelId="{468CCAFA-31F9-4CB4-B38F-25FA69201082}">
      <dsp:nvSpPr>
        <dsp:cNvPr id="0" name=""/>
        <dsp:cNvSpPr/>
      </dsp:nvSpPr>
      <dsp:spPr>
        <a:xfrm>
          <a:off x="4789376" y="1532551"/>
          <a:ext cx="2623120" cy="24156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самомобілізація</a:t>
          </a:r>
          <a:endParaRPr lang="ru-RU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73523" y="1886309"/>
        <a:ext cx="1854826" cy="1708093"/>
      </dsp:txXfrm>
    </dsp:sp>
    <dsp:sp modelId="{025937CC-B3A8-46B3-A0D2-FBA2BC8B2E5D}">
      <dsp:nvSpPr>
        <dsp:cNvPr id="0" name=""/>
        <dsp:cNvSpPr/>
      </dsp:nvSpPr>
      <dsp:spPr>
        <a:xfrm>
          <a:off x="2757169" y="3486865"/>
          <a:ext cx="2772772" cy="2421740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Участь у наданні інформації</a:t>
          </a:r>
          <a:endParaRPr lang="ru-RU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63232" y="3841521"/>
        <a:ext cx="1960646" cy="1712428"/>
      </dsp:txXfrm>
    </dsp:sp>
    <dsp:sp modelId="{412FFAE7-9F56-4A70-9A8A-93DC96670AF1}">
      <dsp:nvSpPr>
        <dsp:cNvPr id="0" name=""/>
        <dsp:cNvSpPr/>
      </dsp:nvSpPr>
      <dsp:spPr>
        <a:xfrm>
          <a:off x="715503" y="1386896"/>
          <a:ext cx="2941345" cy="2706918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Пасивна участь</a:t>
          </a:r>
          <a:endParaRPr lang="ru-RU" sz="24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46253" y="1783315"/>
        <a:ext cx="2079845" cy="1914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16D93E-6841-4500-816C-6DD971755F60}">
      <dsp:nvSpPr>
        <dsp:cNvPr id="0" name=""/>
        <dsp:cNvSpPr/>
      </dsp:nvSpPr>
      <dsp:spPr>
        <a:xfrm>
          <a:off x="2486580" y="740538"/>
          <a:ext cx="4969116" cy="4969116"/>
        </a:xfrm>
        <a:prstGeom prst="blockArc">
          <a:avLst>
            <a:gd name="adj1" fmla="val 10793864"/>
            <a:gd name="adj2" fmla="val 16056068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7576B4-2A4B-4FE7-A326-07E2E8FEB5C7}">
      <dsp:nvSpPr>
        <dsp:cNvPr id="0" name=""/>
        <dsp:cNvSpPr/>
      </dsp:nvSpPr>
      <dsp:spPr>
        <a:xfrm>
          <a:off x="2486584" y="744870"/>
          <a:ext cx="4969116" cy="4969116"/>
        </a:xfrm>
        <a:prstGeom prst="blockArc">
          <a:avLst>
            <a:gd name="adj1" fmla="val 5400000"/>
            <a:gd name="adj2" fmla="val 108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3489D1-AD2B-4F0E-9ADF-C6BCC8CA5CAD}">
      <dsp:nvSpPr>
        <dsp:cNvPr id="0" name=""/>
        <dsp:cNvSpPr/>
      </dsp:nvSpPr>
      <dsp:spPr>
        <a:xfrm>
          <a:off x="2486584" y="744870"/>
          <a:ext cx="4969116" cy="4969116"/>
        </a:xfrm>
        <a:prstGeom prst="blockArc">
          <a:avLst>
            <a:gd name="adj1" fmla="val 0"/>
            <a:gd name="adj2" fmla="val 540000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0EDFD-B888-41B1-9D6F-380D0D9BDF7A}">
      <dsp:nvSpPr>
        <dsp:cNvPr id="0" name=""/>
        <dsp:cNvSpPr/>
      </dsp:nvSpPr>
      <dsp:spPr>
        <a:xfrm>
          <a:off x="2486588" y="740538"/>
          <a:ext cx="4969116" cy="4969116"/>
        </a:xfrm>
        <a:prstGeom prst="blockArc">
          <a:avLst>
            <a:gd name="adj1" fmla="val 16056057"/>
            <a:gd name="adj2" fmla="val 6136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D022EF-2932-4AF2-92B3-C2374864D6BC}">
      <dsp:nvSpPr>
        <dsp:cNvPr id="0" name=""/>
        <dsp:cNvSpPr/>
      </dsp:nvSpPr>
      <dsp:spPr>
        <a:xfrm>
          <a:off x="3827877" y="2086162"/>
          <a:ext cx="2286531" cy="228653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громадянин</a:t>
          </a:r>
          <a:endParaRPr lang="ru-RU" sz="20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162732" y="2421017"/>
        <a:ext cx="1616821" cy="1616821"/>
      </dsp:txXfrm>
    </dsp:sp>
    <dsp:sp modelId="{65E91450-91C8-49AE-9A3F-72F2F1FAD9F2}">
      <dsp:nvSpPr>
        <dsp:cNvPr id="0" name=""/>
        <dsp:cNvSpPr/>
      </dsp:nvSpPr>
      <dsp:spPr>
        <a:xfrm>
          <a:off x="4069271" y="0"/>
          <a:ext cx="1600572" cy="1600572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b="0" kern="1200" dirty="0" err="1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волонтерство</a:t>
          </a:r>
          <a:endParaRPr lang="ru-RU" sz="1800" b="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303669" y="234398"/>
        <a:ext cx="1131776" cy="1131776"/>
      </dsp:txXfrm>
    </dsp:sp>
    <dsp:sp modelId="{7A47AAFC-4083-4854-B6A7-05647A9F2804}">
      <dsp:nvSpPr>
        <dsp:cNvPr id="0" name=""/>
        <dsp:cNvSpPr/>
      </dsp:nvSpPr>
      <dsp:spPr>
        <a:xfrm>
          <a:off x="6597794" y="2429142"/>
          <a:ext cx="1600572" cy="160057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голосування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832192" y="2663540"/>
        <a:ext cx="1131776" cy="1131776"/>
      </dsp:txXfrm>
    </dsp:sp>
    <dsp:sp modelId="{BFA78BEB-56A9-4B91-804C-7E0E4164FEF4}">
      <dsp:nvSpPr>
        <dsp:cNvPr id="0" name=""/>
        <dsp:cNvSpPr/>
      </dsp:nvSpPr>
      <dsp:spPr>
        <a:xfrm>
          <a:off x="4170856" y="4856080"/>
          <a:ext cx="1600572" cy="1600572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19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податки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405254" y="5090478"/>
        <a:ext cx="1131776" cy="1131776"/>
      </dsp:txXfrm>
    </dsp:sp>
    <dsp:sp modelId="{81AED12A-CB96-408A-B799-0271062E9F9A}">
      <dsp:nvSpPr>
        <dsp:cNvPr id="0" name=""/>
        <dsp:cNvSpPr/>
      </dsp:nvSpPr>
      <dsp:spPr>
        <a:xfrm>
          <a:off x="1743919" y="2429142"/>
          <a:ext cx="1600572" cy="1600572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кандидат на вибори</a:t>
          </a:r>
          <a:endParaRPr lang="ru-RU" sz="19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78317" y="2663540"/>
        <a:ext cx="1131776" cy="1131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79F189-7BEB-42A2-99D2-5B5ABE28E84F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ACC809-5317-4028-9FD1-846141505A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33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CC809-5317-4028-9FD1-846141505A8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645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01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750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98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97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15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510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594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5122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5957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0968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0394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2C299-C565-45C6-BEEF-12092B5D71F2}" type="datetimeFigureOut">
              <a:rPr lang="ru-RU" smtClean="0"/>
              <a:t>15.11.2019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22D38-A15F-4703-BB0A-76B7065405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669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1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5" Type="http://schemas.microsoft.com/office/2007/relationships/hdphoto" Target="../media/hdphoto8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microsoft.com/office/2007/relationships/hdphoto" Target="../media/hdphoto10.wdp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63744" y="1690688"/>
            <a:ext cx="56348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Тема 2. </a:t>
            </a:r>
            <a:r>
              <a:rPr lang="ru-RU" sz="3200" b="1" dirty="0" err="1" smtClean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Громадянське</a:t>
            </a:r>
            <a:r>
              <a:rPr lang="ru-RU" sz="32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сус</a:t>
            </a:r>
            <a:r>
              <a:rPr lang="uk-UA" sz="3200" b="1" dirty="0" err="1" smtClean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пільство</a:t>
            </a:r>
            <a:endParaRPr lang="ru-RU" sz="3200" b="1" dirty="0">
              <a:solidFill>
                <a:schemeClr val="bg1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72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696685" y="609600"/>
            <a:ext cx="3425371" cy="1204686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Monotype Corsiva" panose="03010101010201010101" pitchFamily="66" charset="0"/>
              </a:rPr>
              <a:t>Правова держава</a:t>
            </a:r>
            <a:endParaRPr lang="ru-RU" sz="2800" b="1" dirty="0">
              <a:latin typeface="Monotype Corsiva" panose="03010101010201010101" pitchFamily="66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122056" y="885371"/>
            <a:ext cx="838200" cy="53045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60256" y="688934"/>
            <a:ext cx="4354286" cy="1200329"/>
          </a:xfrm>
          <a:prstGeom prst="rect">
            <a:avLst/>
          </a:prstGeom>
          <a:noFill/>
          <a:ln w="28575">
            <a:solidFill>
              <a:schemeClr val="bg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ержава, в якій забезпечується авторитет прав людини, верховенство права в усіх сферах життя суспільства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1759855" y="1524000"/>
            <a:ext cx="25401" cy="469691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319314" y="3385267"/>
            <a:ext cx="31205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 З  Н  А  К  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759855" y="2600667"/>
            <a:ext cx="972458" cy="44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33" idx="1"/>
          </p:cNvCxnSpPr>
          <p:nvPr/>
        </p:nvCxnSpPr>
        <p:spPr>
          <a:xfrm>
            <a:off x="1759855" y="3777521"/>
            <a:ext cx="972457" cy="175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34" idx="1"/>
          </p:cNvCxnSpPr>
          <p:nvPr/>
        </p:nvCxnSpPr>
        <p:spPr>
          <a:xfrm>
            <a:off x="1819728" y="5042296"/>
            <a:ext cx="937983" cy="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750783" y="6220918"/>
            <a:ext cx="981529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757711" y="2384527"/>
            <a:ext cx="6556830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ріоритет права та верховенство закону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732312" y="3471870"/>
            <a:ext cx="6582229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собистість як вища цінність, реальність прав та свобод особистості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57711" y="4719131"/>
            <a:ext cx="6556830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заємність прав та обов'язків, відповідальності держави та особистості (громадянина)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66785" y="5942600"/>
            <a:ext cx="6556830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оділ влади, заснований на системі </a:t>
            </a:r>
            <a:r>
              <a:rPr lang="uk-UA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стримань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uk-UA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противаг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23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59657" y="-203200"/>
            <a:ext cx="12351657" cy="7061200"/>
          </a:xfrm>
          <a:prstGeom prst="rect">
            <a:avLst/>
          </a:prstGeom>
        </p:spPr>
      </p:pic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77097343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6520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953289074"/>
              </p:ext>
            </p:extLst>
          </p:nvPr>
        </p:nvGraphicFramePr>
        <p:xfrm>
          <a:off x="1175657" y="246742"/>
          <a:ext cx="9942286" cy="64588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7914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19201" y="2055813"/>
            <a:ext cx="686525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Громадянське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суспільство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соціальний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простір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люди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взаємопов’язані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взаємодіють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собою;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незалежні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одне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одного та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держави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індивіди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можуть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об’єднуватися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оскільки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окремому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індивідові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важко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самостійно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відстоювати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свої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права і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законні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інтереси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мають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забезпечити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різних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суспільних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сферах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умови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самореалізації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окремих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людей 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колективів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0382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2161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365125"/>
            <a:ext cx="7269939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Передумови виникнення громадянського суспільства</a:t>
            </a:r>
            <a:endParaRPr lang="ru-RU" sz="2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5995137" y="1018896"/>
            <a:ext cx="347606" cy="3573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743200" y="1507083"/>
            <a:ext cx="7269939" cy="6463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иттєздатність моральних норм та утвердження правосвідомості людей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2641601"/>
            <a:ext cx="7269939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свобода особистості, участь її в політичному житті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5995137" y="2218857"/>
            <a:ext cx="347606" cy="357300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5995137" y="3064344"/>
            <a:ext cx="347606" cy="36285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743200" y="3499120"/>
            <a:ext cx="7269939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ієздатна система освіти і виховання, науки і культури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5995137" y="3940371"/>
            <a:ext cx="339489" cy="39188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2743200" y="4348206"/>
            <a:ext cx="7269939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олітичний плюралізм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5995137" y="4812011"/>
            <a:ext cx="311198" cy="385281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743200" y="5227690"/>
            <a:ext cx="7269939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ринок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5995137" y="5692965"/>
            <a:ext cx="339489" cy="414209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743200" y="6107174"/>
            <a:ext cx="7269939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озвиток власності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3602" y="0"/>
            <a:ext cx="12319203" cy="6929552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985006" y="818045"/>
            <a:ext cx="6422571" cy="529346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7" name="Прямая соединительная линия 6"/>
          <p:cNvCxnSpPr>
            <a:stCxn id="5" idx="1"/>
          </p:cNvCxnSpPr>
          <p:nvPr/>
        </p:nvCxnSpPr>
        <p:spPr>
          <a:xfrm>
            <a:off x="3925570" y="1593254"/>
            <a:ext cx="2126887" cy="180308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184298" y="3396345"/>
            <a:ext cx="2868159" cy="97652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052456" y="831850"/>
            <a:ext cx="4" cy="259879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>
            <a:endCxn id="5" idx="7"/>
          </p:cNvCxnSpPr>
          <p:nvPr/>
        </p:nvCxnSpPr>
        <p:spPr>
          <a:xfrm flipV="1">
            <a:off x="6052457" y="1593254"/>
            <a:ext cx="2414556" cy="1820247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6052457" y="3383587"/>
            <a:ext cx="3355120" cy="420614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 flipH="1">
            <a:off x="5729195" y="3347843"/>
            <a:ext cx="323262" cy="271714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669021" y="262890"/>
            <a:ext cx="4720908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громадянського</a:t>
            </a: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суспільства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 rot="21073776">
            <a:off x="3016647" y="2904146"/>
            <a:ext cx="262193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недержавні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соціально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економічні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відносини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інститути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 rot="15306557">
            <a:off x="4553492" y="1751643"/>
            <a:ext cx="18785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політичні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партії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рухи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17273689">
            <a:off x="5412623" y="1714327"/>
            <a:ext cx="23958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суспільні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об'єднання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організації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 rot="20586284">
            <a:off x="6659197" y="2645072"/>
            <a:ext cx="22699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виховання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недержавної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освіти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rot="18484766">
            <a:off x="4071115" y="4182035"/>
            <a:ext cx="26103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недержавних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засобів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масової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інформації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 rot="15914877">
            <a:off x="5805761" y="4915090"/>
            <a:ext cx="67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сім'я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6041527" y="3369546"/>
            <a:ext cx="1999387" cy="220394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5" name="Прямоугольник 74"/>
          <p:cNvSpPr/>
          <p:nvPr/>
        </p:nvSpPr>
        <p:spPr>
          <a:xfrm rot="13494630">
            <a:off x="7086905" y="4115092"/>
            <a:ext cx="92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церква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5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263" y="-9638"/>
            <a:ext cx="12209134" cy="68676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5657" y="365125"/>
            <a:ext cx="4365298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Ознаки громадянського суспільства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65345" y="1109220"/>
            <a:ext cx="6241142" cy="5450114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" name="Прямая соединительная линия 7"/>
          <p:cNvCxnSpPr>
            <a:stCxn id="6" idx="1"/>
          </p:cNvCxnSpPr>
          <p:nvPr/>
        </p:nvCxnSpPr>
        <p:spPr>
          <a:xfrm>
            <a:off x="3679339" y="1907371"/>
            <a:ext cx="4521232" cy="370965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>
            <a:stCxn id="6" idx="7"/>
          </p:cNvCxnSpPr>
          <p:nvPr/>
        </p:nvCxnSpPr>
        <p:spPr>
          <a:xfrm flipH="1">
            <a:off x="3229803" y="1907371"/>
            <a:ext cx="4862690" cy="339034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673538" y="3602542"/>
            <a:ext cx="74119" cy="295679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>
            <a:stCxn id="6" idx="0"/>
          </p:cNvCxnSpPr>
          <p:nvPr/>
        </p:nvCxnSpPr>
        <p:spPr>
          <a:xfrm flipH="1">
            <a:off x="5673538" y="1109220"/>
            <a:ext cx="212378" cy="2493322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Прямоугольник 36"/>
          <p:cNvSpPr/>
          <p:nvPr/>
        </p:nvSpPr>
        <p:spPr>
          <a:xfrm rot="20130739">
            <a:off x="2782095" y="3134377"/>
            <a:ext cx="258731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забезпечення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прав і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 </a:t>
            </a:r>
          </a:p>
          <a:p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громадянина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 rot="15934055">
            <a:off x="4288961" y="1864048"/>
            <a:ext cx="18951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самоуправління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21078207">
            <a:off x="6337332" y="3140878"/>
            <a:ext cx="191764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легітимність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демократичний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 rot="18388243">
            <a:off x="5432504" y="2131113"/>
            <a:ext cx="205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правова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держава</a:t>
            </a:r>
          </a:p>
        </p:txBody>
      </p:sp>
      <p:sp>
        <p:nvSpPr>
          <p:cNvPr id="43" name="Прямоугольник 42"/>
          <p:cNvSpPr/>
          <p:nvPr/>
        </p:nvSpPr>
        <p:spPr>
          <a:xfrm rot="19313797">
            <a:off x="3666235" y="4496597"/>
            <a:ext cx="220188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конкуренція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структурами 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різноманітними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групами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 rot="16200000">
            <a:off x="5175441" y="4730958"/>
            <a:ext cx="20862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право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людини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доступ</a:t>
            </a:r>
          </a:p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інформації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3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7141029"/>
          </a:xfrm>
          <a:prstGeom prst="rect">
            <a:avLst/>
          </a:prstGeom>
        </p:spPr>
      </p:pic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6953026"/>
              </p:ext>
            </p:extLst>
          </p:nvPr>
        </p:nvGraphicFramePr>
        <p:xfrm>
          <a:off x="2249714" y="812800"/>
          <a:ext cx="7576457" cy="50062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3527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202" y="0"/>
            <a:ext cx="3541393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4368893" cy="22642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0285" y="-5671"/>
            <a:ext cx="4281715" cy="2265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" y="2259692"/>
            <a:ext cx="4368893" cy="2301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30" y="4561115"/>
            <a:ext cx="4369321" cy="22968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0284" y="2259692"/>
            <a:ext cx="4281716" cy="230142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10284" y="4519384"/>
            <a:ext cx="4281716" cy="233861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98277" y="1027906"/>
            <a:ext cx="2726477" cy="70788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розумний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здатний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критично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мислити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854423" y="1095373"/>
            <a:ext cx="17604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ініціативний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1639" y="3056460"/>
            <a:ext cx="43151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аю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індивідуальну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автономію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щодо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соціуму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так і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держави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04464" y="5219000"/>
            <a:ext cx="40094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вмію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формувати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й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обстоювати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власну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позицію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89257" y="2767280"/>
            <a:ext cx="83166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можу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передбачати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результати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своїх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вчинків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1039" y="5544644"/>
            <a:ext cx="35602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відповідаю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свої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діяння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564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365124"/>
            <a:ext cx="6110515" cy="6492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10514" y="365124"/>
            <a:ext cx="6081486" cy="64928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12192000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Соціальна сфера політичного життя суспільства</a:t>
            </a:r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H="1">
            <a:off x="3055256" y="461665"/>
            <a:ext cx="14514" cy="7880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9027885" y="461665"/>
            <a:ext cx="1" cy="78801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53143" y="1284663"/>
            <a:ext cx="4383315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фера державно-політичних відносин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68457" y="1249678"/>
            <a:ext cx="4717143" cy="707886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фера приватно-громадянського життя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3048000" y="1992549"/>
            <a:ext cx="7256" cy="5975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9027885" y="1972025"/>
            <a:ext cx="0" cy="6181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53143" y="2590131"/>
            <a:ext cx="4383316" cy="9233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оціальна поведінка і взаємовідносини індивідів  регламентуються державою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068457" y="2590131"/>
            <a:ext cx="4717143" cy="9233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ії і взаємовідносини людей  вільні і визначаються їхніми особистими інтересами та бажаннями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9" name="Прямая со стрелкой 28"/>
          <p:cNvCxnSpPr/>
          <p:nvPr/>
        </p:nvCxnSpPr>
        <p:spPr>
          <a:xfrm>
            <a:off x="3069770" y="3513461"/>
            <a:ext cx="0" cy="6231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9027885" y="3513461"/>
            <a:ext cx="1" cy="6231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53142" y="4136571"/>
            <a:ext cx="4383315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ержавний сектор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07545" y="4126855"/>
            <a:ext cx="4678055" cy="369332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uk-UA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uk-UA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ромадянське суспільство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505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 rot="2345977">
            <a:off x="2011054" y="2496178"/>
            <a:ext cx="354511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сімейні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 rot="1285629">
            <a:off x="1682818" y="2400619"/>
            <a:ext cx="354511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економічні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475494">
            <a:off x="1894618" y="2580716"/>
            <a:ext cx="354511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творчі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638361" y="2713271"/>
            <a:ext cx="354511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релігійні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 rot="20798629">
            <a:off x="1564712" y="2856949"/>
            <a:ext cx="354511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політичні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 rot="19470576">
            <a:off x="1306870" y="2993049"/>
            <a:ext cx="3545115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міжнародні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19216701">
            <a:off x="8528416" y="790413"/>
            <a:ext cx="3754539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люб, сім'я, материнство, усиновлення, виховання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19858934">
            <a:off x="9762566" y="891096"/>
            <a:ext cx="375454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риватна та інші форми </a:t>
            </a:r>
          </a:p>
          <a:p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власності, їх гарантії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rot="21113155">
            <a:off x="9590640" y="1952727"/>
            <a:ext cx="375454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аука, живопис, </a:t>
            </a:r>
          </a:p>
          <a:p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мистецтво, творчі спілки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428208">
            <a:off x="9595963" y="2872779"/>
            <a:ext cx="3801551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іросповідання, церква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 rot="1045691">
            <a:off x="9525158" y="3407456"/>
            <a:ext cx="3754540" cy="338554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артії, рухи, організації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 rot="1956866">
            <a:off x="9385808" y="4003390"/>
            <a:ext cx="375454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еурядові, недержавні, </a:t>
            </a:r>
          </a:p>
          <a:p>
            <a:r>
              <a:rPr lang="uk-UA" sz="1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міжнародні організації</a:t>
            </a:r>
            <a:endParaRPr lang="ru-R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7" name="Прямая со стрелкой 76"/>
          <p:cNvCxnSpPr/>
          <p:nvPr/>
        </p:nvCxnSpPr>
        <p:spPr>
          <a:xfrm>
            <a:off x="8774916" y="2507378"/>
            <a:ext cx="0" cy="2028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4949370" y="2177142"/>
            <a:ext cx="2649889" cy="135457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Громадянське</a:t>
            </a:r>
            <a:r>
              <a:rPr 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суспільство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2462" y="2462910"/>
            <a:ext cx="2057150" cy="7550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вільні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взаємовідносини</a:t>
            </a:r>
            <a:r>
              <a:rPr lang="ru-R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людей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256365" y="2493183"/>
            <a:ext cx="2076319" cy="71214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соціальні</a:t>
            </a:r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інститути</a:t>
            </a:r>
            <a:endParaRPr lang="ru-RU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029528" y="1445695"/>
            <a:ext cx="1198992" cy="103296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1638361" y="2190310"/>
            <a:ext cx="1570888" cy="34532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554606" y="2608815"/>
            <a:ext cx="1637948" cy="271206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1530923" y="3019046"/>
            <a:ext cx="1677117" cy="2118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1563312" y="3193819"/>
            <a:ext cx="1639148" cy="45235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1888207" y="3231964"/>
            <a:ext cx="1324492" cy="113662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flipH="1">
            <a:off x="9316313" y="725714"/>
            <a:ext cx="1985757" cy="1767469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9332350" y="1625088"/>
            <a:ext cx="2566307" cy="89985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flipV="1">
            <a:off x="9346040" y="2664352"/>
            <a:ext cx="2793070" cy="3155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/>
          <p:cNvCxnSpPr/>
          <p:nvPr/>
        </p:nvCxnSpPr>
        <p:spPr>
          <a:xfrm>
            <a:off x="9361705" y="2910083"/>
            <a:ext cx="2754716" cy="454121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/>
          <p:cNvCxnSpPr/>
          <p:nvPr/>
        </p:nvCxnSpPr>
        <p:spPr>
          <a:xfrm>
            <a:off x="9319089" y="3024582"/>
            <a:ext cx="2618415" cy="983243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9" name="Прямая соединительная линия 88"/>
          <p:cNvCxnSpPr/>
          <p:nvPr/>
        </p:nvCxnSpPr>
        <p:spPr>
          <a:xfrm>
            <a:off x="9354178" y="3090349"/>
            <a:ext cx="1947892" cy="1844508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79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3000</TotalTime>
  <Words>395</Words>
  <Application>Microsoft Office PowerPoint</Application>
  <PresentationFormat>Широкоэкранный</PresentationFormat>
  <Paragraphs>103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Monotype Corsiva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Aser</dc:creator>
  <cp:lastModifiedBy>Пользователь</cp:lastModifiedBy>
  <cp:revision>170</cp:revision>
  <dcterms:created xsi:type="dcterms:W3CDTF">2018-10-20T11:34:19Z</dcterms:created>
  <dcterms:modified xsi:type="dcterms:W3CDTF">2019-11-15T14:02:57Z</dcterms:modified>
</cp:coreProperties>
</file>