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D8B-EC13-45F9-A48D-502D0B41682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5FEA8-2663-48E5-8810-CC59FBE6C8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D8B-EC13-45F9-A48D-502D0B41682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FEA8-2663-48E5-8810-CC59FBE6C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D8B-EC13-45F9-A48D-502D0B41682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FEA8-2663-48E5-8810-CC59FBE6C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F54D8B-EC13-45F9-A48D-502D0B41682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015FEA8-2663-48E5-8810-CC59FBE6C8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D8B-EC13-45F9-A48D-502D0B41682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FEA8-2663-48E5-8810-CC59FBE6C8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D8B-EC13-45F9-A48D-502D0B41682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FEA8-2663-48E5-8810-CC59FBE6C8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FEA8-2663-48E5-8810-CC59FBE6C8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D8B-EC13-45F9-A48D-502D0B41682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D8B-EC13-45F9-A48D-502D0B41682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FEA8-2663-48E5-8810-CC59FBE6C8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D8B-EC13-45F9-A48D-502D0B41682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FEA8-2663-48E5-8810-CC59FBE6C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F54D8B-EC13-45F9-A48D-502D0B41682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15FEA8-2663-48E5-8810-CC59FBE6C8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4D8B-EC13-45F9-A48D-502D0B41682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5FEA8-2663-48E5-8810-CC59FBE6C8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F54D8B-EC13-45F9-A48D-502D0B41682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015FEA8-2663-48E5-8810-CC59FBE6C8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23864"/>
            <a:ext cx="8773344" cy="1981200"/>
          </a:xfrm>
        </p:spPr>
        <p:txBody>
          <a:bodyPr/>
          <a:lstStyle/>
          <a:p>
            <a:r>
              <a:rPr lang="uk-UA" b="1" dirty="0" smtClean="0"/>
              <a:t>Стрес і питання психофізіологічної адаптації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-36195"/>
            <a:ext cx="9144000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Приклади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I. 1: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жінки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образившись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кохану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нею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вгризається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йому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горло.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Прокинувшись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жахом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скоєного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довго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переживає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асоціація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великою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любов'ю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у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виражається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таким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неймовірним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чином,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оскільки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крайнього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холеричного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темпераменту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вираженою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витісненою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агресивністю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I. 2: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дівчини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бачить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сірих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щурів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лізуть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червоними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агресія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очима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страшно, 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гидко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Пацюки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асоціацією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люди.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Червоні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агресія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перенесена 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Вона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справді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агресивна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один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мотивів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змусили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звернутися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психоаналізу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представлена ​​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двома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типами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1 - явна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спрямованість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своєї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агресії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чіткий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деструктивних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мотивів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2 -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мазохістичних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мотивів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невираженої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агресії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деструкції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Приклади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II.1: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жінки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агресивно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себе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належить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вбиває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себе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оскільки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вона, 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переконання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настільки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погана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повинна.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ІІ. 2: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дівчини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себе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глибоко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нещасною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себе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життєвих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невдах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зводиться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хворобливого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руйнування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супроводжується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відчуттям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потім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органів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виникнути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щось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вдале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перегукується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ідеями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С.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Шпільрейна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III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перших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двох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розрізняються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1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агресія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спрямована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ззовні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сновидця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хворобливі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соматич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нездужанням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провокує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2 -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агресія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спрямована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ззовні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сновидця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хворобливих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відчуттів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ймовірно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виключно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психологічним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дискомфортом).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Приклади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III.1: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жінки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відчуває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вбили, вона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відчула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зупинку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серця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втрату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був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серцевий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напад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спровокував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картину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ІІІ. 2: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жінки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повторюється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вперше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з'явилося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дитинстві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якому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вовки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рвуть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відкушуючи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руки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ноги,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тече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кров,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болю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немає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Тут не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виключено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дитячих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казок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потім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ставши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дорослою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продовжує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періодично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бачити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сон.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жінка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деструктивна, несправедливо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себе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негарною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настільки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відчуває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необхідність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заміни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своїх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невдало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сконструйованих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щось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привабливіше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психоаналізі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нав'язливого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методом "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Спиці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колеса" (Джонсон),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асоціацій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словом "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вовк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("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сірий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- "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злий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- "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козлят" -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нарешті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"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санітар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лісу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") нею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виділена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остання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санітар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лісу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викинути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погані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щоб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могли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з'явитися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вдаліші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Відомо, що всі подібні форми агресивних, сексуальних і прогностичних медичних і психологічних сновидінь пов'язані зі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швидкохвильовим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парадоксальним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REM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сном (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Азеринський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Клейтман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що супроводжується вегетативною бурею, яка призводить до активації залоз внутрішньої секреції (особливо 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гіпофіза). 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Звідси виникнення сексуальних сновидінь, і сновидінь жахів, і агресивних сновидінь зокрема. Картини сновидінь, природно, відбивають і конституційні особливості організму, і психофізіологічні риси особистості, і стан домінуючої мотивації, і характер фрустрації, і, зокрема, більшу чи меншу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вираженість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садомазохістського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комплексу, що часто призводить до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деструктивності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психіки (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Шпільрейн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uk-UA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Кататимне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переживання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образу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діагностиці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емоційного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стану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Психотерапевтичний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кататимного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переживання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КПО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грецьк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.: "ката"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тимос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- душа, тут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афектів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розроблений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Лейнером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психодинамічній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концепції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глибинної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використовуючи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техніку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наяву,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проникнути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глибини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підсвідомості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 само як і в природному сновидінні, при використанні техніки КПО за допомогою символіки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архетипної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індивідуальної (а можливо і відкритим текстом) "розкрита" підсвідомість видає інформацію, що дозволяє судити про особливості структури особистості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про його "динамічної травми", а також про його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поточний фізіологічний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емоційний стан.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Приклади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1 - У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наяву" в символах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виявився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домагань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перманентно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спонукав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конфліктів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Дівчина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побачила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чітко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обличчя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незнайомого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чоловіка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намагався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зґвалтувати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(до сеансу КПО вона не могла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згадувати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образ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витіснений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Молода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жінка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наяву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пішла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перетворилася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хижого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страшного (як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здавалося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людське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обличчя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змогло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відновити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аналітика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сеансу вона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бажанням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намалювала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підписала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Death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пояснивши,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Смерть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смерть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Медичне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обстеження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невдовзі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сеансу,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прямої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кишки.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Молода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жінка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дезадаптації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депресіями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наяву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опинилася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лузі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маленьким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оточений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порожнечею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зверху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порожнеча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утворила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щільну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баню, через яку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неможливо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нікуди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проникнути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аналітик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пропонував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покинути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луг, вона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погоджувалася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переконана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"там буде те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зростанні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стресогенних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соціумі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зростає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невротизація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дезадаптації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психокорекції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набувають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актуального характеру.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Способи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психокорекції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психологічно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дезадаптованих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людей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дезадаптації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психокорекції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психоаналітичні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психотерапевтичні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Так, психоаналіз перенесення (Фрейд) та психоаналіз сновидінь (Фрейд, Юнг, Джонсон,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Лейнер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допомагаючи розкрити проблему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аналізанта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надалі сприяють корекції його стану.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структурного,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трансактного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сценарного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(Берн)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зрозуміти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конструкцію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своєї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помилки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життєвого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використано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сценарного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перепрограмування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аналітико-терапевтичних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прийомах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займає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гештальт-підхід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Перлз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холістичному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сприйнятті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Цей метод особливо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ефективний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коли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потрібно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зняти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застрявання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незавершеній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типом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імпринтингу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Явище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імпринтингу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відзначено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вивчено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західними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етологами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(Лоренц,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Тінберген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Шовен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описали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рефлексу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слідування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виводкових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птахів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зображенні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об'єкта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Аналогічну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спостерігати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життєвого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Але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оскільки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елементи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генетично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детерміновані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вони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підлягають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перебудові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труднощами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них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дитинство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найчастіше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пубертатний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(З.Фрейд, А.Фрейд, Адлер,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Еріксон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Кляйн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Віннікот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та стан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напруги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супутньої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зйомці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при авторитарному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батьківському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секс-дебюті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зараження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симптомів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(Берн),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застрявання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накласти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відбиток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все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класичного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психоаналізу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ефективним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гештальт-підхід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Перлз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переконань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нейролінгвістичного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НЛП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Бендлер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Гріндер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Гештальт-підхід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фрустрації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штучному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завершенні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раніше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незавершеної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258901"/>
            <a:ext cx="9144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фігури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фону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наступним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завершення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остаточним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переходом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цієї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фігури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фон.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Гештальт-підхід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суперечить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класичним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психоаналітичним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допускаючи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вирішенню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особливо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імпринтингом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коли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незавершеної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застрягання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коли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потрібно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фігуру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ввести 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поміняти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терапевтичні методи також дуже добре працюють прийоми психотренінгу (Сільва) і техніки нейролінгвістичного програмування - НЛП 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Бендлер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Гріндер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психотренінгу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лежить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рефлексу при вербальному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підкріпленні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один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той же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сигнал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згодом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набуває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універсального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якоря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установок.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Психотренінг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виробленням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закріпленням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бажано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глибокої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релаксації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зануренні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транс),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альфа-ритму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тета-ритма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Згодом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вироблених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вимагає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розслаблення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Вербальні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установки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стандартні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вони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вибираються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установки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заспокоєння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звільнення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небажаної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фіксації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подіях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людях,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зняття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тривоги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депресії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розкріпачення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свободу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спілкуванні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спеціальні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якоюсь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конкретною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якимось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яке треба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послабити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якоюсь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де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фіксувати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установки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завжди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Психотренінг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скоригувати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за 3-15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сеансів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серйозності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звичайно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ригідності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психофізіологічною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суттєво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міцнішими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попередньо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проведений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короткостроковий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психоаналіз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підійти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глибинних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причин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чомусь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психоаналіз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проводиться,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психотренінг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 ж таки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згодом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проблема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виникнути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знову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причина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усуненою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достатньо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1-2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сеансів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психотренінгу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відновлення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згаслого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рефлексу.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НЛП базується на цілій низці фізіологічних і психологічних принципів: для більш швидкого та вдалого доступу до свідомості НЛП використовує найбільш репрезентативну сенсорну систему (що виявляється у спеціальних спостереженнях). На включення цієї системи орієнтована мова інтерв'ю з клієнтом, внаслідок чого встановлюється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раппорт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що дозволяє поглибити та покращити комунікацію. Крім того, для фіксації позитивних емоцій та зняття негативних використовуються так звані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якорі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що дозволяють умовно-рефлекторно закріпити потрібні установки і таким чином допомогти людині змінити свою модель світу.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-97750"/>
            <a:ext cx="9144000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Психологічний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статус та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оптимальні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способи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психокорекції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Зіставлення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статусу людей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проблематикою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перебігом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психокорекції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показало,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коригуються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Взагалі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проблематика,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найчастіше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зустрічається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дезадаптації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звичайно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повністю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 комплексом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неповноцінності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основному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страждають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холеризмом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комплексом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холеризмом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практично перманентною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фрустрацією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холеризмом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холерики.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схильні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важче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них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переживають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невдачі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життєві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туга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трагічній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втраті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близьких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показано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Алейникова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коригуються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схильні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застрягання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депресивному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ув'язують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своїй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проблематиці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(часто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тяжкій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невдах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мазохістичну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конструкцію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схильність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жорстких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ігор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Близько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них характером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застрявання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стоять флегматики.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Найлегше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коригуються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схильні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невротизації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завдяки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своїй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лабільності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зовсім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схильні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застрягання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незважаючи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сприйняття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ковзають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поверхні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набагато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вискакують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Оптимальний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спосіб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психокорекції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декількома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факторами: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характером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тяжкістю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 тому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абсолютного рецепта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психореабілітації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тієї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все ж таки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орієнтуватися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психокорекції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основному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прийоми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психотренінгу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НЛП, холерика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сангвохолерика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техніки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КПО,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гештальт-підходу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психотренінгу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НЛП, флегматика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сангвофлегматика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психоаналіз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переносу,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гештальт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флегмомеланхоліка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комбінації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холерика -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переносу,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контрпереносу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КПО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психотренінг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Алейникова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означає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типами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основному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правопрофільними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сангвохолериками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холериками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перенесення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КПО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відсутній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типами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належать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лівопрофільних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амбідекстрів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змішаних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) - флегматиками,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флегмомеланхоліками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НЛП.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Йдеться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розстановку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тих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методах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психокрекції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людьми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Зіставлення швидкості психокорекції з різним профілем функціональної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міжпівкульної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асиметрії виявляє найвищі здібності до швидкої та міцної корекції стану (аж до сценарного перепрограмування) у людей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праволатерального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профілю, що не дивно, бо цей профіль представлений в основному холериками,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сангвохолериками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сангвіолерами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профіль організований крайніми типами (на дві третини меланхоліками і на одну третину холериками),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амбідекстральний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середніми типами (флегматики та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сангвофлегматики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а змішаний виявився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охоплюючим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всю емоційно-типологічну шкалу (від холерика до меланхоліків).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27998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психофізіологічні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немедикаментозних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способів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психокорекції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немедикаментозних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психокорекції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лежать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психотренінгу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НЛП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основному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виробленні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якоренні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виборі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репрезентативної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сенсорної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найкращою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якоріння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НЛП,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психотренінгу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альфа-або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тета-ритма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замикання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підсвідомому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та/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Звідси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триваліше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протікає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психокорекція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флегмомеланхолич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повільним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перебігом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збудливо-гальмівних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включенням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заважає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якорен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КПО (як і звичайні сновидіння), ґрунтується на принципі домінанти; при цьому відбувається гальмування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енграм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що запускаються домінуючими мотивами несвідомого, що використовує індивідуальну та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архетипічну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символіку.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Гештальт-підхід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принципом індукційного гальмування дозволяє психологічно провести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передомінування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змінити співвідношення між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фігурою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фоном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І, нарешті, механізм "перенесення" і "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контрпереносу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можна розглядати як прояв іррадіації станів збудження та гальмування в емоційному середовищі. Звісно, ​​всі ці динамічні процеси швидше протікають у людей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сангвохолеричної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популяції (в основному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правопрофільних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тобто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лівопівкульних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у порівнянні з представниками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флегмомеланхолійної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типології (в основному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лівопрофільних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тобто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правопівкульних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uk-UA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мішаною ).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13008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щодня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стикаються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причиною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Конфлікти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сім'ї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тиск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зазнає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мікросоціумі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фінансові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труднощі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хвороби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травми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життєві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стресорами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занепокоєння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Вирішальним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конкретного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стресорного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фактора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взагалі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Цікаво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стресорними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чинники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Стресорна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набагато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складнішої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відомої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адаптаційний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синдром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трьох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фаз: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опору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виснаження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фази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контролюються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регулюються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наднирниками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стану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дезадаптації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ефективно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справлятися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стресовою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нею,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дотримуватися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чотирьох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важливих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умов: 1)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заспокоєння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підтримки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рівноваги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2)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дотримуватися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дієти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харчування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підтримки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3)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виконувати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регулярно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фізичні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вправи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контролювати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особливо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надниркових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залоз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дезадаптації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легко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тяжкі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хвороби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Особливо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важливо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змогу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заспокоєння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рівноваги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тривожність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фобійності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Почуття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неприємний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починається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легкого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занепокоєння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закінчується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страхом.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страх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найчастіше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раціональною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реальну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небезпеку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тривога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зазвичай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нереальною причиною.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Розрізняють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ситуативну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реактивну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будучи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однією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генетичних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ситуативна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протягом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обстановку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Люди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перманентним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почуттям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перебувають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постійному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очікуванні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нещастя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хвороби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смерть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них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низка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вегетативних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розладів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напружене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почуття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панічних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атак"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натомість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вегетоневрозу.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Звичайно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послабити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застосовуючи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медикаментозні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транквілізатори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антидепресанти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Але,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по-перше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усуваються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спричинили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невротизацію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по-друге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препаратів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звикання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вони мало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індиферентні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небажані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побічні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Тому, якщо можливо, набагато бажаніше використовувати адекватніші методи, не пов'язані з лікарською терапією, а які проводять психокорекцію психотерапевтичними прийомами з включенням методів психоаналізу.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враховувати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їхньої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дезадаптації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Психофізіологічний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тривожність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Обстеження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типології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тестів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Айзенка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інтро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екстраверсії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Спілбергера-Ханіна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реактивної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показало,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зміщення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тестових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шкалою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стабільність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зону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зрушенню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область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осіб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меланхолійного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темпераменту. Таким чином, люди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рівнем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здебільшого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ступенем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правило,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стійкість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стресорні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чинники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сильніше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люди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стійкі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Інтенсивність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стресорних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відбивається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істотно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так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характеристиці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реактивна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ситуативна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Прийнято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реактивної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свідчить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корелюють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невротичного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конфлікту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психосоматичними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захворюваннями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Ханін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Дуже часто має місце поєднання підвищеного рівня як особистісної, так і ситуативної тривожності (за високих показників нейротизму), що свідчить про виражений емоційний дискомфорт і труднощі адаптації хронічного характеру 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Собчик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При цьому, якщо висока особистісна тривожність характеризує крайні типи, то підвищення ситуативної тривожності, що свідчить про наявність емоційного стресу, може мати місце і зазвичай у емоційно стабільних середніх типів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сангвіників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навіть у флегматиків. Використання опитувальника САН (самопочуття - активність - настрій) показало, більшість здорових людей із середніми значеннями тривожності при самооцінці описують свій емоційний стан як помірковано позитивний, тобто характеризують його з позицій позитивних емоцій середньої інтенсивності 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Рубінштейн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Плоткін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Собчик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 ж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здебільшого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оцінюють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настрій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збереження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гарного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самопочуття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Акцентуації</a:t>
            </a:r>
            <a:r>
              <a:rPr kumimoji="0" lang="ru-RU" sz="1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характеру та </a:t>
            </a:r>
            <a:r>
              <a:rPr kumimoji="0" lang="ru-RU" sz="15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психофізіологічний</a:t>
            </a:r>
            <a:r>
              <a:rPr kumimoji="0" lang="ru-RU" sz="1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 </a:t>
            </a:r>
            <a:r>
              <a:rPr kumimoji="0" lang="ru-RU" sz="15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endParaRPr kumimoji="0" lang="ru-RU" sz="15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Тестування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 за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характерологічного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опитувальника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Леонгарда-Шмішека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показало,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більшість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людей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тривожності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айже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явно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характеру. При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виявлено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чітко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Найчастіше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зустрічаються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афективно-екзальтованого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типу; при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характерною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рисою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осіб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зазначеним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типом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широкий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діапазон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надзвичайна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легкість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фону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крайнього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захоплення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відчаю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реактивної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депресії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уявленнями Леонгарда, при поєднанні у структурі характеру кількох типів акцентуацій, можуть надавати один одного як </a:t>
            </a:r>
            <a:r>
              <a:rPr kumimoji="0" lang="uk-UA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компенсуючий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вплив, і посилювати дію друг друга; можлива також ситуація, коли вони співіснують, не взаємодіючи і виявляючись роз'єднано у різних умовах (особливо часто така ситуація зустрічається у підлітків). На відміну від афективно-екзальтованого типу, який зустрічається як у поєднанні з іншими акцентуаціями, так і ізольовано, всі інші типи акцентуацій проявляються, як правило, у поєднанні один з одним, особливо у тривожних людей. При цьому найчастіше зустрічається поєднання афективно-екзальтованого типу акцентуації з некерованою, яка характеризується підвищеною імпульсивністю і ослабленням контролю над потягами і спонуканнями, аж до розвитку різних форм асоціальної поведінки. Такі люди відрізняються підвищеною конфліктністю і явною неадекватністю реакцій у відповідь.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Досить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зустрічається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поєднання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афективно-екзальтованої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емотивної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зближує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сила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виразність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реагування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Особи,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належать до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схильні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надмірної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драматизації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відбуваються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відрізняються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надзвичайною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вразливістю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чутливістю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“чистого”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афективного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типу, вони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схильні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переживати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розчарування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наодинці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собою, не “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виплескуючи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оточуючих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некерованого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представники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цієї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конфлікти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вступають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рідко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практично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завжди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пасивна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сторона. До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вкрай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несприятливих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стресорних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чинників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особам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зазначеним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видом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віднести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залучення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конфлікти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втрату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близьких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людей. 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осіб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типом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можливий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розвиток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реактивної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депресії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гіпертонічної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хвороби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інфаркту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міокарда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Нерідко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зустрічається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поєднання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афективно-екзальтованої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циклотимною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некерованою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404664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Співіснування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окремих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типу. При тому,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характерною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осіб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циклотимним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регулярна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фону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депресії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чергуються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підйомами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настрою),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поєднання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циклотимної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некерованої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ускладнює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перебіг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депресивних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фаз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порівняно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чистим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типом).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поєднання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афективно-екзальтованої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осіб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чутливість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пасивно-стражденної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Оскільки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супроводжується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заниженою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самооцінкою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особи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зазначеним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найменші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невдачі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помилки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почуттям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поєднання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ускладнюється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двох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некерованої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емотивної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Леонгарда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спільне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емотивної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погіршення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адаптивних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обтяжливу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сприйняття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переживання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стресорних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стресогенних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чинників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зазначених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осіб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віднести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несправедливі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звинувачення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загрози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покарання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очікування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неприємностей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Стан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дезадаптації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таких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осіб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правило,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супроводжується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нав'язливими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страхами,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депресивними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зрештою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призвести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неврастенії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реактивної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депресії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іпохондрії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І, нарешті, найменш численну групу складають особи з поєднанням у структурі характеру афективно-екзальтованої,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дистимної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некерованої та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циклотимної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акцентуацій.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дистимної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переживань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ускладнення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перебігу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депресивних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Особи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подібним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зниженим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настроєм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фіксацією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переживаннях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явно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схильністю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депресій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відмовитися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самореалізації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завдяки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ризик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конфлікту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факторами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середовища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стресогенних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таких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осіб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віднести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способу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вимагають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прояви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ініціативи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численних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напружених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міжособистісних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контактів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дезадаптації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представників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спостерігається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депресії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Практично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типам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нестійкість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фону,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позначається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найчастіше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Якщо у звичайній ситуації висока тривожність характеризує холериків та меланхоліків, то при стресі вона виявляється і у людей середньої типології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сангвініків,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сангвофлегматиків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навіть у флегматиків. Те саме стосується і акцентуацій, зокрема, афективно-екзальтованої, наявність якої при стресі характеризує дуже багатьох людей практично всіх типів (включаючи і середню типологію).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некерованої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циклотимної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акцентуацій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вони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дистимна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669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Психофізіологічний статус та проблема адаптації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Психофізіологічний статус особистості грає істотну роль у процесах психологічної адаптації людини після перенесеного стресу різного характеру. Дослідження цього питання, проведене на людях, більшою чи меншою мірою психологічно та/або соціально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дезадаптованих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Алейникова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виявило повний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континум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темпераментів від крайнього холерика до крайнього меланхоліка з усіма проміжними варіантами, проте найбільш тяжко переносили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дезадаптацію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крайні типи 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холерики 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меланхоліки, а також холерики з рисами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меланхолізму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меланхоліки з рисами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холеризму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Слід зазначити, що холерик з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меланхолізмом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меланхолік з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холеризмом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це не проміжні типи, подібно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сангвофлегматику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сангвохолерику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флегмамеланхоліку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які, поєднуючи ознаки складових їх типів, є чимось усередненим. Холерик із рисами меланхоліка 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 невротик, характеризується переважно рисами холеричного темпераменту 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сильним збудженням і слабким гальмуванням, тобто низькою врівноваженістю процесів. Але при цьому холерик з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меланхолізмом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відміну від холерика (і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сангвохолерика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має знижену рухливість, що посилює і так схильність до невротизації. Низька рухливість (тим більше за слабкої врівноваженості) створює умови прояву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епілептоїдних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рис особистості (що більше властиво меланхоліку). Люди емоційно нестійкі, напади гніву більш пролонговані через знижену рухливість проти звичайних холериків, можливі депресивні стани (що найхарактерніше для меланхоліків),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перемежуються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стани оптимізму і песимізму, здебільшого це екстраверти.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рисами холерика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глибокий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невротик,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переважно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рисами,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властивими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низькою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силою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низькою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рухливістю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флегмомеланхол</a:t>
            </a:r>
            <a:r>
              <a:rPr lang="uk-UA" sz="13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іка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слабке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гальмування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вибуховості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характерної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холерика). Але, 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холерика,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дратівливості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гніву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рахунок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низької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рухливості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епілептоїдності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Істеріоїдні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напади,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розігруються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фоні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створюють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картину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глибоко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невротизованої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особливо у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випадках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мало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ймовірних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виключаються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коли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рухливість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слабкій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недостатній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врівноваженості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Цей тип, як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меланхолізмом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нестійкий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нього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інтровертований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переважно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песимістичний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процесі психокорекції психологічно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дезаптованих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 проглядається певний зв'язок психокорекції з психофізіологічним типом особистості людини та з профілем його функціональної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міжпівкульної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асиметрії. Так люди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сангво-холеричної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популяції для корекції свого психологічного стану та поведінки, включаючи розуміння необхідності сценарного перепрограмування за допомогою психоаналітика та психотерапевта, потребують значно меншої кількості сеансів, ніж представники флегмо-меланхолійної частини типологічної шкали (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Алейникова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Особливо важкі в адаптації глибокі меланхоліки,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меланхоліки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холеризмом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холерики з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меланхолізмом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того ж у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типів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крайніх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холериків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стан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емоційного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дискомфорту та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дезаптації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схильно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рецидивувати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крайні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холерики,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холерики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меланхолізмом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набагато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швидше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справляються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рецидивами,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глибокі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меланхоліки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холеризмом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огляду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лабільність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повторно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неодноразово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надовго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ув'язують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своїх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проблемах.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Спроба пов'язати швидкість психокорекції з типом профілю функціональної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міжпівкульної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асиметрії виявила більш високу швидкість психокорекції у людей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праволатерального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типу, що цілком зрозуміло, бо цим профілем мають в основному швидші психофізіологічні типи - холерики,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сангвохолерики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сангвініки (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Кураєв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uk-UA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-138499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діагностики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психофізіологічного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Найчастіше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використовувані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стандартні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набори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тестів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всебічно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охарактеризувати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Найчастіше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використовувані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опитувальники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Айзенка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Стреляу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Леонгарда-Шмишека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Спілбергера-Ханіна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колірний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тест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Люшера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тест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самооцінку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САН.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Опитувальник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Айзенка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балах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інтро-екстраверсію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стабільність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темперамент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сангвінічний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екстраверсію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флегматичний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інтраверсії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амбіверсії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холеричний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екстраверсії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меланхолійний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нейротизмі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інтроверсії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Тест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Стреляу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дає можливість оцінити в балах силу збудження, силу гальмування, їхню врівноваженість і рухливість. Колірний тест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Люшера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(8-колірний) дозволяє оцінити спрямованість людини на певну діяльність, її настрій, функціональний стан та найбільш характерні риси особистості.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Опитувальник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Спілбергера-Ханіна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стійку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характеристику)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реактивну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ситуативну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тривожність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момент часу,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фактора,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Роль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діагностиці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особливостей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"Людина спить не тому,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втомилася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спить, тому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бачити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Фанті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фістулою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відтоку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напруги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накопичилася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відреагованого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З.Фрейд називав сновидіння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королівською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дорогою до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несвідомого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туди, де локалізуються глибинні почуття, пов'язані переважно із сексуальним і агресивним інстинктами, яким присвоєно міфологічні імена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Ерос і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Танатос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Психоаналіз сновидінь можна використовувати для діагностики особливостей особистості. При цьому виявляється можливим судити і про поточний стан організму, що відображається в картинах сновидінь відкритим текстом або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символами,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 можуть бути розшифровані за допомогою власних асоціацій сновидця або при використанні психоаналітичної символіки Фрейда і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архетипових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символів Юнга. Аналіз сновидінь,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розкриваючи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несвідоме, часто, поруч із мотивами сексуальними, виявляє і агресивні мотиви поведінки, що може бути пов'язано як з агресивною орієнтацією особистості, і з деструктивною її організацією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(Фрейд,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Кляйн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Шпільрейн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Стресогенні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провокуючими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генерації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деструктивних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агресивні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деструктивні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поділити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три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Алейнікова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 I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спрямована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II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спрямована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себе; III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спрямована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ззовні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група представлена ​​двома типами сновидінь: 1 - явна спрямованість агресії поза, на інших суб'єктів (або на об'єкти); 2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неявна спрямованість агресії поза, коли має місце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перенесення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свого агресивного стану іншого суб'єкта (чи якийсь об'єкт).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69</TotalTime>
  <Words>5114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Стрес і питання психофізіологічної адаптації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Стрес і питання психофізіологічної адаптації </dc:title>
  <dc:creator>Руслан Аминов</dc:creator>
  <cp:lastModifiedBy>Руслан Аминов</cp:lastModifiedBy>
  <cp:revision>18</cp:revision>
  <dcterms:created xsi:type="dcterms:W3CDTF">2023-05-29T11:28:19Z</dcterms:created>
  <dcterms:modified xsi:type="dcterms:W3CDTF">2023-05-30T19:56:22Z</dcterms:modified>
</cp:coreProperties>
</file>