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87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130E-DA00-4F64-8A46-3635A78C186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F32C-C5CE-4962-AB1C-1E4042AC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130E-DA00-4F64-8A46-3635A78C186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F32C-C5CE-4962-AB1C-1E4042AC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130E-DA00-4F64-8A46-3635A78C186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F32C-C5CE-4962-AB1C-1E4042AC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130E-DA00-4F64-8A46-3635A78C186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F32C-C5CE-4962-AB1C-1E4042AC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130E-DA00-4F64-8A46-3635A78C186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F32C-C5CE-4962-AB1C-1E4042AC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130E-DA00-4F64-8A46-3635A78C186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F32C-C5CE-4962-AB1C-1E4042AC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130E-DA00-4F64-8A46-3635A78C186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F32C-C5CE-4962-AB1C-1E4042AC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130E-DA00-4F64-8A46-3635A78C186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F32C-C5CE-4962-AB1C-1E4042AC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130E-DA00-4F64-8A46-3635A78C186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F32C-C5CE-4962-AB1C-1E4042AC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130E-DA00-4F64-8A46-3635A78C186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F32C-C5CE-4962-AB1C-1E4042AC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130E-DA00-4F64-8A46-3635A78C186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F32C-C5CE-4962-AB1C-1E4042AC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130E-DA00-4F64-8A46-3635A78C186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8F32C-C5CE-4962-AB1C-1E4042AC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14282" y="2357430"/>
            <a:ext cx="874726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управління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мисливському</a:t>
            </a:r>
          </a:p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господарстві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37992" cy="388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8072494" cy="147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AutoShape 6" descr="https://mirglisgos.com.ua/fileadmin/_processed_/3/4/csm_DSC_0091_71324d856b.jpg"/>
          <p:cNvSpPr>
            <a:spLocks noChangeAspect="1" noChangeArrowheads="1"/>
          </p:cNvSpPr>
          <p:nvPr/>
        </p:nvSpPr>
        <p:spPr bwMode="auto">
          <a:xfrm>
            <a:off x="155575" y="-1630363"/>
            <a:ext cx="4714875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86388"/>
            <a:ext cx="2032844" cy="157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7" y="5086350"/>
            <a:ext cx="2285984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5344572"/>
            <a:ext cx="2214578" cy="151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35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429000"/>
            <a:ext cx="340900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79833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0"/>
            <a:ext cx="7286676" cy="677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407452"/>
            <a:ext cx="5214934" cy="345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AutoShape 6" descr="&amp;Mcy;&amp;icy;&amp;scy;&amp;lcy;&amp;icy;&amp;vcy;&amp;scy;&amp;softcy;&amp;kcy;&amp;iecy; &amp;gcy;&amp;ocy;&amp;scy;&amp;pcy;&amp;ocy;&amp;dcy;&amp;acy;&amp;rcy;&amp;scy;&amp;tcy;&amp;vcy;&amp;ocy; &amp;Scy;&amp;lcy;&amp;ocy;&amp;vcy;&amp;acy;&amp;chcy;&amp;chcy;&amp;icy;&amp;n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643314"/>
            <a:ext cx="540283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2024-01-15T14:35:26Z</dcterms:created>
  <dcterms:modified xsi:type="dcterms:W3CDTF">2024-01-16T08:33:45Z</dcterms:modified>
</cp:coreProperties>
</file>