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4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0626-15E7-4B32-BB65-D02BAD1F340F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EAA0-ECC7-483D-98D3-BAF7FDA2B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0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42EEF6-9015-4F3B-9AA5-87F9062EE51B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40000"/>
                <a:lumOff val="60000"/>
              </a:schemeClr>
            </a:gs>
            <a:gs pos="98500">
              <a:srgbClr val="8CC9A8"/>
            </a:gs>
            <a:gs pos="100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9460"/>
            <a:ext cx="8572559" cy="823276"/>
          </a:xfrm>
          <a:gradFill>
            <a:gsLst>
              <a:gs pos="79000">
                <a:schemeClr val="accent1">
                  <a:lumMod val="40000"/>
                  <a:lumOff val="60000"/>
                </a:schemeClr>
              </a:gs>
              <a:gs pos="98500">
                <a:srgbClr val="8CC9A8"/>
              </a:gs>
              <a:gs pos="100000">
                <a:srgbClr val="92D050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 </a:t>
            </a:r>
            <a:b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uk-UA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СУЧАСНІ ТЕХНОЛОГІЇ BIG DATA В ЕКОНОМІЧНИХ ДОСЛІДЖЕННЯХ</a:t>
            </a: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</a:t>
            </a:r>
            <a:endParaRPr lang="ru-RU" sz="20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97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	</a:t>
            </a:r>
            <a:r>
              <a:rPr lang="uk-UA" sz="1800" i="1" dirty="0" smtClean="0"/>
              <a:t>Мета</a:t>
            </a:r>
            <a:r>
              <a:rPr lang="uk-UA" sz="1800" dirty="0" smtClean="0"/>
              <a:t> </a:t>
            </a:r>
            <a:r>
              <a:rPr lang="uk-UA" sz="1800" dirty="0" smtClean="0"/>
              <a:t>вивчення дисципліни: сформувати знання щодо основ управління сучасними технологіями в умовах зростання обсягів даних, прискорення прийняття управлінських рішень та підвищення їх якості. </a:t>
            </a:r>
            <a:endParaRPr lang="uk-UA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	В </a:t>
            </a:r>
            <a:r>
              <a:rPr lang="uk-UA" sz="1800" dirty="0" smtClean="0"/>
              <a:t>результаті вивчення дисципліни студент повинен </a:t>
            </a:r>
            <a:r>
              <a:rPr lang="uk-UA" sz="1800" i="1" dirty="0" smtClean="0"/>
              <a:t>знати</a:t>
            </a:r>
            <a:r>
              <a:rPr lang="uk-UA" sz="1800" dirty="0" smtClean="0"/>
              <a:t>:  </a:t>
            </a:r>
            <a:endParaRPr lang="uk-UA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	поняття </a:t>
            </a:r>
            <a:r>
              <a:rPr lang="uk-UA" sz="1800" dirty="0" smtClean="0"/>
              <a:t>і предмет технологій великих даних; </a:t>
            </a:r>
            <a:endParaRPr lang="uk-UA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	принципи </a:t>
            </a:r>
            <a:r>
              <a:rPr lang="uk-UA" sz="1800" dirty="0" smtClean="0"/>
              <a:t>управління архітектурою та технологіями великих даних; </a:t>
            </a:r>
            <a:endParaRPr lang="uk-UA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	методи </a:t>
            </a:r>
            <a:r>
              <a:rPr lang="uk-UA" sz="1800" dirty="0" smtClean="0"/>
              <a:t>застосування та використання великих даних в організаціях для підвищення показників економіко-організаційної діяльності суб’єктів підприємництва та великих бізнес-структур. </a:t>
            </a:r>
            <a:endParaRPr lang="uk-UA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i="1" dirty="0" smtClean="0"/>
              <a:t>	Уміти</a:t>
            </a:r>
            <a:r>
              <a:rPr lang="uk-UA" sz="1800" dirty="0" smtClean="0"/>
              <a:t>: </a:t>
            </a:r>
            <a:endParaRPr lang="uk-UA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застосовувати </a:t>
            </a:r>
            <a:r>
              <a:rPr lang="uk-UA" sz="1800" dirty="0" smtClean="0"/>
              <a:t>на практиці технології великих даних; </a:t>
            </a:r>
            <a:endParaRPr lang="uk-UA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 smtClean="0"/>
              <a:t>управляти </a:t>
            </a:r>
            <a:r>
              <a:rPr lang="uk-UA" sz="1800" dirty="0" smtClean="0"/>
              <a:t>системою великих даних, розраховувати основні економічні показники побудови систем великих даних та оцінювати ефект від їх використання</a:t>
            </a:r>
            <a:endParaRPr lang="ru-RU" sz="1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34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2378</TotalTime>
  <Words>1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ДИСЦИПЛІНА  «СУЧАСНІ ТЕХНОЛОГІЇ BIG DATA В ЕКОНОМІЧНИХ ДОСЛІДЖЕННЯХ»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КОНЦЕПЦІЯ ВНУТРІШНЬОФІРМОВОГО МЕНЕДЖМЕНТУ ПРОМИСЛОВОГО ПІДПРИЄМСТВА</dc:title>
  <dc:creator>Наташа</dc:creator>
  <cp:lastModifiedBy>Machine</cp:lastModifiedBy>
  <cp:revision>105</cp:revision>
  <dcterms:created xsi:type="dcterms:W3CDTF">2019-03-10T17:04:54Z</dcterms:created>
  <dcterms:modified xsi:type="dcterms:W3CDTF">2020-01-23T10:50:49Z</dcterms:modified>
</cp:coreProperties>
</file>