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D8F1"/>
    <a:srgbClr val="AC7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B8108-9B54-405F-B96C-5F4F375044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5B7F7A8F-895A-49CE-966D-6503046688B3}">
      <dgm:prSet phldrT="[Текст]" custT="1"/>
      <dgm:spPr/>
      <dgm:t>
        <a:bodyPr/>
        <a:lstStyle/>
        <a:p>
          <a:r>
            <a: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1. Визначення проблеми</a:t>
          </a:r>
        </a:p>
      </dgm:t>
    </dgm:pt>
    <dgm:pt modelId="{A9F79384-B446-43A3-9657-89723C5B648E}" type="parTrans" cxnId="{B90C705C-7CEE-499C-A8EB-E1FA7CDE9F63}">
      <dgm:prSet/>
      <dgm:spPr/>
      <dgm:t>
        <a:bodyPr/>
        <a:lstStyle/>
        <a:p>
          <a:endParaRPr lang="ru-UA"/>
        </a:p>
      </dgm:t>
    </dgm:pt>
    <dgm:pt modelId="{2445DBF2-B157-4DA2-A028-E46B87F0D9F5}" type="sibTrans" cxnId="{B90C705C-7CEE-499C-A8EB-E1FA7CDE9F63}">
      <dgm:prSet/>
      <dgm:spPr/>
      <dgm:t>
        <a:bodyPr/>
        <a:lstStyle/>
        <a:p>
          <a:endParaRPr lang="ru-UA"/>
        </a:p>
      </dgm:t>
    </dgm:pt>
    <dgm:pt modelId="{755B4EC2-83BA-426D-8564-D1045B53B066}">
      <dgm:prSet phldrT="[Текст]" custT="1"/>
      <dgm:spPr/>
      <dgm:t>
        <a:bodyPr/>
        <a:lstStyle/>
        <a:p>
          <a:r>
            <a:rPr lang="uk-U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2. Формулювання цілей дослідження</a:t>
          </a:r>
          <a:endParaRPr lang="ru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FE4D86-EAAE-41D5-B2B7-CAC567558EC7}" type="parTrans" cxnId="{39177976-2B14-405E-9D24-618C6ED55B53}">
      <dgm:prSet/>
      <dgm:spPr/>
      <dgm:t>
        <a:bodyPr/>
        <a:lstStyle/>
        <a:p>
          <a:endParaRPr lang="ru-UA"/>
        </a:p>
      </dgm:t>
    </dgm:pt>
    <dgm:pt modelId="{FAD15381-CC02-4F2D-836D-FF3BED2C6870}" type="sibTrans" cxnId="{39177976-2B14-405E-9D24-618C6ED55B53}">
      <dgm:prSet/>
      <dgm:spPr/>
      <dgm:t>
        <a:bodyPr/>
        <a:lstStyle/>
        <a:p>
          <a:endParaRPr lang="ru-UA"/>
        </a:p>
      </dgm:t>
    </dgm:pt>
    <dgm:pt modelId="{A1F7576B-1021-4EAD-9057-2694DC7E26AD}">
      <dgm:prSet custT="1"/>
      <dgm:spPr/>
      <dgm:t>
        <a:bodyPr/>
        <a:lstStyle/>
        <a:p>
          <a:r>
            <a:rPr lang="uk-UA" sz="2000" b="1" noProof="0" dirty="0">
              <a:effectLst/>
              <a:latin typeface="Times New Roman" panose="02020603050405020304" pitchFamily="18" charset="0"/>
            </a:rPr>
            <a:t>4. Визначення методу збору даних</a:t>
          </a:r>
          <a:endParaRPr lang="uk-UA" sz="2000" b="1" noProof="0" dirty="0"/>
        </a:p>
      </dgm:t>
    </dgm:pt>
    <dgm:pt modelId="{63953F99-D0BB-4379-9E02-D81AB5A2EE0B}" type="parTrans" cxnId="{E8B5524A-31B9-46FB-BCD1-29F991AFB6FF}">
      <dgm:prSet/>
      <dgm:spPr/>
      <dgm:t>
        <a:bodyPr/>
        <a:lstStyle/>
        <a:p>
          <a:endParaRPr lang="ru-UA"/>
        </a:p>
      </dgm:t>
    </dgm:pt>
    <dgm:pt modelId="{3BC502BF-3B2E-46B1-B874-DEFAFAA54D51}" type="sibTrans" cxnId="{E8B5524A-31B9-46FB-BCD1-29F991AFB6FF}">
      <dgm:prSet/>
      <dgm:spPr/>
      <dgm:t>
        <a:bodyPr/>
        <a:lstStyle/>
        <a:p>
          <a:endParaRPr lang="ru-UA"/>
        </a:p>
      </dgm:t>
    </dgm:pt>
    <dgm:pt modelId="{62BB5346-D577-4DB0-8EAF-5420B08711E8}">
      <dgm:prSet custT="1"/>
      <dgm:spPr/>
      <dgm:t>
        <a:bodyPr/>
        <a:lstStyle/>
        <a:p>
          <a:r>
            <a:rPr lang="uk-UA" sz="2000" b="1" noProof="0" dirty="0">
              <a:effectLst/>
              <a:latin typeface="Times New Roman" panose="02020603050405020304" pitchFamily="18" charset="0"/>
            </a:rPr>
            <a:t>3. Визначення типу необхідної інформації та джерел її одержання</a:t>
          </a:r>
          <a:endParaRPr lang="uk-UA" sz="2000" b="1" noProof="0" dirty="0"/>
        </a:p>
      </dgm:t>
    </dgm:pt>
    <dgm:pt modelId="{B722EF02-4E57-45DE-A9D1-1A5CA17FAF03}" type="parTrans" cxnId="{D7375240-5F07-4D52-852E-97F673F879D1}">
      <dgm:prSet/>
      <dgm:spPr/>
      <dgm:t>
        <a:bodyPr/>
        <a:lstStyle/>
        <a:p>
          <a:endParaRPr lang="ru-UA"/>
        </a:p>
      </dgm:t>
    </dgm:pt>
    <dgm:pt modelId="{1FDCC827-4F92-4B39-AA99-4BA7E73F646B}" type="sibTrans" cxnId="{D7375240-5F07-4D52-852E-97F673F879D1}">
      <dgm:prSet/>
      <dgm:spPr/>
      <dgm:t>
        <a:bodyPr/>
        <a:lstStyle/>
        <a:p>
          <a:endParaRPr lang="ru-UA"/>
        </a:p>
      </dgm:t>
    </dgm:pt>
    <dgm:pt modelId="{41CCCB48-953A-425D-AC1A-E6263E40FEA3}">
      <dgm:prSet custT="1"/>
      <dgm:spPr/>
      <dgm:t>
        <a:bodyPr/>
        <a:lstStyle/>
        <a:p>
          <a:r>
            <a: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5. Збір даних</a:t>
          </a:r>
        </a:p>
      </dgm:t>
    </dgm:pt>
    <dgm:pt modelId="{4BAC7ABE-1F5C-4175-A415-1623B37AA066}" type="parTrans" cxnId="{81010331-53F4-4450-8F38-75F114C89B62}">
      <dgm:prSet/>
      <dgm:spPr/>
      <dgm:t>
        <a:bodyPr/>
        <a:lstStyle/>
        <a:p>
          <a:endParaRPr lang="ru-UA"/>
        </a:p>
      </dgm:t>
    </dgm:pt>
    <dgm:pt modelId="{D858D30E-D25D-47ED-9C76-013B3016FD01}" type="sibTrans" cxnId="{81010331-53F4-4450-8F38-75F114C89B62}">
      <dgm:prSet/>
      <dgm:spPr/>
      <dgm:t>
        <a:bodyPr/>
        <a:lstStyle/>
        <a:p>
          <a:endParaRPr lang="ru-UA"/>
        </a:p>
      </dgm:t>
    </dgm:pt>
    <dgm:pt modelId="{6B5D6DA2-7841-4C4B-8529-6E3842E1BC6A}">
      <dgm:prSet custT="1"/>
      <dgm:spPr/>
      <dgm:t>
        <a:bodyPr/>
        <a:lstStyle/>
        <a:p>
          <a:r>
            <a: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6. Аналіз та інтерпретація даних</a:t>
          </a:r>
        </a:p>
      </dgm:t>
    </dgm:pt>
    <dgm:pt modelId="{B63FB170-203E-4338-BE46-4A1360F87EFE}" type="parTrans" cxnId="{1912F676-BD6F-4860-B432-F54D41990955}">
      <dgm:prSet/>
      <dgm:spPr/>
      <dgm:t>
        <a:bodyPr/>
        <a:lstStyle/>
        <a:p>
          <a:endParaRPr lang="ru-UA"/>
        </a:p>
      </dgm:t>
    </dgm:pt>
    <dgm:pt modelId="{CF567096-A11F-4E8A-870C-05545CED430C}" type="sibTrans" cxnId="{1912F676-BD6F-4860-B432-F54D41990955}">
      <dgm:prSet/>
      <dgm:spPr/>
      <dgm:t>
        <a:bodyPr/>
        <a:lstStyle/>
        <a:p>
          <a:endParaRPr lang="ru-UA"/>
        </a:p>
      </dgm:t>
    </dgm:pt>
    <dgm:pt modelId="{49C5E5D1-2874-4A15-AAD1-96714FED68A6}" type="pres">
      <dgm:prSet presAssocID="{9EBB8108-9B54-405F-B96C-5F4F3750448B}" presName="linear" presStyleCnt="0">
        <dgm:presLayoutVars>
          <dgm:dir/>
          <dgm:animLvl val="lvl"/>
          <dgm:resizeHandles val="exact"/>
        </dgm:presLayoutVars>
      </dgm:prSet>
      <dgm:spPr/>
    </dgm:pt>
    <dgm:pt modelId="{49BEA809-D4BA-4681-9EC8-135E507DB7CE}" type="pres">
      <dgm:prSet presAssocID="{5B7F7A8F-895A-49CE-966D-6503046688B3}" presName="parentLin" presStyleCnt="0"/>
      <dgm:spPr/>
    </dgm:pt>
    <dgm:pt modelId="{D99DCB85-5832-4450-87D6-3FD503C35F8E}" type="pres">
      <dgm:prSet presAssocID="{5B7F7A8F-895A-49CE-966D-6503046688B3}" presName="parentLeftMargin" presStyleLbl="node1" presStyleIdx="0" presStyleCnt="6"/>
      <dgm:spPr/>
    </dgm:pt>
    <dgm:pt modelId="{99A2DD92-7111-4536-8F37-30AD402A04AA}" type="pres">
      <dgm:prSet presAssocID="{5B7F7A8F-895A-49CE-966D-6503046688B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E722283-04D7-44CC-99D4-038E0963FB01}" type="pres">
      <dgm:prSet presAssocID="{5B7F7A8F-895A-49CE-966D-6503046688B3}" presName="negativeSpace" presStyleCnt="0"/>
      <dgm:spPr/>
    </dgm:pt>
    <dgm:pt modelId="{7055DA18-67B0-47BF-B4BC-502E7C5E20EC}" type="pres">
      <dgm:prSet presAssocID="{5B7F7A8F-895A-49CE-966D-6503046688B3}" presName="childText" presStyleLbl="conFgAcc1" presStyleIdx="0" presStyleCnt="6">
        <dgm:presLayoutVars>
          <dgm:bulletEnabled val="1"/>
        </dgm:presLayoutVars>
      </dgm:prSet>
      <dgm:spPr/>
    </dgm:pt>
    <dgm:pt modelId="{A06D6AA1-6F9B-479C-84C3-C7A19C7E75B3}" type="pres">
      <dgm:prSet presAssocID="{2445DBF2-B157-4DA2-A028-E46B87F0D9F5}" presName="spaceBetweenRectangles" presStyleCnt="0"/>
      <dgm:spPr/>
    </dgm:pt>
    <dgm:pt modelId="{089F45A3-B3EB-4B5D-B374-F1CB28B67F67}" type="pres">
      <dgm:prSet presAssocID="{755B4EC2-83BA-426D-8564-D1045B53B066}" presName="parentLin" presStyleCnt="0"/>
      <dgm:spPr/>
    </dgm:pt>
    <dgm:pt modelId="{20974E3B-7786-4027-A0E9-97A21AD649F9}" type="pres">
      <dgm:prSet presAssocID="{755B4EC2-83BA-426D-8564-D1045B53B066}" presName="parentLeftMargin" presStyleLbl="node1" presStyleIdx="0" presStyleCnt="6"/>
      <dgm:spPr/>
    </dgm:pt>
    <dgm:pt modelId="{4E146EE6-9630-49D4-8B0B-02A7947C3DD6}" type="pres">
      <dgm:prSet presAssocID="{755B4EC2-83BA-426D-8564-D1045B53B06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60AA12C-DDD4-4026-9811-8B3DCAE18059}" type="pres">
      <dgm:prSet presAssocID="{755B4EC2-83BA-426D-8564-D1045B53B066}" presName="negativeSpace" presStyleCnt="0"/>
      <dgm:spPr/>
    </dgm:pt>
    <dgm:pt modelId="{529A05F1-DC52-4433-A71A-0C4405AFD299}" type="pres">
      <dgm:prSet presAssocID="{755B4EC2-83BA-426D-8564-D1045B53B066}" presName="childText" presStyleLbl="conFgAcc1" presStyleIdx="1" presStyleCnt="6">
        <dgm:presLayoutVars>
          <dgm:bulletEnabled val="1"/>
        </dgm:presLayoutVars>
      </dgm:prSet>
      <dgm:spPr/>
    </dgm:pt>
    <dgm:pt modelId="{E1EA06B5-1471-4328-A098-B955D0D3CDA8}" type="pres">
      <dgm:prSet presAssocID="{FAD15381-CC02-4F2D-836D-FF3BED2C6870}" presName="spaceBetweenRectangles" presStyleCnt="0"/>
      <dgm:spPr/>
    </dgm:pt>
    <dgm:pt modelId="{2E8B43C3-A320-4667-8AE1-6A7EB365553B}" type="pres">
      <dgm:prSet presAssocID="{62BB5346-D577-4DB0-8EAF-5420B08711E8}" presName="parentLin" presStyleCnt="0"/>
      <dgm:spPr/>
    </dgm:pt>
    <dgm:pt modelId="{60B69D89-9FD4-4C1F-AA40-F26F8140F019}" type="pres">
      <dgm:prSet presAssocID="{62BB5346-D577-4DB0-8EAF-5420B08711E8}" presName="parentLeftMargin" presStyleLbl="node1" presStyleIdx="1" presStyleCnt="6"/>
      <dgm:spPr/>
    </dgm:pt>
    <dgm:pt modelId="{A6ED7412-9D95-457D-8AA8-B738273669DE}" type="pres">
      <dgm:prSet presAssocID="{62BB5346-D577-4DB0-8EAF-5420B08711E8}" presName="parentText" presStyleLbl="node1" presStyleIdx="2" presStyleCnt="6" custScaleY="163058" custLinFactNeighborY="-12292">
        <dgm:presLayoutVars>
          <dgm:chMax val="0"/>
          <dgm:bulletEnabled val="1"/>
        </dgm:presLayoutVars>
      </dgm:prSet>
      <dgm:spPr/>
    </dgm:pt>
    <dgm:pt modelId="{8FDB6E98-C9E5-4C5F-8C59-66481267E04E}" type="pres">
      <dgm:prSet presAssocID="{62BB5346-D577-4DB0-8EAF-5420B08711E8}" presName="negativeSpace" presStyleCnt="0"/>
      <dgm:spPr/>
    </dgm:pt>
    <dgm:pt modelId="{71826E30-A3EF-4423-A2AA-645A23F4E6F3}" type="pres">
      <dgm:prSet presAssocID="{62BB5346-D577-4DB0-8EAF-5420B08711E8}" presName="childText" presStyleLbl="conFgAcc1" presStyleIdx="2" presStyleCnt="6">
        <dgm:presLayoutVars>
          <dgm:bulletEnabled val="1"/>
        </dgm:presLayoutVars>
      </dgm:prSet>
      <dgm:spPr/>
    </dgm:pt>
    <dgm:pt modelId="{A0C08E25-2548-4A8B-9E2E-46BB20404EFA}" type="pres">
      <dgm:prSet presAssocID="{1FDCC827-4F92-4B39-AA99-4BA7E73F646B}" presName="spaceBetweenRectangles" presStyleCnt="0"/>
      <dgm:spPr/>
    </dgm:pt>
    <dgm:pt modelId="{0F9F46F3-637F-4F38-8764-061222066105}" type="pres">
      <dgm:prSet presAssocID="{A1F7576B-1021-4EAD-9057-2694DC7E26AD}" presName="parentLin" presStyleCnt="0"/>
      <dgm:spPr/>
    </dgm:pt>
    <dgm:pt modelId="{B5161BCB-E5BE-4625-81EC-A2105B906735}" type="pres">
      <dgm:prSet presAssocID="{A1F7576B-1021-4EAD-9057-2694DC7E26AD}" presName="parentLeftMargin" presStyleLbl="node1" presStyleIdx="2" presStyleCnt="6"/>
      <dgm:spPr/>
    </dgm:pt>
    <dgm:pt modelId="{61EA147F-56C8-4E30-88C1-66E9AB59A7F8}" type="pres">
      <dgm:prSet presAssocID="{A1F7576B-1021-4EAD-9057-2694DC7E26A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253B6D3-3F9C-4225-9B18-0D44A54B952B}" type="pres">
      <dgm:prSet presAssocID="{A1F7576B-1021-4EAD-9057-2694DC7E26AD}" presName="negativeSpace" presStyleCnt="0"/>
      <dgm:spPr/>
    </dgm:pt>
    <dgm:pt modelId="{B9E11B98-8CDF-4E2A-8C7E-7219A8432F53}" type="pres">
      <dgm:prSet presAssocID="{A1F7576B-1021-4EAD-9057-2694DC7E26AD}" presName="childText" presStyleLbl="conFgAcc1" presStyleIdx="3" presStyleCnt="6">
        <dgm:presLayoutVars>
          <dgm:bulletEnabled val="1"/>
        </dgm:presLayoutVars>
      </dgm:prSet>
      <dgm:spPr/>
    </dgm:pt>
    <dgm:pt modelId="{727B8CEC-C40E-42D1-BEC8-4A886DE5E7DB}" type="pres">
      <dgm:prSet presAssocID="{3BC502BF-3B2E-46B1-B874-DEFAFAA54D51}" presName="spaceBetweenRectangles" presStyleCnt="0"/>
      <dgm:spPr/>
    </dgm:pt>
    <dgm:pt modelId="{7AC52CA5-9835-4542-9E35-54C75A04E2FE}" type="pres">
      <dgm:prSet presAssocID="{41CCCB48-953A-425D-AC1A-E6263E40FEA3}" presName="parentLin" presStyleCnt="0"/>
      <dgm:spPr/>
    </dgm:pt>
    <dgm:pt modelId="{7676E956-5FE1-49E7-BAE1-1304BFC9AC55}" type="pres">
      <dgm:prSet presAssocID="{41CCCB48-953A-425D-AC1A-E6263E40FEA3}" presName="parentLeftMargin" presStyleLbl="node1" presStyleIdx="3" presStyleCnt="6"/>
      <dgm:spPr/>
    </dgm:pt>
    <dgm:pt modelId="{4FC74BFD-E750-4BB6-AA8A-DBF9AA0A4D74}" type="pres">
      <dgm:prSet presAssocID="{41CCCB48-953A-425D-AC1A-E6263E40FEA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EC58D56-7874-414B-8663-1F713ABE08EF}" type="pres">
      <dgm:prSet presAssocID="{41CCCB48-953A-425D-AC1A-E6263E40FEA3}" presName="negativeSpace" presStyleCnt="0"/>
      <dgm:spPr/>
    </dgm:pt>
    <dgm:pt modelId="{8D5BCE90-D62A-430E-8379-57423C1D0B34}" type="pres">
      <dgm:prSet presAssocID="{41CCCB48-953A-425D-AC1A-E6263E40FEA3}" presName="childText" presStyleLbl="conFgAcc1" presStyleIdx="4" presStyleCnt="6">
        <dgm:presLayoutVars>
          <dgm:bulletEnabled val="1"/>
        </dgm:presLayoutVars>
      </dgm:prSet>
      <dgm:spPr/>
    </dgm:pt>
    <dgm:pt modelId="{D0F976EF-A645-4D1A-BFFA-D2C823EDED8E}" type="pres">
      <dgm:prSet presAssocID="{D858D30E-D25D-47ED-9C76-013B3016FD01}" presName="spaceBetweenRectangles" presStyleCnt="0"/>
      <dgm:spPr/>
    </dgm:pt>
    <dgm:pt modelId="{FCE9AFB2-77DD-4333-9CEA-A37040C8A9C6}" type="pres">
      <dgm:prSet presAssocID="{6B5D6DA2-7841-4C4B-8529-6E3842E1BC6A}" presName="parentLin" presStyleCnt="0"/>
      <dgm:spPr/>
    </dgm:pt>
    <dgm:pt modelId="{32214DDB-1E58-4BEE-B84B-3EF03E9A4EF9}" type="pres">
      <dgm:prSet presAssocID="{6B5D6DA2-7841-4C4B-8529-6E3842E1BC6A}" presName="parentLeftMargin" presStyleLbl="node1" presStyleIdx="4" presStyleCnt="6"/>
      <dgm:spPr/>
    </dgm:pt>
    <dgm:pt modelId="{EA513B68-00E8-4892-A6FD-F0C6B8D1CDB1}" type="pres">
      <dgm:prSet presAssocID="{6B5D6DA2-7841-4C4B-8529-6E3842E1BC6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2DCDB25-8CD0-46D8-9418-63573D88CD27}" type="pres">
      <dgm:prSet presAssocID="{6B5D6DA2-7841-4C4B-8529-6E3842E1BC6A}" presName="negativeSpace" presStyleCnt="0"/>
      <dgm:spPr/>
    </dgm:pt>
    <dgm:pt modelId="{E388284E-E499-41E7-9F27-E095D2DA8D0E}" type="pres">
      <dgm:prSet presAssocID="{6B5D6DA2-7841-4C4B-8529-6E3842E1BC6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F79831A-563B-44AE-94AF-E404531CA9D8}" type="presOf" srcId="{755B4EC2-83BA-426D-8564-D1045B53B066}" destId="{20974E3B-7786-4027-A0E9-97A21AD649F9}" srcOrd="0" destOrd="0" presId="urn:microsoft.com/office/officeart/2005/8/layout/list1"/>
    <dgm:cxn modelId="{3EECE61D-5B9C-454A-8577-5A6B2C0F6D34}" type="presOf" srcId="{62BB5346-D577-4DB0-8EAF-5420B08711E8}" destId="{A6ED7412-9D95-457D-8AA8-B738273669DE}" srcOrd="1" destOrd="0" presId="urn:microsoft.com/office/officeart/2005/8/layout/list1"/>
    <dgm:cxn modelId="{E574062D-DFAA-4944-9916-B68C356FD407}" type="presOf" srcId="{5B7F7A8F-895A-49CE-966D-6503046688B3}" destId="{99A2DD92-7111-4536-8F37-30AD402A04AA}" srcOrd="1" destOrd="0" presId="urn:microsoft.com/office/officeart/2005/8/layout/list1"/>
    <dgm:cxn modelId="{81010331-53F4-4450-8F38-75F114C89B62}" srcId="{9EBB8108-9B54-405F-B96C-5F4F3750448B}" destId="{41CCCB48-953A-425D-AC1A-E6263E40FEA3}" srcOrd="4" destOrd="0" parTransId="{4BAC7ABE-1F5C-4175-A415-1623B37AA066}" sibTransId="{D858D30E-D25D-47ED-9C76-013B3016FD01}"/>
    <dgm:cxn modelId="{5B66B331-E10A-48C5-A657-479EA2452A99}" type="presOf" srcId="{6B5D6DA2-7841-4C4B-8529-6E3842E1BC6A}" destId="{EA513B68-00E8-4892-A6FD-F0C6B8D1CDB1}" srcOrd="1" destOrd="0" presId="urn:microsoft.com/office/officeart/2005/8/layout/list1"/>
    <dgm:cxn modelId="{D7375240-5F07-4D52-852E-97F673F879D1}" srcId="{9EBB8108-9B54-405F-B96C-5F4F3750448B}" destId="{62BB5346-D577-4DB0-8EAF-5420B08711E8}" srcOrd="2" destOrd="0" parTransId="{B722EF02-4E57-45DE-A9D1-1A5CA17FAF03}" sibTransId="{1FDCC827-4F92-4B39-AA99-4BA7E73F646B}"/>
    <dgm:cxn modelId="{B90C705C-7CEE-499C-A8EB-E1FA7CDE9F63}" srcId="{9EBB8108-9B54-405F-B96C-5F4F3750448B}" destId="{5B7F7A8F-895A-49CE-966D-6503046688B3}" srcOrd="0" destOrd="0" parTransId="{A9F79384-B446-43A3-9657-89723C5B648E}" sibTransId="{2445DBF2-B157-4DA2-A028-E46B87F0D9F5}"/>
    <dgm:cxn modelId="{F952D15D-1175-40CA-A7EA-70E9126E3374}" type="presOf" srcId="{41CCCB48-953A-425D-AC1A-E6263E40FEA3}" destId="{7676E956-5FE1-49E7-BAE1-1304BFC9AC55}" srcOrd="0" destOrd="0" presId="urn:microsoft.com/office/officeart/2005/8/layout/list1"/>
    <dgm:cxn modelId="{E8B5524A-31B9-46FB-BCD1-29F991AFB6FF}" srcId="{9EBB8108-9B54-405F-B96C-5F4F3750448B}" destId="{A1F7576B-1021-4EAD-9057-2694DC7E26AD}" srcOrd="3" destOrd="0" parTransId="{63953F99-D0BB-4379-9E02-D81AB5A2EE0B}" sibTransId="{3BC502BF-3B2E-46B1-B874-DEFAFAA54D51}"/>
    <dgm:cxn modelId="{E78AA34C-77A5-4F74-9D79-0268F2C596F3}" type="presOf" srcId="{6B5D6DA2-7841-4C4B-8529-6E3842E1BC6A}" destId="{32214DDB-1E58-4BEE-B84B-3EF03E9A4EF9}" srcOrd="0" destOrd="0" presId="urn:microsoft.com/office/officeart/2005/8/layout/list1"/>
    <dgm:cxn modelId="{D65B6672-D47B-4116-8586-A29C005A0E24}" type="presOf" srcId="{755B4EC2-83BA-426D-8564-D1045B53B066}" destId="{4E146EE6-9630-49D4-8B0B-02A7947C3DD6}" srcOrd="1" destOrd="0" presId="urn:microsoft.com/office/officeart/2005/8/layout/list1"/>
    <dgm:cxn modelId="{39177976-2B14-405E-9D24-618C6ED55B53}" srcId="{9EBB8108-9B54-405F-B96C-5F4F3750448B}" destId="{755B4EC2-83BA-426D-8564-D1045B53B066}" srcOrd="1" destOrd="0" parTransId="{37FE4D86-EAAE-41D5-B2B7-CAC567558EC7}" sibTransId="{FAD15381-CC02-4F2D-836D-FF3BED2C6870}"/>
    <dgm:cxn modelId="{1912F676-BD6F-4860-B432-F54D41990955}" srcId="{9EBB8108-9B54-405F-B96C-5F4F3750448B}" destId="{6B5D6DA2-7841-4C4B-8529-6E3842E1BC6A}" srcOrd="5" destOrd="0" parTransId="{B63FB170-203E-4338-BE46-4A1360F87EFE}" sibTransId="{CF567096-A11F-4E8A-870C-05545CED430C}"/>
    <dgm:cxn modelId="{43368D7E-BD10-41AF-877F-33AD3F3D0597}" type="presOf" srcId="{62BB5346-D577-4DB0-8EAF-5420B08711E8}" destId="{60B69D89-9FD4-4C1F-AA40-F26F8140F019}" srcOrd="0" destOrd="0" presId="urn:microsoft.com/office/officeart/2005/8/layout/list1"/>
    <dgm:cxn modelId="{CEDC3A97-7A6A-43F2-A6EA-93D2676B35B6}" type="presOf" srcId="{A1F7576B-1021-4EAD-9057-2694DC7E26AD}" destId="{B5161BCB-E5BE-4625-81EC-A2105B906735}" srcOrd="0" destOrd="0" presId="urn:microsoft.com/office/officeart/2005/8/layout/list1"/>
    <dgm:cxn modelId="{F5570AA6-592E-4E13-BAEA-A8FA155E5F1B}" type="presOf" srcId="{A1F7576B-1021-4EAD-9057-2694DC7E26AD}" destId="{61EA147F-56C8-4E30-88C1-66E9AB59A7F8}" srcOrd="1" destOrd="0" presId="urn:microsoft.com/office/officeart/2005/8/layout/list1"/>
    <dgm:cxn modelId="{89B15CAC-2685-49A4-8CB6-7DE6B037C6B7}" type="presOf" srcId="{41CCCB48-953A-425D-AC1A-E6263E40FEA3}" destId="{4FC74BFD-E750-4BB6-AA8A-DBF9AA0A4D74}" srcOrd="1" destOrd="0" presId="urn:microsoft.com/office/officeart/2005/8/layout/list1"/>
    <dgm:cxn modelId="{C53B74EF-A238-4F5F-9FD3-8C442C07DD58}" type="presOf" srcId="{5B7F7A8F-895A-49CE-966D-6503046688B3}" destId="{D99DCB85-5832-4450-87D6-3FD503C35F8E}" srcOrd="0" destOrd="0" presId="urn:microsoft.com/office/officeart/2005/8/layout/list1"/>
    <dgm:cxn modelId="{0DA19AFC-FBAE-491D-9B96-4FC8D011354A}" type="presOf" srcId="{9EBB8108-9B54-405F-B96C-5F4F3750448B}" destId="{49C5E5D1-2874-4A15-AAD1-96714FED68A6}" srcOrd="0" destOrd="0" presId="urn:microsoft.com/office/officeart/2005/8/layout/list1"/>
    <dgm:cxn modelId="{92250843-9900-4A64-B89A-071DA5367D6C}" type="presParOf" srcId="{49C5E5D1-2874-4A15-AAD1-96714FED68A6}" destId="{49BEA809-D4BA-4681-9EC8-135E507DB7CE}" srcOrd="0" destOrd="0" presId="urn:microsoft.com/office/officeart/2005/8/layout/list1"/>
    <dgm:cxn modelId="{080EFDDC-01A1-4F5C-95C7-016929B82874}" type="presParOf" srcId="{49BEA809-D4BA-4681-9EC8-135E507DB7CE}" destId="{D99DCB85-5832-4450-87D6-3FD503C35F8E}" srcOrd="0" destOrd="0" presId="urn:microsoft.com/office/officeart/2005/8/layout/list1"/>
    <dgm:cxn modelId="{061F7ABD-1B89-48B0-9B89-CC4BD776FA4D}" type="presParOf" srcId="{49BEA809-D4BA-4681-9EC8-135E507DB7CE}" destId="{99A2DD92-7111-4536-8F37-30AD402A04AA}" srcOrd="1" destOrd="0" presId="urn:microsoft.com/office/officeart/2005/8/layout/list1"/>
    <dgm:cxn modelId="{89BDD7B3-9B24-46A9-9544-9759DB8B2C1E}" type="presParOf" srcId="{49C5E5D1-2874-4A15-AAD1-96714FED68A6}" destId="{6E722283-04D7-44CC-99D4-038E0963FB01}" srcOrd="1" destOrd="0" presId="urn:microsoft.com/office/officeart/2005/8/layout/list1"/>
    <dgm:cxn modelId="{280C9676-A1AE-4C87-ADB7-CDF2E962EEB3}" type="presParOf" srcId="{49C5E5D1-2874-4A15-AAD1-96714FED68A6}" destId="{7055DA18-67B0-47BF-B4BC-502E7C5E20EC}" srcOrd="2" destOrd="0" presId="urn:microsoft.com/office/officeart/2005/8/layout/list1"/>
    <dgm:cxn modelId="{97EA4960-AFD4-4CDF-A6ED-5497B777F5B5}" type="presParOf" srcId="{49C5E5D1-2874-4A15-AAD1-96714FED68A6}" destId="{A06D6AA1-6F9B-479C-84C3-C7A19C7E75B3}" srcOrd="3" destOrd="0" presId="urn:microsoft.com/office/officeart/2005/8/layout/list1"/>
    <dgm:cxn modelId="{B052B825-7988-4A9E-B771-3540CAC42FC4}" type="presParOf" srcId="{49C5E5D1-2874-4A15-AAD1-96714FED68A6}" destId="{089F45A3-B3EB-4B5D-B374-F1CB28B67F67}" srcOrd="4" destOrd="0" presId="urn:microsoft.com/office/officeart/2005/8/layout/list1"/>
    <dgm:cxn modelId="{4A474E35-4C81-4378-9614-A12A87579E60}" type="presParOf" srcId="{089F45A3-B3EB-4B5D-B374-F1CB28B67F67}" destId="{20974E3B-7786-4027-A0E9-97A21AD649F9}" srcOrd="0" destOrd="0" presId="urn:microsoft.com/office/officeart/2005/8/layout/list1"/>
    <dgm:cxn modelId="{7657EB8A-DF34-4EA7-88F8-10B703AEECCE}" type="presParOf" srcId="{089F45A3-B3EB-4B5D-B374-F1CB28B67F67}" destId="{4E146EE6-9630-49D4-8B0B-02A7947C3DD6}" srcOrd="1" destOrd="0" presId="urn:microsoft.com/office/officeart/2005/8/layout/list1"/>
    <dgm:cxn modelId="{CA85ADF0-F8B7-46AC-88D2-FF310E23359B}" type="presParOf" srcId="{49C5E5D1-2874-4A15-AAD1-96714FED68A6}" destId="{B60AA12C-DDD4-4026-9811-8B3DCAE18059}" srcOrd="5" destOrd="0" presId="urn:microsoft.com/office/officeart/2005/8/layout/list1"/>
    <dgm:cxn modelId="{B716DC20-EE5D-4C03-B4CE-DB2600C4EC6E}" type="presParOf" srcId="{49C5E5D1-2874-4A15-AAD1-96714FED68A6}" destId="{529A05F1-DC52-4433-A71A-0C4405AFD299}" srcOrd="6" destOrd="0" presId="urn:microsoft.com/office/officeart/2005/8/layout/list1"/>
    <dgm:cxn modelId="{831C9C1D-FA5B-41B9-B2BA-433A2230028D}" type="presParOf" srcId="{49C5E5D1-2874-4A15-AAD1-96714FED68A6}" destId="{E1EA06B5-1471-4328-A098-B955D0D3CDA8}" srcOrd="7" destOrd="0" presId="urn:microsoft.com/office/officeart/2005/8/layout/list1"/>
    <dgm:cxn modelId="{26A11626-4F74-4FBD-99D3-F945F8971907}" type="presParOf" srcId="{49C5E5D1-2874-4A15-AAD1-96714FED68A6}" destId="{2E8B43C3-A320-4667-8AE1-6A7EB365553B}" srcOrd="8" destOrd="0" presId="urn:microsoft.com/office/officeart/2005/8/layout/list1"/>
    <dgm:cxn modelId="{CA8EB192-2D1F-4135-BEB8-ED5C3227DDD8}" type="presParOf" srcId="{2E8B43C3-A320-4667-8AE1-6A7EB365553B}" destId="{60B69D89-9FD4-4C1F-AA40-F26F8140F019}" srcOrd="0" destOrd="0" presId="urn:microsoft.com/office/officeart/2005/8/layout/list1"/>
    <dgm:cxn modelId="{77341A02-6255-438A-A854-EE73B54E3C18}" type="presParOf" srcId="{2E8B43C3-A320-4667-8AE1-6A7EB365553B}" destId="{A6ED7412-9D95-457D-8AA8-B738273669DE}" srcOrd="1" destOrd="0" presId="urn:microsoft.com/office/officeart/2005/8/layout/list1"/>
    <dgm:cxn modelId="{BAF831F1-4AF0-4A9B-9C3E-7760022C6159}" type="presParOf" srcId="{49C5E5D1-2874-4A15-AAD1-96714FED68A6}" destId="{8FDB6E98-C9E5-4C5F-8C59-66481267E04E}" srcOrd="9" destOrd="0" presId="urn:microsoft.com/office/officeart/2005/8/layout/list1"/>
    <dgm:cxn modelId="{53ED7A43-912F-4639-A8E6-ACE07C92A4C7}" type="presParOf" srcId="{49C5E5D1-2874-4A15-AAD1-96714FED68A6}" destId="{71826E30-A3EF-4423-A2AA-645A23F4E6F3}" srcOrd="10" destOrd="0" presId="urn:microsoft.com/office/officeart/2005/8/layout/list1"/>
    <dgm:cxn modelId="{288EA6C7-413B-4CA8-9EAA-5667071AAC90}" type="presParOf" srcId="{49C5E5D1-2874-4A15-AAD1-96714FED68A6}" destId="{A0C08E25-2548-4A8B-9E2E-46BB20404EFA}" srcOrd="11" destOrd="0" presId="urn:microsoft.com/office/officeart/2005/8/layout/list1"/>
    <dgm:cxn modelId="{BC943452-0B82-4EDD-BCE8-B79BA630BBFA}" type="presParOf" srcId="{49C5E5D1-2874-4A15-AAD1-96714FED68A6}" destId="{0F9F46F3-637F-4F38-8764-061222066105}" srcOrd="12" destOrd="0" presId="urn:microsoft.com/office/officeart/2005/8/layout/list1"/>
    <dgm:cxn modelId="{677A6DA4-A5CA-4B6F-9992-773BE25B61D9}" type="presParOf" srcId="{0F9F46F3-637F-4F38-8764-061222066105}" destId="{B5161BCB-E5BE-4625-81EC-A2105B906735}" srcOrd="0" destOrd="0" presId="urn:microsoft.com/office/officeart/2005/8/layout/list1"/>
    <dgm:cxn modelId="{D7242C62-B4DB-4EC7-837C-A38B124D9179}" type="presParOf" srcId="{0F9F46F3-637F-4F38-8764-061222066105}" destId="{61EA147F-56C8-4E30-88C1-66E9AB59A7F8}" srcOrd="1" destOrd="0" presId="urn:microsoft.com/office/officeart/2005/8/layout/list1"/>
    <dgm:cxn modelId="{989564A8-AFA5-4AE8-932A-343B0137C517}" type="presParOf" srcId="{49C5E5D1-2874-4A15-AAD1-96714FED68A6}" destId="{C253B6D3-3F9C-4225-9B18-0D44A54B952B}" srcOrd="13" destOrd="0" presId="urn:microsoft.com/office/officeart/2005/8/layout/list1"/>
    <dgm:cxn modelId="{ABDBA3FC-0700-4349-AEB3-10EB44F21013}" type="presParOf" srcId="{49C5E5D1-2874-4A15-AAD1-96714FED68A6}" destId="{B9E11B98-8CDF-4E2A-8C7E-7219A8432F53}" srcOrd="14" destOrd="0" presId="urn:microsoft.com/office/officeart/2005/8/layout/list1"/>
    <dgm:cxn modelId="{262B0AB3-6FF9-4E06-9258-FECF7AAAB994}" type="presParOf" srcId="{49C5E5D1-2874-4A15-AAD1-96714FED68A6}" destId="{727B8CEC-C40E-42D1-BEC8-4A886DE5E7DB}" srcOrd="15" destOrd="0" presId="urn:microsoft.com/office/officeart/2005/8/layout/list1"/>
    <dgm:cxn modelId="{2300D17F-076C-4195-86B7-F3ACEE375C69}" type="presParOf" srcId="{49C5E5D1-2874-4A15-AAD1-96714FED68A6}" destId="{7AC52CA5-9835-4542-9E35-54C75A04E2FE}" srcOrd="16" destOrd="0" presId="urn:microsoft.com/office/officeart/2005/8/layout/list1"/>
    <dgm:cxn modelId="{C502E156-2C61-4096-844E-7914252AE765}" type="presParOf" srcId="{7AC52CA5-9835-4542-9E35-54C75A04E2FE}" destId="{7676E956-5FE1-49E7-BAE1-1304BFC9AC55}" srcOrd="0" destOrd="0" presId="urn:microsoft.com/office/officeart/2005/8/layout/list1"/>
    <dgm:cxn modelId="{9F25EC9C-EE1D-45A2-9B24-B69B61D67DE7}" type="presParOf" srcId="{7AC52CA5-9835-4542-9E35-54C75A04E2FE}" destId="{4FC74BFD-E750-4BB6-AA8A-DBF9AA0A4D74}" srcOrd="1" destOrd="0" presId="urn:microsoft.com/office/officeart/2005/8/layout/list1"/>
    <dgm:cxn modelId="{8BAB6AAD-D1D6-4DB6-88D2-4CCC983812E0}" type="presParOf" srcId="{49C5E5D1-2874-4A15-AAD1-96714FED68A6}" destId="{5EC58D56-7874-414B-8663-1F713ABE08EF}" srcOrd="17" destOrd="0" presId="urn:microsoft.com/office/officeart/2005/8/layout/list1"/>
    <dgm:cxn modelId="{7D9539E1-BFAE-4F98-B0B3-20C410D301A8}" type="presParOf" srcId="{49C5E5D1-2874-4A15-AAD1-96714FED68A6}" destId="{8D5BCE90-D62A-430E-8379-57423C1D0B34}" srcOrd="18" destOrd="0" presId="urn:microsoft.com/office/officeart/2005/8/layout/list1"/>
    <dgm:cxn modelId="{BF1B9F04-4B42-4EEB-9EFB-4D8DDF46DCDE}" type="presParOf" srcId="{49C5E5D1-2874-4A15-AAD1-96714FED68A6}" destId="{D0F976EF-A645-4D1A-BFFA-D2C823EDED8E}" srcOrd="19" destOrd="0" presId="urn:microsoft.com/office/officeart/2005/8/layout/list1"/>
    <dgm:cxn modelId="{1AAFAE99-96C0-4E72-8F2F-F3375FE5A569}" type="presParOf" srcId="{49C5E5D1-2874-4A15-AAD1-96714FED68A6}" destId="{FCE9AFB2-77DD-4333-9CEA-A37040C8A9C6}" srcOrd="20" destOrd="0" presId="urn:microsoft.com/office/officeart/2005/8/layout/list1"/>
    <dgm:cxn modelId="{35EFDAED-3C32-4291-9F5F-85452A873189}" type="presParOf" srcId="{FCE9AFB2-77DD-4333-9CEA-A37040C8A9C6}" destId="{32214DDB-1E58-4BEE-B84B-3EF03E9A4EF9}" srcOrd="0" destOrd="0" presId="urn:microsoft.com/office/officeart/2005/8/layout/list1"/>
    <dgm:cxn modelId="{0680FBCD-C2B3-4E7E-88DD-A179AC19D739}" type="presParOf" srcId="{FCE9AFB2-77DD-4333-9CEA-A37040C8A9C6}" destId="{EA513B68-00E8-4892-A6FD-F0C6B8D1CDB1}" srcOrd="1" destOrd="0" presId="urn:microsoft.com/office/officeart/2005/8/layout/list1"/>
    <dgm:cxn modelId="{BF45564D-6BB1-4C51-AFC1-9B7D3107DF5E}" type="presParOf" srcId="{49C5E5D1-2874-4A15-AAD1-96714FED68A6}" destId="{62DCDB25-8CD0-46D8-9418-63573D88CD27}" srcOrd="21" destOrd="0" presId="urn:microsoft.com/office/officeart/2005/8/layout/list1"/>
    <dgm:cxn modelId="{9F05CC1D-414F-4738-A0A2-6641C274D623}" type="presParOf" srcId="{49C5E5D1-2874-4A15-AAD1-96714FED68A6}" destId="{E388284E-E499-41E7-9F27-E095D2DA8D0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85B8F9-7030-49D2-8FF0-F73F4BC0403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7F41A3F9-BFEA-4DEE-B791-84BFA543726B}">
      <dgm:prSet custT="1"/>
      <dgm:spPr/>
      <dgm:t>
        <a:bodyPr/>
        <a:lstStyle/>
        <a:p>
          <a:r>
            <a:rPr lang="uk-UA" sz="2400" b="1" i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Розвідувальне дослідження </a:t>
          </a:r>
          <a:r>
            <a:rPr lang="uk-UA" sz="24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застосовується для вивчення будь-якої проблеми, стосовно якої недостатньо інформації</a:t>
          </a:r>
        </a:p>
      </dgm:t>
    </dgm:pt>
    <dgm:pt modelId="{508348C6-57A8-4587-BC20-8B03ED20D1AC}" type="parTrans" cxnId="{40A918C6-AA5E-4662-B9BB-93FAFDF2B495}">
      <dgm:prSet/>
      <dgm:spPr/>
      <dgm:t>
        <a:bodyPr/>
        <a:lstStyle/>
        <a:p>
          <a:endParaRPr lang="ru-UA"/>
        </a:p>
      </dgm:t>
    </dgm:pt>
    <dgm:pt modelId="{9F0B0351-73D3-4929-A4BB-BDFD382766FD}" type="sibTrans" cxnId="{40A918C6-AA5E-4662-B9BB-93FAFDF2B495}">
      <dgm:prSet/>
      <dgm:spPr/>
      <dgm:t>
        <a:bodyPr/>
        <a:lstStyle/>
        <a:p>
          <a:endParaRPr lang="ru-UA"/>
        </a:p>
      </dgm:t>
    </dgm:pt>
    <dgm:pt modelId="{31793919-B73A-4095-9744-A710A933F976}">
      <dgm:prSet custT="1"/>
      <dgm:spPr/>
      <dgm:t>
        <a:bodyPr/>
        <a:lstStyle/>
        <a:p>
          <a:r>
            <a:rPr lang="uk-UA" sz="2200" b="1" i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Описове (дескриптивне) дослідження </a:t>
          </a:r>
          <a:r>
            <a:rPr lang="uk-UA" sz="22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br>
            <a:rPr lang="uk-UA" sz="22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2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проект досліджень, в якому основна увага приділяється повному та достовірному опису аспектів реальної ринкової ситуації</a:t>
          </a:r>
        </a:p>
      </dgm:t>
    </dgm:pt>
    <dgm:pt modelId="{774F9854-E66E-415C-8569-5275D2C401CB}" type="parTrans" cxnId="{00EE10AE-3608-4A53-9404-871C212DE0F0}">
      <dgm:prSet/>
      <dgm:spPr/>
      <dgm:t>
        <a:bodyPr/>
        <a:lstStyle/>
        <a:p>
          <a:endParaRPr lang="ru-UA"/>
        </a:p>
      </dgm:t>
    </dgm:pt>
    <dgm:pt modelId="{60EBB9BE-F941-4E6A-8152-9A37F66FCDBE}" type="sibTrans" cxnId="{00EE10AE-3608-4A53-9404-871C212DE0F0}">
      <dgm:prSet/>
      <dgm:spPr/>
      <dgm:t>
        <a:bodyPr/>
        <a:lstStyle/>
        <a:p>
          <a:endParaRPr lang="ru-UA"/>
        </a:p>
      </dgm:t>
    </dgm:pt>
    <dgm:pt modelId="{9CEBF3A4-BD0D-43A9-A4C6-B89726EBA186}">
      <dgm:prSet custT="1"/>
      <dgm:spPr/>
      <dgm:t>
        <a:bodyPr/>
        <a:lstStyle/>
        <a:p>
          <a:r>
            <a:rPr lang="uk-UA" sz="2200" b="1" i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Каузальне дослідження</a:t>
          </a:r>
          <a:br>
            <a:rPr lang="uk-UA" sz="22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2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– проект досліджень, в якому основна увага приділяється встановленню причинно-наслідкових </a:t>
          </a:r>
          <a:r>
            <a:rPr lang="uk-UA" sz="2200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зв’язків</a:t>
          </a:r>
          <a:endParaRPr lang="uk-UA" sz="22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874DAD-F803-4D45-8940-F1CBB35B1426}" type="parTrans" cxnId="{EC054E42-C499-4083-A9C0-559C1EDABAD1}">
      <dgm:prSet/>
      <dgm:spPr/>
      <dgm:t>
        <a:bodyPr/>
        <a:lstStyle/>
        <a:p>
          <a:endParaRPr lang="ru-UA"/>
        </a:p>
      </dgm:t>
    </dgm:pt>
    <dgm:pt modelId="{924F4F6B-EA4B-4FC2-88DD-BB8D0BF4AE88}" type="sibTrans" cxnId="{EC054E42-C499-4083-A9C0-559C1EDABAD1}">
      <dgm:prSet/>
      <dgm:spPr/>
      <dgm:t>
        <a:bodyPr/>
        <a:lstStyle/>
        <a:p>
          <a:endParaRPr lang="ru-UA"/>
        </a:p>
      </dgm:t>
    </dgm:pt>
    <dgm:pt modelId="{B1947F51-A2ED-4732-8458-913C07C6680F}" type="pres">
      <dgm:prSet presAssocID="{3F85B8F9-7030-49D2-8FF0-F73F4BC0403D}" presName="diagram" presStyleCnt="0">
        <dgm:presLayoutVars>
          <dgm:dir/>
          <dgm:resizeHandles val="exact"/>
        </dgm:presLayoutVars>
      </dgm:prSet>
      <dgm:spPr/>
    </dgm:pt>
    <dgm:pt modelId="{2753B109-9769-418E-9009-1E32EC49ED1A}" type="pres">
      <dgm:prSet presAssocID="{7F41A3F9-BFEA-4DEE-B791-84BFA543726B}" presName="node" presStyleLbl="node1" presStyleIdx="0" presStyleCnt="3" custScaleY="217514">
        <dgm:presLayoutVars>
          <dgm:bulletEnabled val="1"/>
        </dgm:presLayoutVars>
      </dgm:prSet>
      <dgm:spPr/>
    </dgm:pt>
    <dgm:pt modelId="{23833768-58BB-49D6-AF40-B1F45ADA9829}" type="pres">
      <dgm:prSet presAssocID="{9F0B0351-73D3-4929-A4BB-BDFD382766FD}" presName="sibTrans" presStyleCnt="0"/>
      <dgm:spPr/>
    </dgm:pt>
    <dgm:pt modelId="{BA1B48B9-1CCF-44B1-8730-96B16F084C7E}" type="pres">
      <dgm:prSet presAssocID="{31793919-B73A-4095-9744-A710A933F976}" presName="node" presStyleLbl="node1" presStyleIdx="1" presStyleCnt="3" custScaleY="212112">
        <dgm:presLayoutVars>
          <dgm:bulletEnabled val="1"/>
        </dgm:presLayoutVars>
      </dgm:prSet>
      <dgm:spPr/>
    </dgm:pt>
    <dgm:pt modelId="{1F7136A4-EE1C-46E3-B2C5-C930FE317AFE}" type="pres">
      <dgm:prSet presAssocID="{60EBB9BE-F941-4E6A-8152-9A37F66FCDBE}" presName="sibTrans" presStyleCnt="0"/>
      <dgm:spPr/>
    </dgm:pt>
    <dgm:pt modelId="{3CF99FA3-9F9D-493F-9700-E5AE2DDEFF6D}" type="pres">
      <dgm:prSet presAssocID="{9CEBF3A4-BD0D-43A9-A4C6-B89726EBA186}" presName="node" presStyleLbl="node1" presStyleIdx="2" presStyleCnt="3" custScaleY="210311">
        <dgm:presLayoutVars>
          <dgm:bulletEnabled val="1"/>
        </dgm:presLayoutVars>
      </dgm:prSet>
      <dgm:spPr/>
    </dgm:pt>
  </dgm:ptLst>
  <dgm:cxnLst>
    <dgm:cxn modelId="{6880831E-5CCB-4D6C-B90C-8417A17C5108}" type="presOf" srcId="{3F85B8F9-7030-49D2-8FF0-F73F4BC0403D}" destId="{B1947F51-A2ED-4732-8458-913C07C6680F}" srcOrd="0" destOrd="0" presId="urn:microsoft.com/office/officeart/2005/8/layout/default"/>
    <dgm:cxn modelId="{EC054E42-C499-4083-A9C0-559C1EDABAD1}" srcId="{3F85B8F9-7030-49D2-8FF0-F73F4BC0403D}" destId="{9CEBF3A4-BD0D-43A9-A4C6-B89726EBA186}" srcOrd="2" destOrd="0" parTransId="{E6874DAD-F803-4D45-8940-F1CBB35B1426}" sibTransId="{924F4F6B-EA4B-4FC2-88DD-BB8D0BF4AE88}"/>
    <dgm:cxn modelId="{6703A74C-FF7B-49A8-9C0F-EB94D69EE082}" type="presOf" srcId="{9CEBF3A4-BD0D-43A9-A4C6-B89726EBA186}" destId="{3CF99FA3-9F9D-493F-9700-E5AE2DDEFF6D}" srcOrd="0" destOrd="0" presId="urn:microsoft.com/office/officeart/2005/8/layout/default"/>
    <dgm:cxn modelId="{7ED99358-E40A-43FB-9F04-A6D5E3B36D14}" type="presOf" srcId="{31793919-B73A-4095-9744-A710A933F976}" destId="{BA1B48B9-1CCF-44B1-8730-96B16F084C7E}" srcOrd="0" destOrd="0" presId="urn:microsoft.com/office/officeart/2005/8/layout/default"/>
    <dgm:cxn modelId="{00EE10AE-3608-4A53-9404-871C212DE0F0}" srcId="{3F85B8F9-7030-49D2-8FF0-F73F4BC0403D}" destId="{31793919-B73A-4095-9744-A710A933F976}" srcOrd="1" destOrd="0" parTransId="{774F9854-E66E-415C-8569-5275D2C401CB}" sibTransId="{60EBB9BE-F941-4E6A-8152-9A37F66FCDBE}"/>
    <dgm:cxn modelId="{40A918C6-AA5E-4662-B9BB-93FAFDF2B495}" srcId="{3F85B8F9-7030-49D2-8FF0-F73F4BC0403D}" destId="{7F41A3F9-BFEA-4DEE-B791-84BFA543726B}" srcOrd="0" destOrd="0" parTransId="{508348C6-57A8-4587-BC20-8B03ED20D1AC}" sibTransId="{9F0B0351-73D3-4929-A4BB-BDFD382766FD}"/>
    <dgm:cxn modelId="{6755EFE6-7761-4B7D-8EE0-1DDC7CEE9063}" type="presOf" srcId="{7F41A3F9-BFEA-4DEE-B791-84BFA543726B}" destId="{2753B109-9769-418E-9009-1E32EC49ED1A}" srcOrd="0" destOrd="0" presId="urn:microsoft.com/office/officeart/2005/8/layout/default"/>
    <dgm:cxn modelId="{D8AE82DA-A019-49ED-88D9-8F68E4CF7E0B}" type="presParOf" srcId="{B1947F51-A2ED-4732-8458-913C07C6680F}" destId="{2753B109-9769-418E-9009-1E32EC49ED1A}" srcOrd="0" destOrd="0" presId="urn:microsoft.com/office/officeart/2005/8/layout/default"/>
    <dgm:cxn modelId="{04F72AB3-E2DA-4F8D-A5D5-6CE2A608A9AA}" type="presParOf" srcId="{B1947F51-A2ED-4732-8458-913C07C6680F}" destId="{23833768-58BB-49D6-AF40-B1F45ADA9829}" srcOrd="1" destOrd="0" presId="urn:microsoft.com/office/officeart/2005/8/layout/default"/>
    <dgm:cxn modelId="{F95D77A5-01C1-4BFA-A38A-D0431FB0AA41}" type="presParOf" srcId="{B1947F51-A2ED-4732-8458-913C07C6680F}" destId="{BA1B48B9-1CCF-44B1-8730-96B16F084C7E}" srcOrd="2" destOrd="0" presId="urn:microsoft.com/office/officeart/2005/8/layout/default"/>
    <dgm:cxn modelId="{756C4557-4470-4B1A-ACA5-75AC76A4C4F5}" type="presParOf" srcId="{B1947F51-A2ED-4732-8458-913C07C6680F}" destId="{1F7136A4-EE1C-46E3-B2C5-C930FE317AFE}" srcOrd="3" destOrd="0" presId="urn:microsoft.com/office/officeart/2005/8/layout/default"/>
    <dgm:cxn modelId="{EBCE7022-EFD9-43E4-B1CA-1D60DB85F0C8}" type="presParOf" srcId="{B1947F51-A2ED-4732-8458-913C07C6680F}" destId="{3CF99FA3-9F9D-493F-9700-E5AE2DDEFF6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85B8F9-7030-49D2-8FF0-F73F4BC0403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7F41A3F9-BFEA-4DEE-B791-84BFA543726B}">
      <dgm:prSet custT="1"/>
      <dgm:spPr/>
      <dgm:t>
        <a:bodyPr/>
        <a:lstStyle/>
        <a:p>
          <a:r>
            <a:rPr lang="uk-UA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Первинна інформація </a:t>
          </a:r>
          <a:r>
            <a:rPr lang="uk-UA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– інформація, яка отримана спеціально для вирішення конкретної проблеми, спеціально зібрана для цілей конкретного дослідження</a:t>
          </a:r>
          <a:endParaRPr lang="uk-UA" sz="24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8348C6-57A8-4587-BC20-8B03ED20D1AC}" type="parTrans" cxnId="{40A918C6-AA5E-4662-B9BB-93FAFDF2B495}">
      <dgm:prSet/>
      <dgm:spPr/>
      <dgm:t>
        <a:bodyPr/>
        <a:lstStyle/>
        <a:p>
          <a:endParaRPr lang="ru-UA"/>
        </a:p>
      </dgm:t>
    </dgm:pt>
    <dgm:pt modelId="{9F0B0351-73D3-4929-A4BB-BDFD382766FD}" type="sibTrans" cxnId="{40A918C6-AA5E-4662-B9BB-93FAFDF2B495}">
      <dgm:prSet/>
      <dgm:spPr/>
      <dgm:t>
        <a:bodyPr/>
        <a:lstStyle/>
        <a:p>
          <a:endParaRPr lang="ru-UA"/>
        </a:p>
      </dgm:t>
    </dgm:pt>
    <dgm:pt modelId="{31793919-B73A-4095-9744-A710A933F976}">
      <dgm:prSet custT="1"/>
      <dgm:spPr/>
      <dgm:t>
        <a:bodyPr/>
        <a:lstStyle/>
        <a:p>
          <a:r>
            <a:rPr lang="uk-UA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Вторинна інформація</a:t>
          </a:r>
          <a:r>
            <a:rPr lang="uk-UA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– </a:t>
          </a:r>
          <a:r>
            <a:rPr lang="uk-UA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інформація, яка зібрана раніше для цілей, відмінних від цілей проведеного ринкового дослідження</a:t>
          </a:r>
          <a:endParaRPr lang="uk-UA" sz="24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F9854-E66E-415C-8569-5275D2C401CB}" type="parTrans" cxnId="{00EE10AE-3608-4A53-9404-871C212DE0F0}">
      <dgm:prSet/>
      <dgm:spPr/>
      <dgm:t>
        <a:bodyPr/>
        <a:lstStyle/>
        <a:p>
          <a:endParaRPr lang="ru-UA"/>
        </a:p>
      </dgm:t>
    </dgm:pt>
    <dgm:pt modelId="{60EBB9BE-F941-4E6A-8152-9A37F66FCDBE}" type="sibTrans" cxnId="{00EE10AE-3608-4A53-9404-871C212DE0F0}">
      <dgm:prSet/>
      <dgm:spPr/>
      <dgm:t>
        <a:bodyPr/>
        <a:lstStyle/>
        <a:p>
          <a:endParaRPr lang="ru-UA"/>
        </a:p>
      </dgm:t>
    </dgm:pt>
    <dgm:pt modelId="{B1947F51-A2ED-4732-8458-913C07C6680F}" type="pres">
      <dgm:prSet presAssocID="{3F85B8F9-7030-49D2-8FF0-F73F4BC0403D}" presName="diagram" presStyleCnt="0">
        <dgm:presLayoutVars>
          <dgm:dir/>
          <dgm:resizeHandles val="exact"/>
        </dgm:presLayoutVars>
      </dgm:prSet>
      <dgm:spPr/>
    </dgm:pt>
    <dgm:pt modelId="{2753B109-9769-418E-9009-1E32EC49ED1A}" type="pres">
      <dgm:prSet presAssocID="{7F41A3F9-BFEA-4DEE-B791-84BFA543726B}" presName="node" presStyleLbl="node1" presStyleIdx="0" presStyleCnt="2" custScaleY="152684">
        <dgm:presLayoutVars>
          <dgm:bulletEnabled val="1"/>
        </dgm:presLayoutVars>
      </dgm:prSet>
      <dgm:spPr/>
    </dgm:pt>
    <dgm:pt modelId="{23833768-58BB-49D6-AF40-B1F45ADA9829}" type="pres">
      <dgm:prSet presAssocID="{9F0B0351-73D3-4929-A4BB-BDFD382766FD}" presName="sibTrans" presStyleCnt="0"/>
      <dgm:spPr/>
    </dgm:pt>
    <dgm:pt modelId="{BA1B48B9-1CCF-44B1-8730-96B16F084C7E}" type="pres">
      <dgm:prSet presAssocID="{31793919-B73A-4095-9744-A710A933F976}" presName="node" presStyleLbl="node1" presStyleIdx="1" presStyleCnt="2" custScaleY="153303" custLinFactNeighborX="-5416" custLinFactNeighborY="849">
        <dgm:presLayoutVars>
          <dgm:bulletEnabled val="1"/>
        </dgm:presLayoutVars>
      </dgm:prSet>
      <dgm:spPr/>
    </dgm:pt>
  </dgm:ptLst>
  <dgm:cxnLst>
    <dgm:cxn modelId="{6880831E-5CCB-4D6C-B90C-8417A17C5108}" type="presOf" srcId="{3F85B8F9-7030-49D2-8FF0-F73F4BC0403D}" destId="{B1947F51-A2ED-4732-8458-913C07C6680F}" srcOrd="0" destOrd="0" presId="urn:microsoft.com/office/officeart/2005/8/layout/default"/>
    <dgm:cxn modelId="{7ED99358-E40A-43FB-9F04-A6D5E3B36D14}" type="presOf" srcId="{31793919-B73A-4095-9744-A710A933F976}" destId="{BA1B48B9-1CCF-44B1-8730-96B16F084C7E}" srcOrd="0" destOrd="0" presId="urn:microsoft.com/office/officeart/2005/8/layout/default"/>
    <dgm:cxn modelId="{00EE10AE-3608-4A53-9404-871C212DE0F0}" srcId="{3F85B8F9-7030-49D2-8FF0-F73F4BC0403D}" destId="{31793919-B73A-4095-9744-A710A933F976}" srcOrd="1" destOrd="0" parTransId="{774F9854-E66E-415C-8569-5275D2C401CB}" sibTransId="{60EBB9BE-F941-4E6A-8152-9A37F66FCDBE}"/>
    <dgm:cxn modelId="{40A918C6-AA5E-4662-B9BB-93FAFDF2B495}" srcId="{3F85B8F9-7030-49D2-8FF0-F73F4BC0403D}" destId="{7F41A3F9-BFEA-4DEE-B791-84BFA543726B}" srcOrd="0" destOrd="0" parTransId="{508348C6-57A8-4587-BC20-8B03ED20D1AC}" sibTransId="{9F0B0351-73D3-4929-A4BB-BDFD382766FD}"/>
    <dgm:cxn modelId="{6755EFE6-7761-4B7D-8EE0-1DDC7CEE9063}" type="presOf" srcId="{7F41A3F9-BFEA-4DEE-B791-84BFA543726B}" destId="{2753B109-9769-418E-9009-1E32EC49ED1A}" srcOrd="0" destOrd="0" presId="urn:microsoft.com/office/officeart/2005/8/layout/default"/>
    <dgm:cxn modelId="{D8AE82DA-A019-49ED-88D9-8F68E4CF7E0B}" type="presParOf" srcId="{B1947F51-A2ED-4732-8458-913C07C6680F}" destId="{2753B109-9769-418E-9009-1E32EC49ED1A}" srcOrd="0" destOrd="0" presId="urn:microsoft.com/office/officeart/2005/8/layout/default"/>
    <dgm:cxn modelId="{04F72AB3-E2DA-4F8D-A5D5-6CE2A608A9AA}" type="presParOf" srcId="{B1947F51-A2ED-4732-8458-913C07C6680F}" destId="{23833768-58BB-49D6-AF40-B1F45ADA9829}" srcOrd="1" destOrd="0" presId="urn:microsoft.com/office/officeart/2005/8/layout/default"/>
    <dgm:cxn modelId="{F95D77A5-01C1-4BFA-A38A-D0431FB0AA41}" type="presParOf" srcId="{B1947F51-A2ED-4732-8458-913C07C6680F}" destId="{BA1B48B9-1CCF-44B1-8730-96B16F084C7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85B8F9-7030-49D2-8FF0-F73F4BC0403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7F41A3F9-BFEA-4DEE-B791-84BFA543726B}">
      <dgm:prSet custT="1"/>
      <dgm:spPr/>
      <dgm:t>
        <a:bodyPr/>
        <a:lstStyle/>
        <a:p>
          <a:r>
            <a:rPr lang="uk-UA" sz="2400" b="1" i="1" noProof="0" dirty="0">
              <a:effectLst/>
              <a:latin typeface="Times New Roman" panose="02020603050405020304" pitchFamily="18" charset="0"/>
            </a:rPr>
            <a:t>Внутрішня інформація – </a:t>
          </a:r>
          <a:r>
            <a:rPr lang="uk-UA" sz="2400" b="1" i="0" noProof="0" dirty="0">
              <a:effectLst/>
              <a:latin typeface="Times New Roman" panose="02020603050405020304" pitchFamily="18" charset="0"/>
            </a:rPr>
            <a:t>дані, які одержують у рамках тієї самої організації, для якої проводиться дослідження ринку</a:t>
          </a:r>
          <a:endParaRPr lang="uk-UA" sz="2400" b="1" i="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8348C6-57A8-4587-BC20-8B03ED20D1AC}" type="parTrans" cxnId="{40A918C6-AA5E-4662-B9BB-93FAFDF2B495}">
      <dgm:prSet/>
      <dgm:spPr/>
      <dgm:t>
        <a:bodyPr/>
        <a:lstStyle/>
        <a:p>
          <a:endParaRPr lang="ru-UA"/>
        </a:p>
      </dgm:t>
    </dgm:pt>
    <dgm:pt modelId="{9F0B0351-73D3-4929-A4BB-BDFD382766FD}" type="sibTrans" cxnId="{40A918C6-AA5E-4662-B9BB-93FAFDF2B495}">
      <dgm:prSet/>
      <dgm:spPr/>
      <dgm:t>
        <a:bodyPr/>
        <a:lstStyle/>
        <a:p>
          <a:endParaRPr lang="ru-UA"/>
        </a:p>
      </dgm:t>
    </dgm:pt>
    <dgm:pt modelId="{31793919-B73A-4095-9744-A710A933F976}">
      <dgm:prSet custT="1"/>
      <dgm:spPr/>
      <dgm:t>
        <a:bodyPr/>
        <a:lstStyle/>
        <a:p>
          <a:r>
            <a:rPr lang="uk-UA" sz="2400" b="1" i="1" noProof="0" dirty="0">
              <a:effectLst/>
              <a:latin typeface="Times New Roman" panose="02020603050405020304" pitchFamily="18" charset="0"/>
            </a:rPr>
            <a:t>Зовнішня інформація – </a:t>
          </a:r>
          <a:r>
            <a:rPr lang="uk-UA" sz="2400" b="1" i="0" noProof="0" dirty="0">
              <a:effectLst/>
              <a:latin typeface="Times New Roman" panose="02020603050405020304" pitchFamily="18" charset="0"/>
            </a:rPr>
            <a:t>дані, які одержують із джерел, що знаходяться поза організацією, для якої проводиться дослідження ринку</a:t>
          </a:r>
          <a:endParaRPr lang="uk-UA" sz="2400" b="1" i="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F9854-E66E-415C-8569-5275D2C401CB}" type="parTrans" cxnId="{00EE10AE-3608-4A53-9404-871C212DE0F0}">
      <dgm:prSet/>
      <dgm:spPr/>
      <dgm:t>
        <a:bodyPr/>
        <a:lstStyle/>
        <a:p>
          <a:endParaRPr lang="ru-UA"/>
        </a:p>
      </dgm:t>
    </dgm:pt>
    <dgm:pt modelId="{60EBB9BE-F941-4E6A-8152-9A37F66FCDBE}" type="sibTrans" cxnId="{00EE10AE-3608-4A53-9404-871C212DE0F0}">
      <dgm:prSet/>
      <dgm:spPr/>
      <dgm:t>
        <a:bodyPr/>
        <a:lstStyle/>
        <a:p>
          <a:endParaRPr lang="ru-UA"/>
        </a:p>
      </dgm:t>
    </dgm:pt>
    <dgm:pt modelId="{B1947F51-A2ED-4732-8458-913C07C6680F}" type="pres">
      <dgm:prSet presAssocID="{3F85B8F9-7030-49D2-8FF0-F73F4BC0403D}" presName="diagram" presStyleCnt="0">
        <dgm:presLayoutVars>
          <dgm:dir/>
          <dgm:resizeHandles val="exact"/>
        </dgm:presLayoutVars>
      </dgm:prSet>
      <dgm:spPr/>
    </dgm:pt>
    <dgm:pt modelId="{2753B109-9769-418E-9009-1E32EC49ED1A}" type="pres">
      <dgm:prSet presAssocID="{7F41A3F9-BFEA-4DEE-B791-84BFA543726B}" presName="node" presStyleLbl="node1" presStyleIdx="0" presStyleCnt="2" custScaleY="104412" custLinFactNeighborX="2266" custLinFactNeighborY="-4171">
        <dgm:presLayoutVars>
          <dgm:bulletEnabled val="1"/>
        </dgm:presLayoutVars>
      </dgm:prSet>
      <dgm:spPr/>
    </dgm:pt>
    <dgm:pt modelId="{23833768-58BB-49D6-AF40-B1F45ADA9829}" type="pres">
      <dgm:prSet presAssocID="{9F0B0351-73D3-4929-A4BB-BDFD382766FD}" presName="sibTrans" presStyleCnt="0"/>
      <dgm:spPr/>
    </dgm:pt>
    <dgm:pt modelId="{BA1B48B9-1CCF-44B1-8730-96B16F084C7E}" type="pres">
      <dgm:prSet presAssocID="{31793919-B73A-4095-9744-A710A933F976}" presName="node" presStyleLbl="node1" presStyleIdx="1" presStyleCnt="2" custScaleY="103333" custLinFactNeighborX="-3150" custLinFactNeighborY="-4171">
        <dgm:presLayoutVars>
          <dgm:bulletEnabled val="1"/>
        </dgm:presLayoutVars>
      </dgm:prSet>
      <dgm:spPr/>
    </dgm:pt>
  </dgm:ptLst>
  <dgm:cxnLst>
    <dgm:cxn modelId="{6880831E-5CCB-4D6C-B90C-8417A17C5108}" type="presOf" srcId="{3F85B8F9-7030-49D2-8FF0-F73F4BC0403D}" destId="{B1947F51-A2ED-4732-8458-913C07C6680F}" srcOrd="0" destOrd="0" presId="urn:microsoft.com/office/officeart/2005/8/layout/default"/>
    <dgm:cxn modelId="{7ED99358-E40A-43FB-9F04-A6D5E3B36D14}" type="presOf" srcId="{31793919-B73A-4095-9744-A710A933F976}" destId="{BA1B48B9-1CCF-44B1-8730-96B16F084C7E}" srcOrd="0" destOrd="0" presId="urn:microsoft.com/office/officeart/2005/8/layout/default"/>
    <dgm:cxn modelId="{00EE10AE-3608-4A53-9404-871C212DE0F0}" srcId="{3F85B8F9-7030-49D2-8FF0-F73F4BC0403D}" destId="{31793919-B73A-4095-9744-A710A933F976}" srcOrd="1" destOrd="0" parTransId="{774F9854-E66E-415C-8569-5275D2C401CB}" sibTransId="{60EBB9BE-F941-4E6A-8152-9A37F66FCDBE}"/>
    <dgm:cxn modelId="{40A918C6-AA5E-4662-B9BB-93FAFDF2B495}" srcId="{3F85B8F9-7030-49D2-8FF0-F73F4BC0403D}" destId="{7F41A3F9-BFEA-4DEE-B791-84BFA543726B}" srcOrd="0" destOrd="0" parTransId="{508348C6-57A8-4587-BC20-8B03ED20D1AC}" sibTransId="{9F0B0351-73D3-4929-A4BB-BDFD382766FD}"/>
    <dgm:cxn modelId="{6755EFE6-7761-4B7D-8EE0-1DDC7CEE9063}" type="presOf" srcId="{7F41A3F9-BFEA-4DEE-B791-84BFA543726B}" destId="{2753B109-9769-418E-9009-1E32EC49ED1A}" srcOrd="0" destOrd="0" presId="urn:microsoft.com/office/officeart/2005/8/layout/default"/>
    <dgm:cxn modelId="{D8AE82DA-A019-49ED-88D9-8F68E4CF7E0B}" type="presParOf" srcId="{B1947F51-A2ED-4732-8458-913C07C6680F}" destId="{2753B109-9769-418E-9009-1E32EC49ED1A}" srcOrd="0" destOrd="0" presId="urn:microsoft.com/office/officeart/2005/8/layout/default"/>
    <dgm:cxn modelId="{04F72AB3-E2DA-4F8D-A5D5-6CE2A608A9AA}" type="presParOf" srcId="{B1947F51-A2ED-4732-8458-913C07C6680F}" destId="{23833768-58BB-49D6-AF40-B1F45ADA9829}" srcOrd="1" destOrd="0" presId="urn:microsoft.com/office/officeart/2005/8/layout/default"/>
    <dgm:cxn modelId="{F95D77A5-01C1-4BFA-A38A-D0431FB0AA41}" type="presParOf" srcId="{B1947F51-A2ED-4732-8458-913C07C6680F}" destId="{BA1B48B9-1CCF-44B1-8730-96B16F084C7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BB8108-9B54-405F-B96C-5F4F375044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5B7F7A8F-895A-49CE-966D-6503046688B3}">
      <dgm:prSet phldrT="[Текст]" custT="1"/>
      <dgm:spPr/>
      <dgm:t>
        <a:bodyPr/>
        <a:lstStyle/>
        <a:p>
          <a:r>
            <a: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Закони, укази, постанови державних органів</a:t>
          </a:r>
        </a:p>
      </dgm:t>
    </dgm:pt>
    <dgm:pt modelId="{A9F79384-B446-43A3-9657-89723C5B648E}" type="parTrans" cxnId="{B90C705C-7CEE-499C-A8EB-E1FA7CDE9F63}">
      <dgm:prSet/>
      <dgm:spPr/>
      <dgm:t>
        <a:bodyPr/>
        <a:lstStyle/>
        <a:p>
          <a:endParaRPr lang="ru-UA"/>
        </a:p>
      </dgm:t>
    </dgm:pt>
    <dgm:pt modelId="{2445DBF2-B157-4DA2-A028-E46B87F0D9F5}" type="sibTrans" cxnId="{B90C705C-7CEE-499C-A8EB-E1FA7CDE9F63}">
      <dgm:prSet/>
      <dgm:spPr/>
      <dgm:t>
        <a:bodyPr/>
        <a:lstStyle/>
        <a:p>
          <a:endParaRPr lang="ru-UA"/>
        </a:p>
      </dgm:t>
    </dgm:pt>
    <dgm:pt modelId="{755B4EC2-83BA-426D-8564-D1045B53B066}">
      <dgm:prSet phldrT="[Текст]" custT="1"/>
      <dgm:spPr/>
      <dgm:t>
        <a:bodyPr/>
        <a:lstStyle/>
        <a:p>
          <a:r>
            <a: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Дані офіційної статистики</a:t>
          </a:r>
        </a:p>
      </dgm:t>
    </dgm:pt>
    <dgm:pt modelId="{37FE4D86-EAAE-41D5-B2B7-CAC567558EC7}" type="parTrans" cxnId="{39177976-2B14-405E-9D24-618C6ED55B53}">
      <dgm:prSet/>
      <dgm:spPr/>
      <dgm:t>
        <a:bodyPr/>
        <a:lstStyle/>
        <a:p>
          <a:endParaRPr lang="ru-UA"/>
        </a:p>
      </dgm:t>
    </dgm:pt>
    <dgm:pt modelId="{FAD15381-CC02-4F2D-836D-FF3BED2C6870}" type="sibTrans" cxnId="{39177976-2B14-405E-9D24-618C6ED55B53}">
      <dgm:prSet/>
      <dgm:spPr/>
      <dgm:t>
        <a:bodyPr/>
        <a:lstStyle/>
        <a:p>
          <a:endParaRPr lang="ru-UA"/>
        </a:p>
      </dgm:t>
    </dgm:pt>
    <dgm:pt modelId="{A1F7576B-1021-4EAD-9057-2694DC7E26AD}">
      <dgm:prSet custT="1"/>
      <dgm:spPr/>
      <dgm:t>
        <a:bodyPr/>
        <a:lstStyle/>
        <a:p>
          <a:r>
            <a:rPr lang="uk-UA" sz="2000" b="1" noProof="0" dirty="0">
              <a:effectLst/>
              <a:latin typeface="Times New Roman" panose="02020603050405020304" pitchFamily="18" charset="0"/>
            </a:rPr>
            <a:t>Комерційні бази даних </a:t>
          </a:r>
          <a:endParaRPr lang="uk-UA" sz="2000" b="1" noProof="0" dirty="0"/>
        </a:p>
      </dgm:t>
    </dgm:pt>
    <dgm:pt modelId="{63953F99-D0BB-4379-9E02-D81AB5A2EE0B}" type="parTrans" cxnId="{E8B5524A-31B9-46FB-BCD1-29F991AFB6FF}">
      <dgm:prSet/>
      <dgm:spPr/>
      <dgm:t>
        <a:bodyPr/>
        <a:lstStyle/>
        <a:p>
          <a:endParaRPr lang="ru-UA"/>
        </a:p>
      </dgm:t>
    </dgm:pt>
    <dgm:pt modelId="{3BC502BF-3B2E-46B1-B874-DEFAFAA54D51}" type="sibTrans" cxnId="{E8B5524A-31B9-46FB-BCD1-29F991AFB6FF}">
      <dgm:prSet/>
      <dgm:spPr/>
      <dgm:t>
        <a:bodyPr/>
        <a:lstStyle/>
        <a:p>
          <a:endParaRPr lang="ru-UA"/>
        </a:p>
      </dgm:t>
    </dgm:pt>
    <dgm:pt modelId="{62BB5346-D577-4DB0-8EAF-5420B08711E8}">
      <dgm:prSet custT="1"/>
      <dgm:spPr/>
      <dgm:t>
        <a:bodyPr/>
        <a:lstStyle/>
        <a:p>
          <a:r>
            <a:rPr lang="uk-UA" sz="2000" b="1" noProof="0" dirty="0">
              <a:effectLst/>
              <a:latin typeface="Times New Roman" panose="02020603050405020304" pitchFamily="18" charset="0"/>
            </a:rPr>
            <a:t>Мережа Інтернет</a:t>
          </a:r>
          <a:endParaRPr lang="uk-UA" sz="2000" b="1" noProof="0" dirty="0"/>
        </a:p>
      </dgm:t>
    </dgm:pt>
    <dgm:pt modelId="{B722EF02-4E57-45DE-A9D1-1A5CA17FAF03}" type="parTrans" cxnId="{D7375240-5F07-4D52-852E-97F673F879D1}">
      <dgm:prSet/>
      <dgm:spPr/>
      <dgm:t>
        <a:bodyPr/>
        <a:lstStyle/>
        <a:p>
          <a:endParaRPr lang="ru-UA"/>
        </a:p>
      </dgm:t>
    </dgm:pt>
    <dgm:pt modelId="{1FDCC827-4F92-4B39-AA99-4BA7E73F646B}" type="sibTrans" cxnId="{D7375240-5F07-4D52-852E-97F673F879D1}">
      <dgm:prSet/>
      <dgm:spPr/>
      <dgm:t>
        <a:bodyPr/>
        <a:lstStyle/>
        <a:p>
          <a:endParaRPr lang="ru-UA"/>
        </a:p>
      </dgm:t>
    </dgm:pt>
    <dgm:pt modelId="{41CCCB48-953A-425D-AC1A-E6263E40FEA3}">
      <dgm:prSet custT="1"/>
      <dgm:spPr/>
      <dgm:t>
        <a:bodyPr/>
        <a:lstStyle/>
        <a:p>
          <a:r>
            <a: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Торгово-промислові палати</a:t>
          </a:r>
        </a:p>
      </dgm:t>
    </dgm:pt>
    <dgm:pt modelId="{4BAC7ABE-1F5C-4175-A415-1623B37AA066}" type="parTrans" cxnId="{81010331-53F4-4450-8F38-75F114C89B62}">
      <dgm:prSet/>
      <dgm:spPr/>
      <dgm:t>
        <a:bodyPr/>
        <a:lstStyle/>
        <a:p>
          <a:endParaRPr lang="ru-UA"/>
        </a:p>
      </dgm:t>
    </dgm:pt>
    <dgm:pt modelId="{D858D30E-D25D-47ED-9C76-013B3016FD01}" type="sibTrans" cxnId="{81010331-53F4-4450-8F38-75F114C89B62}">
      <dgm:prSet/>
      <dgm:spPr/>
      <dgm:t>
        <a:bodyPr/>
        <a:lstStyle/>
        <a:p>
          <a:endParaRPr lang="ru-UA"/>
        </a:p>
      </dgm:t>
    </dgm:pt>
    <dgm:pt modelId="{6B5D6DA2-7841-4C4B-8529-6E3842E1BC6A}">
      <dgm:prSet custT="1"/>
      <dgm:spPr/>
      <dgm:t>
        <a:bodyPr/>
        <a:lstStyle/>
        <a:p>
          <a:r>
            <a: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Виставки, ярмарки</a:t>
          </a:r>
        </a:p>
      </dgm:t>
    </dgm:pt>
    <dgm:pt modelId="{B63FB170-203E-4338-BE46-4A1360F87EFE}" type="parTrans" cxnId="{1912F676-BD6F-4860-B432-F54D41990955}">
      <dgm:prSet/>
      <dgm:spPr/>
      <dgm:t>
        <a:bodyPr/>
        <a:lstStyle/>
        <a:p>
          <a:endParaRPr lang="ru-UA"/>
        </a:p>
      </dgm:t>
    </dgm:pt>
    <dgm:pt modelId="{CF567096-A11F-4E8A-870C-05545CED430C}" type="sibTrans" cxnId="{1912F676-BD6F-4860-B432-F54D41990955}">
      <dgm:prSet/>
      <dgm:spPr/>
      <dgm:t>
        <a:bodyPr/>
        <a:lstStyle/>
        <a:p>
          <a:endParaRPr lang="ru-UA"/>
        </a:p>
      </dgm:t>
    </dgm:pt>
    <dgm:pt modelId="{49C5E5D1-2874-4A15-AAD1-96714FED68A6}" type="pres">
      <dgm:prSet presAssocID="{9EBB8108-9B54-405F-B96C-5F4F3750448B}" presName="linear" presStyleCnt="0">
        <dgm:presLayoutVars>
          <dgm:dir/>
          <dgm:animLvl val="lvl"/>
          <dgm:resizeHandles val="exact"/>
        </dgm:presLayoutVars>
      </dgm:prSet>
      <dgm:spPr/>
    </dgm:pt>
    <dgm:pt modelId="{49BEA809-D4BA-4681-9EC8-135E507DB7CE}" type="pres">
      <dgm:prSet presAssocID="{5B7F7A8F-895A-49CE-966D-6503046688B3}" presName="parentLin" presStyleCnt="0"/>
      <dgm:spPr/>
    </dgm:pt>
    <dgm:pt modelId="{D99DCB85-5832-4450-87D6-3FD503C35F8E}" type="pres">
      <dgm:prSet presAssocID="{5B7F7A8F-895A-49CE-966D-6503046688B3}" presName="parentLeftMargin" presStyleLbl="node1" presStyleIdx="0" presStyleCnt="6"/>
      <dgm:spPr/>
    </dgm:pt>
    <dgm:pt modelId="{99A2DD92-7111-4536-8F37-30AD402A04AA}" type="pres">
      <dgm:prSet presAssocID="{5B7F7A8F-895A-49CE-966D-6503046688B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E722283-04D7-44CC-99D4-038E0963FB01}" type="pres">
      <dgm:prSet presAssocID="{5B7F7A8F-895A-49CE-966D-6503046688B3}" presName="negativeSpace" presStyleCnt="0"/>
      <dgm:spPr/>
    </dgm:pt>
    <dgm:pt modelId="{7055DA18-67B0-47BF-B4BC-502E7C5E20EC}" type="pres">
      <dgm:prSet presAssocID="{5B7F7A8F-895A-49CE-966D-6503046688B3}" presName="childText" presStyleLbl="conFgAcc1" presStyleIdx="0" presStyleCnt="6">
        <dgm:presLayoutVars>
          <dgm:bulletEnabled val="1"/>
        </dgm:presLayoutVars>
      </dgm:prSet>
      <dgm:spPr/>
    </dgm:pt>
    <dgm:pt modelId="{A06D6AA1-6F9B-479C-84C3-C7A19C7E75B3}" type="pres">
      <dgm:prSet presAssocID="{2445DBF2-B157-4DA2-A028-E46B87F0D9F5}" presName="spaceBetweenRectangles" presStyleCnt="0"/>
      <dgm:spPr/>
    </dgm:pt>
    <dgm:pt modelId="{089F45A3-B3EB-4B5D-B374-F1CB28B67F67}" type="pres">
      <dgm:prSet presAssocID="{755B4EC2-83BA-426D-8564-D1045B53B066}" presName="parentLin" presStyleCnt="0"/>
      <dgm:spPr/>
    </dgm:pt>
    <dgm:pt modelId="{20974E3B-7786-4027-A0E9-97A21AD649F9}" type="pres">
      <dgm:prSet presAssocID="{755B4EC2-83BA-426D-8564-D1045B53B066}" presName="parentLeftMargin" presStyleLbl="node1" presStyleIdx="0" presStyleCnt="6"/>
      <dgm:spPr/>
    </dgm:pt>
    <dgm:pt modelId="{4E146EE6-9630-49D4-8B0B-02A7947C3DD6}" type="pres">
      <dgm:prSet presAssocID="{755B4EC2-83BA-426D-8564-D1045B53B06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60AA12C-DDD4-4026-9811-8B3DCAE18059}" type="pres">
      <dgm:prSet presAssocID="{755B4EC2-83BA-426D-8564-D1045B53B066}" presName="negativeSpace" presStyleCnt="0"/>
      <dgm:spPr/>
    </dgm:pt>
    <dgm:pt modelId="{529A05F1-DC52-4433-A71A-0C4405AFD299}" type="pres">
      <dgm:prSet presAssocID="{755B4EC2-83BA-426D-8564-D1045B53B066}" presName="childText" presStyleLbl="conFgAcc1" presStyleIdx="1" presStyleCnt="6">
        <dgm:presLayoutVars>
          <dgm:bulletEnabled val="1"/>
        </dgm:presLayoutVars>
      </dgm:prSet>
      <dgm:spPr/>
    </dgm:pt>
    <dgm:pt modelId="{E1EA06B5-1471-4328-A098-B955D0D3CDA8}" type="pres">
      <dgm:prSet presAssocID="{FAD15381-CC02-4F2D-836D-FF3BED2C6870}" presName="spaceBetweenRectangles" presStyleCnt="0"/>
      <dgm:spPr/>
    </dgm:pt>
    <dgm:pt modelId="{2E8B43C3-A320-4667-8AE1-6A7EB365553B}" type="pres">
      <dgm:prSet presAssocID="{62BB5346-D577-4DB0-8EAF-5420B08711E8}" presName="parentLin" presStyleCnt="0"/>
      <dgm:spPr/>
    </dgm:pt>
    <dgm:pt modelId="{60B69D89-9FD4-4C1F-AA40-F26F8140F019}" type="pres">
      <dgm:prSet presAssocID="{62BB5346-D577-4DB0-8EAF-5420B08711E8}" presName="parentLeftMargin" presStyleLbl="node1" presStyleIdx="1" presStyleCnt="6"/>
      <dgm:spPr/>
    </dgm:pt>
    <dgm:pt modelId="{A6ED7412-9D95-457D-8AA8-B738273669DE}" type="pres">
      <dgm:prSet presAssocID="{62BB5346-D577-4DB0-8EAF-5420B08711E8}" presName="parentText" presStyleLbl="node1" presStyleIdx="2" presStyleCnt="6" custScaleY="96491" custLinFactNeighborY="-12292">
        <dgm:presLayoutVars>
          <dgm:chMax val="0"/>
          <dgm:bulletEnabled val="1"/>
        </dgm:presLayoutVars>
      </dgm:prSet>
      <dgm:spPr/>
    </dgm:pt>
    <dgm:pt modelId="{8FDB6E98-C9E5-4C5F-8C59-66481267E04E}" type="pres">
      <dgm:prSet presAssocID="{62BB5346-D577-4DB0-8EAF-5420B08711E8}" presName="negativeSpace" presStyleCnt="0"/>
      <dgm:spPr/>
    </dgm:pt>
    <dgm:pt modelId="{71826E30-A3EF-4423-A2AA-645A23F4E6F3}" type="pres">
      <dgm:prSet presAssocID="{62BB5346-D577-4DB0-8EAF-5420B08711E8}" presName="childText" presStyleLbl="conFgAcc1" presStyleIdx="2" presStyleCnt="6">
        <dgm:presLayoutVars>
          <dgm:bulletEnabled val="1"/>
        </dgm:presLayoutVars>
      </dgm:prSet>
      <dgm:spPr/>
    </dgm:pt>
    <dgm:pt modelId="{A0C08E25-2548-4A8B-9E2E-46BB20404EFA}" type="pres">
      <dgm:prSet presAssocID="{1FDCC827-4F92-4B39-AA99-4BA7E73F646B}" presName="spaceBetweenRectangles" presStyleCnt="0"/>
      <dgm:spPr/>
    </dgm:pt>
    <dgm:pt modelId="{0F9F46F3-637F-4F38-8764-061222066105}" type="pres">
      <dgm:prSet presAssocID="{A1F7576B-1021-4EAD-9057-2694DC7E26AD}" presName="parentLin" presStyleCnt="0"/>
      <dgm:spPr/>
    </dgm:pt>
    <dgm:pt modelId="{B5161BCB-E5BE-4625-81EC-A2105B906735}" type="pres">
      <dgm:prSet presAssocID="{A1F7576B-1021-4EAD-9057-2694DC7E26AD}" presName="parentLeftMargin" presStyleLbl="node1" presStyleIdx="2" presStyleCnt="6"/>
      <dgm:spPr/>
    </dgm:pt>
    <dgm:pt modelId="{61EA147F-56C8-4E30-88C1-66E9AB59A7F8}" type="pres">
      <dgm:prSet presAssocID="{A1F7576B-1021-4EAD-9057-2694DC7E26A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253B6D3-3F9C-4225-9B18-0D44A54B952B}" type="pres">
      <dgm:prSet presAssocID="{A1F7576B-1021-4EAD-9057-2694DC7E26AD}" presName="negativeSpace" presStyleCnt="0"/>
      <dgm:spPr/>
    </dgm:pt>
    <dgm:pt modelId="{B9E11B98-8CDF-4E2A-8C7E-7219A8432F53}" type="pres">
      <dgm:prSet presAssocID="{A1F7576B-1021-4EAD-9057-2694DC7E26AD}" presName="childText" presStyleLbl="conFgAcc1" presStyleIdx="3" presStyleCnt="6">
        <dgm:presLayoutVars>
          <dgm:bulletEnabled val="1"/>
        </dgm:presLayoutVars>
      </dgm:prSet>
      <dgm:spPr/>
    </dgm:pt>
    <dgm:pt modelId="{727B8CEC-C40E-42D1-BEC8-4A886DE5E7DB}" type="pres">
      <dgm:prSet presAssocID="{3BC502BF-3B2E-46B1-B874-DEFAFAA54D51}" presName="spaceBetweenRectangles" presStyleCnt="0"/>
      <dgm:spPr/>
    </dgm:pt>
    <dgm:pt modelId="{7AC52CA5-9835-4542-9E35-54C75A04E2FE}" type="pres">
      <dgm:prSet presAssocID="{41CCCB48-953A-425D-AC1A-E6263E40FEA3}" presName="parentLin" presStyleCnt="0"/>
      <dgm:spPr/>
    </dgm:pt>
    <dgm:pt modelId="{7676E956-5FE1-49E7-BAE1-1304BFC9AC55}" type="pres">
      <dgm:prSet presAssocID="{41CCCB48-953A-425D-AC1A-E6263E40FEA3}" presName="parentLeftMargin" presStyleLbl="node1" presStyleIdx="3" presStyleCnt="6"/>
      <dgm:spPr/>
    </dgm:pt>
    <dgm:pt modelId="{4FC74BFD-E750-4BB6-AA8A-DBF9AA0A4D74}" type="pres">
      <dgm:prSet presAssocID="{41CCCB48-953A-425D-AC1A-E6263E40FEA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EC58D56-7874-414B-8663-1F713ABE08EF}" type="pres">
      <dgm:prSet presAssocID="{41CCCB48-953A-425D-AC1A-E6263E40FEA3}" presName="negativeSpace" presStyleCnt="0"/>
      <dgm:spPr/>
    </dgm:pt>
    <dgm:pt modelId="{8D5BCE90-D62A-430E-8379-57423C1D0B34}" type="pres">
      <dgm:prSet presAssocID="{41CCCB48-953A-425D-AC1A-E6263E40FEA3}" presName="childText" presStyleLbl="conFgAcc1" presStyleIdx="4" presStyleCnt="6">
        <dgm:presLayoutVars>
          <dgm:bulletEnabled val="1"/>
        </dgm:presLayoutVars>
      </dgm:prSet>
      <dgm:spPr/>
    </dgm:pt>
    <dgm:pt modelId="{D0F976EF-A645-4D1A-BFFA-D2C823EDED8E}" type="pres">
      <dgm:prSet presAssocID="{D858D30E-D25D-47ED-9C76-013B3016FD01}" presName="spaceBetweenRectangles" presStyleCnt="0"/>
      <dgm:spPr/>
    </dgm:pt>
    <dgm:pt modelId="{FCE9AFB2-77DD-4333-9CEA-A37040C8A9C6}" type="pres">
      <dgm:prSet presAssocID="{6B5D6DA2-7841-4C4B-8529-6E3842E1BC6A}" presName="parentLin" presStyleCnt="0"/>
      <dgm:spPr/>
    </dgm:pt>
    <dgm:pt modelId="{32214DDB-1E58-4BEE-B84B-3EF03E9A4EF9}" type="pres">
      <dgm:prSet presAssocID="{6B5D6DA2-7841-4C4B-8529-6E3842E1BC6A}" presName="parentLeftMargin" presStyleLbl="node1" presStyleIdx="4" presStyleCnt="6"/>
      <dgm:spPr/>
    </dgm:pt>
    <dgm:pt modelId="{EA513B68-00E8-4892-A6FD-F0C6B8D1CDB1}" type="pres">
      <dgm:prSet presAssocID="{6B5D6DA2-7841-4C4B-8529-6E3842E1BC6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2DCDB25-8CD0-46D8-9418-63573D88CD27}" type="pres">
      <dgm:prSet presAssocID="{6B5D6DA2-7841-4C4B-8529-6E3842E1BC6A}" presName="negativeSpace" presStyleCnt="0"/>
      <dgm:spPr/>
    </dgm:pt>
    <dgm:pt modelId="{E388284E-E499-41E7-9F27-E095D2DA8D0E}" type="pres">
      <dgm:prSet presAssocID="{6B5D6DA2-7841-4C4B-8529-6E3842E1BC6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F79831A-563B-44AE-94AF-E404531CA9D8}" type="presOf" srcId="{755B4EC2-83BA-426D-8564-D1045B53B066}" destId="{20974E3B-7786-4027-A0E9-97A21AD649F9}" srcOrd="0" destOrd="0" presId="urn:microsoft.com/office/officeart/2005/8/layout/list1"/>
    <dgm:cxn modelId="{3EECE61D-5B9C-454A-8577-5A6B2C0F6D34}" type="presOf" srcId="{62BB5346-D577-4DB0-8EAF-5420B08711E8}" destId="{A6ED7412-9D95-457D-8AA8-B738273669DE}" srcOrd="1" destOrd="0" presId="urn:microsoft.com/office/officeart/2005/8/layout/list1"/>
    <dgm:cxn modelId="{E574062D-DFAA-4944-9916-B68C356FD407}" type="presOf" srcId="{5B7F7A8F-895A-49CE-966D-6503046688B3}" destId="{99A2DD92-7111-4536-8F37-30AD402A04AA}" srcOrd="1" destOrd="0" presId="urn:microsoft.com/office/officeart/2005/8/layout/list1"/>
    <dgm:cxn modelId="{81010331-53F4-4450-8F38-75F114C89B62}" srcId="{9EBB8108-9B54-405F-B96C-5F4F3750448B}" destId="{41CCCB48-953A-425D-AC1A-E6263E40FEA3}" srcOrd="4" destOrd="0" parTransId="{4BAC7ABE-1F5C-4175-A415-1623B37AA066}" sibTransId="{D858D30E-D25D-47ED-9C76-013B3016FD01}"/>
    <dgm:cxn modelId="{5B66B331-E10A-48C5-A657-479EA2452A99}" type="presOf" srcId="{6B5D6DA2-7841-4C4B-8529-6E3842E1BC6A}" destId="{EA513B68-00E8-4892-A6FD-F0C6B8D1CDB1}" srcOrd="1" destOrd="0" presId="urn:microsoft.com/office/officeart/2005/8/layout/list1"/>
    <dgm:cxn modelId="{D7375240-5F07-4D52-852E-97F673F879D1}" srcId="{9EBB8108-9B54-405F-B96C-5F4F3750448B}" destId="{62BB5346-D577-4DB0-8EAF-5420B08711E8}" srcOrd="2" destOrd="0" parTransId="{B722EF02-4E57-45DE-A9D1-1A5CA17FAF03}" sibTransId="{1FDCC827-4F92-4B39-AA99-4BA7E73F646B}"/>
    <dgm:cxn modelId="{B90C705C-7CEE-499C-A8EB-E1FA7CDE9F63}" srcId="{9EBB8108-9B54-405F-B96C-5F4F3750448B}" destId="{5B7F7A8F-895A-49CE-966D-6503046688B3}" srcOrd="0" destOrd="0" parTransId="{A9F79384-B446-43A3-9657-89723C5B648E}" sibTransId="{2445DBF2-B157-4DA2-A028-E46B87F0D9F5}"/>
    <dgm:cxn modelId="{F952D15D-1175-40CA-A7EA-70E9126E3374}" type="presOf" srcId="{41CCCB48-953A-425D-AC1A-E6263E40FEA3}" destId="{7676E956-5FE1-49E7-BAE1-1304BFC9AC55}" srcOrd="0" destOrd="0" presId="urn:microsoft.com/office/officeart/2005/8/layout/list1"/>
    <dgm:cxn modelId="{E8B5524A-31B9-46FB-BCD1-29F991AFB6FF}" srcId="{9EBB8108-9B54-405F-B96C-5F4F3750448B}" destId="{A1F7576B-1021-4EAD-9057-2694DC7E26AD}" srcOrd="3" destOrd="0" parTransId="{63953F99-D0BB-4379-9E02-D81AB5A2EE0B}" sibTransId="{3BC502BF-3B2E-46B1-B874-DEFAFAA54D51}"/>
    <dgm:cxn modelId="{E78AA34C-77A5-4F74-9D79-0268F2C596F3}" type="presOf" srcId="{6B5D6DA2-7841-4C4B-8529-6E3842E1BC6A}" destId="{32214DDB-1E58-4BEE-B84B-3EF03E9A4EF9}" srcOrd="0" destOrd="0" presId="urn:microsoft.com/office/officeart/2005/8/layout/list1"/>
    <dgm:cxn modelId="{D65B6672-D47B-4116-8586-A29C005A0E24}" type="presOf" srcId="{755B4EC2-83BA-426D-8564-D1045B53B066}" destId="{4E146EE6-9630-49D4-8B0B-02A7947C3DD6}" srcOrd="1" destOrd="0" presId="urn:microsoft.com/office/officeart/2005/8/layout/list1"/>
    <dgm:cxn modelId="{39177976-2B14-405E-9D24-618C6ED55B53}" srcId="{9EBB8108-9B54-405F-B96C-5F4F3750448B}" destId="{755B4EC2-83BA-426D-8564-D1045B53B066}" srcOrd="1" destOrd="0" parTransId="{37FE4D86-EAAE-41D5-B2B7-CAC567558EC7}" sibTransId="{FAD15381-CC02-4F2D-836D-FF3BED2C6870}"/>
    <dgm:cxn modelId="{1912F676-BD6F-4860-B432-F54D41990955}" srcId="{9EBB8108-9B54-405F-B96C-5F4F3750448B}" destId="{6B5D6DA2-7841-4C4B-8529-6E3842E1BC6A}" srcOrd="5" destOrd="0" parTransId="{B63FB170-203E-4338-BE46-4A1360F87EFE}" sibTransId="{CF567096-A11F-4E8A-870C-05545CED430C}"/>
    <dgm:cxn modelId="{43368D7E-BD10-41AF-877F-33AD3F3D0597}" type="presOf" srcId="{62BB5346-D577-4DB0-8EAF-5420B08711E8}" destId="{60B69D89-9FD4-4C1F-AA40-F26F8140F019}" srcOrd="0" destOrd="0" presId="urn:microsoft.com/office/officeart/2005/8/layout/list1"/>
    <dgm:cxn modelId="{CEDC3A97-7A6A-43F2-A6EA-93D2676B35B6}" type="presOf" srcId="{A1F7576B-1021-4EAD-9057-2694DC7E26AD}" destId="{B5161BCB-E5BE-4625-81EC-A2105B906735}" srcOrd="0" destOrd="0" presId="urn:microsoft.com/office/officeart/2005/8/layout/list1"/>
    <dgm:cxn modelId="{F5570AA6-592E-4E13-BAEA-A8FA155E5F1B}" type="presOf" srcId="{A1F7576B-1021-4EAD-9057-2694DC7E26AD}" destId="{61EA147F-56C8-4E30-88C1-66E9AB59A7F8}" srcOrd="1" destOrd="0" presId="urn:microsoft.com/office/officeart/2005/8/layout/list1"/>
    <dgm:cxn modelId="{89B15CAC-2685-49A4-8CB6-7DE6B037C6B7}" type="presOf" srcId="{41CCCB48-953A-425D-AC1A-E6263E40FEA3}" destId="{4FC74BFD-E750-4BB6-AA8A-DBF9AA0A4D74}" srcOrd="1" destOrd="0" presId="urn:microsoft.com/office/officeart/2005/8/layout/list1"/>
    <dgm:cxn modelId="{C53B74EF-A238-4F5F-9FD3-8C442C07DD58}" type="presOf" srcId="{5B7F7A8F-895A-49CE-966D-6503046688B3}" destId="{D99DCB85-5832-4450-87D6-3FD503C35F8E}" srcOrd="0" destOrd="0" presId="urn:microsoft.com/office/officeart/2005/8/layout/list1"/>
    <dgm:cxn modelId="{0DA19AFC-FBAE-491D-9B96-4FC8D011354A}" type="presOf" srcId="{9EBB8108-9B54-405F-B96C-5F4F3750448B}" destId="{49C5E5D1-2874-4A15-AAD1-96714FED68A6}" srcOrd="0" destOrd="0" presId="urn:microsoft.com/office/officeart/2005/8/layout/list1"/>
    <dgm:cxn modelId="{92250843-9900-4A64-B89A-071DA5367D6C}" type="presParOf" srcId="{49C5E5D1-2874-4A15-AAD1-96714FED68A6}" destId="{49BEA809-D4BA-4681-9EC8-135E507DB7CE}" srcOrd="0" destOrd="0" presId="urn:microsoft.com/office/officeart/2005/8/layout/list1"/>
    <dgm:cxn modelId="{080EFDDC-01A1-4F5C-95C7-016929B82874}" type="presParOf" srcId="{49BEA809-D4BA-4681-9EC8-135E507DB7CE}" destId="{D99DCB85-5832-4450-87D6-3FD503C35F8E}" srcOrd="0" destOrd="0" presId="urn:microsoft.com/office/officeart/2005/8/layout/list1"/>
    <dgm:cxn modelId="{061F7ABD-1B89-48B0-9B89-CC4BD776FA4D}" type="presParOf" srcId="{49BEA809-D4BA-4681-9EC8-135E507DB7CE}" destId="{99A2DD92-7111-4536-8F37-30AD402A04AA}" srcOrd="1" destOrd="0" presId="urn:microsoft.com/office/officeart/2005/8/layout/list1"/>
    <dgm:cxn modelId="{89BDD7B3-9B24-46A9-9544-9759DB8B2C1E}" type="presParOf" srcId="{49C5E5D1-2874-4A15-AAD1-96714FED68A6}" destId="{6E722283-04D7-44CC-99D4-038E0963FB01}" srcOrd="1" destOrd="0" presId="urn:microsoft.com/office/officeart/2005/8/layout/list1"/>
    <dgm:cxn modelId="{280C9676-A1AE-4C87-ADB7-CDF2E962EEB3}" type="presParOf" srcId="{49C5E5D1-2874-4A15-AAD1-96714FED68A6}" destId="{7055DA18-67B0-47BF-B4BC-502E7C5E20EC}" srcOrd="2" destOrd="0" presId="urn:microsoft.com/office/officeart/2005/8/layout/list1"/>
    <dgm:cxn modelId="{97EA4960-AFD4-4CDF-A6ED-5497B777F5B5}" type="presParOf" srcId="{49C5E5D1-2874-4A15-AAD1-96714FED68A6}" destId="{A06D6AA1-6F9B-479C-84C3-C7A19C7E75B3}" srcOrd="3" destOrd="0" presId="urn:microsoft.com/office/officeart/2005/8/layout/list1"/>
    <dgm:cxn modelId="{B052B825-7988-4A9E-B771-3540CAC42FC4}" type="presParOf" srcId="{49C5E5D1-2874-4A15-AAD1-96714FED68A6}" destId="{089F45A3-B3EB-4B5D-B374-F1CB28B67F67}" srcOrd="4" destOrd="0" presId="urn:microsoft.com/office/officeart/2005/8/layout/list1"/>
    <dgm:cxn modelId="{4A474E35-4C81-4378-9614-A12A87579E60}" type="presParOf" srcId="{089F45A3-B3EB-4B5D-B374-F1CB28B67F67}" destId="{20974E3B-7786-4027-A0E9-97A21AD649F9}" srcOrd="0" destOrd="0" presId="urn:microsoft.com/office/officeart/2005/8/layout/list1"/>
    <dgm:cxn modelId="{7657EB8A-DF34-4EA7-88F8-10B703AEECCE}" type="presParOf" srcId="{089F45A3-B3EB-4B5D-B374-F1CB28B67F67}" destId="{4E146EE6-9630-49D4-8B0B-02A7947C3DD6}" srcOrd="1" destOrd="0" presId="urn:microsoft.com/office/officeart/2005/8/layout/list1"/>
    <dgm:cxn modelId="{CA85ADF0-F8B7-46AC-88D2-FF310E23359B}" type="presParOf" srcId="{49C5E5D1-2874-4A15-AAD1-96714FED68A6}" destId="{B60AA12C-DDD4-4026-9811-8B3DCAE18059}" srcOrd="5" destOrd="0" presId="urn:microsoft.com/office/officeart/2005/8/layout/list1"/>
    <dgm:cxn modelId="{B716DC20-EE5D-4C03-B4CE-DB2600C4EC6E}" type="presParOf" srcId="{49C5E5D1-2874-4A15-AAD1-96714FED68A6}" destId="{529A05F1-DC52-4433-A71A-0C4405AFD299}" srcOrd="6" destOrd="0" presId="urn:microsoft.com/office/officeart/2005/8/layout/list1"/>
    <dgm:cxn modelId="{831C9C1D-FA5B-41B9-B2BA-433A2230028D}" type="presParOf" srcId="{49C5E5D1-2874-4A15-AAD1-96714FED68A6}" destId="{E1EA06B5-1471-4328-A098-B955D0D3CDA8}" srcOrd="7" destOrd="0" presId="urn:microsoft.com/office/officeart/2005/8/layout/list1"/>
    <dgm:cxn modelId="{26A11626-4F74-4FBD-99D3-F945F8971907}" type="presParOf" srcId="{49C5E5D1-2874-4A15-AAD1-96714FED68A6}" destId="{2E8B43C3-A320-4667-8AE1-6A7EB365553B}" srcOrd="8" destOrd="0" presId="urn:microsoft.com/office/officeart/2005/8/layout/list1"/>
    <dgm:cxn modelId="{CA8EB192-2D1F-4135-BEB8-ED5C3227DDD8}" type="presParOf" srcId="{2E8B43C3-A320-4667-8AE1-6A7EB365553B}" destId="{60B69D89-9FD4-4C1F-AA40-F26F8140F019}" srcOrd="0" destOrd="0" presId="urn:microsoft.com/office/officeart/2005/8/layout/list1"/>
    <dgm:cxn modelId="{77341A02-6255-438A-A854-EE73B54E3C18}" type="presParOf" srcId="{2E8B43C3-A320-4667-8AE1-6A7EB365553B}" destId="{A6ED7412-9D95-457D-8AA8-B738273669DE}" srcOrd="1" destOrd="0" presId="urn:microsoft.com/office/officeart/2005/8/layout/list1"/>
    <dgm:cxn modelId="{BAF831F1-4AF0-4A9B-9C3E-7760022C6159}" type="presParOf" srcId="{49C5E5D1-2874-4A15-AAD1-96714FED68A6}" destId="{8FDB6E98-C9E5-4C5F-8C59-66481267E04E}" srcOrd="9" destOrd="0" presId="urn:microsoft.com/office/officeart/2005/8/layout/list1"/>
    <dgm:cxn modelId="{53ED7A43-912F-4639-A8E6-ACE07C92A4C7}" type="presParOf" srcId="{49C5E5D1-2874-4A15-AAD1-96714FED68A6}" destId="{71826E30-A3EF-4423-A2AA-645A23F4E6F3}" srcOrd="10" destOrd="0" presId="urn:microsoft.com/office/officeart/2005/8/layout/list1"/>
    <dgm:cxn modelId="{288EA6C7-413B-4CA8-9EAA-5667071AAC90}" type="presParOf" srcId="{49C5E5D1-2874-4A15-AAD1-96714FED68A6}" destId="{A0C08E25-2548-4A8B-9E2E-46BB20404EFA}" srcOrd="11" destOrd="0" presId="urn:microsoft.com/office/officeart/2005/8/layout/list1"/>
    <dgm:cxn modelId="{BC943452-0B82-4EDD-BCE8-B79BA630BBFA}" type="presParOf" srcId="{49C5E5D1-2874-4A15-AAD1-96714FED68A6}" destId="{0F9F46F3-637F-4F38-8764-061222066105}" srcOrd="12" destOrd="0" presId="urn:microsoft.com/office/officeart/2005/8/layout/list1"/>
    <dgm:cxn modelId="{677A6DA4-A5CA-4B6F-9992-773BE25B61D9}" type="presParOf" srcId="{0F9F46F3-637F-4F38-8764-061222066105}" destId="{B5161BCB-E5BE-4625-81EC-A2105B906735}" srcOrd="0" destOrd="0" presId="urn:microsoft.com/office/officeart/2005/8/layout/list1"/>
    <dgm:cxn modelId="{D7242C62-B4DB-4EC7-837C-A38B124D9179}" type="presParOf" srcId="{0F9F46F3-637F-4F38-8764-061222066105}" destId="{61EA147F-56C8-4E30-88C1-66E9AB59A7F8}" srcOrd="1" destOrd="0" presId="urn:microsoft.com/office/officeart/2005/8/layout/list1"/>
    <dgm:cxn modelId="{989564A8-AFA5-4AE8-932A-343B0137C517}" type="presParOf" srcId="{49C5E5D1-2874-4A15-AAD1-96714FED68A6}" destId="{C253B6D3-3F9C-4225-9B18-0D44A54B952B}" srcOrd="13" destOrd="0" presId="urn:microsoft.com/office/officeart/2005/8/layout/list1"/>
    <dgm:cxn modelId="{ABDBA3FC-0700-4349-AEB3-10EB44F21013}" type="presParOf" srcId="{49C5E5D1-2874-4A15-AAD1-96714FED68A6}" destId="{B9E11B98-8CDF-4E2A-8C7E-7219A8432F53}" srcOrd="14" destOrd="0" presId="urn:microsoft.com/office/officeart/2005/8/layout/list1"/>
    <dgm:cxn modelId="{262B0AB3-6FF9-4E06-9258-FECF7AAAB994}" type="presParOf" srcId="{49C5E5D1-2874-4A15-AAD1-96714FED68A6}" destId="{727B8CEC-C40E-42D1-BEC8-4A886DE5E7DB}" srcOrd="15" destOrd="0" presId="urn:microsoft.com/office/officeart/2005/8/layout/list1"/>
    <dgm:cxn modelId="{2300D17F-076C-4195-86B7-F3ACEE375C69}" type="presParOf" srcId="{49C5E5D1-2874-4A15-AAD1-96714FED68A6}" destId="{7AC52CA5-9835-4542-9E35-54C75A04E2FE}" srcOrd="16" destOrd="0" presId="urn:microsoft.com/office/officeart/2005/8/layout/list1"/>
    <dgm:cxn modelId="{C502E156-2C61-4096-844E-7914252AE765}" type="presParOf" srcId="{7AC52CA5-9835-4542-9E35-54C75A04E2FE}" destId="{7676E956-5FE1-49E7-BAE1-1304BFC9AC55}" srcOrd="0" destOrd="0" presId="urn:microsoft.com/office/officeart/2005/8/layout/list1"/>
    <dgm:cxn modelId="{9F25EC9C-EE1D-45A2-9B24-B69B61D67DE7}" type="presParOf" srcId="{7AC52CA5-9835-4542-9E35-54C75A04E2FE}" destId="{4FC74BFD-E750-4BB6-AA8A-DBF9AA0A4D74}" srcOrd="1" destOrd="0" presId="urn:microsoft.com/office/officeart/2005/8/layout/list1"/>
    <dgm:cxn modelId="{8BAB6AAD-D1D6-4DB6-88D2-4CCC983812E0}" type="presParOf" srcId="{49C5E5D1-2874-4A15-AAD1-96714FED68A6}" destId="{5EC58D56-7874-414B-8663-1F713ABE08EF}" srcOrd="17" destOrd="0" presId="urn:microsoft.com/office/officeart/2005/8/layout/list1"/>
    <dgm:cxn modelId="{7D9539E1-BFAE-4F98-B0B3-20C410D301A8}" type="presParOf" srcId="{49C5E5D1-2874-4A15-AAD1-96714FED68A6}" destId="{8D5BCE90-D62A-430E-8379-57423C1D0B34}" srcOrd="18" destOrd="0" presId="urn:microsoft.com/office/officeart/2005/8/layout/list1"/>
    <dgm:cxn modelId="{BF1B9F04-4B42-4EEB-9EFB-4D8DDF46DCDE}" type="presParOf" srcId="{49C5E5D1-2874-4A15-AAD1-96714FED68A6}" destId="{D0F976EF-A645-4D1A-BFFA-D2C823EDED8E}" srcOrd="19" destOrd="0" presId="urn:microsoft.com/office/officeart/2005/8/layout/list1"/>
    <dgm:cxn modelId="{1AAFAE99-96C0-4E72-8F2F-F3375FE5A569}" type="presParOf" srcId="{49C5E5D1-2874-4A15-AAD1-96714FED68A6}" destId="{FCE9AFB2-77DD-4333-9CEA-A37040C8A9C6}" srcOrd="20" destOrd="0" presId="urn:microsoft.com/office/officeart/2005/8/layout/list1"/>
    <dgm:cxn modelId="{35EFDAED-3C32-4291-9F5F-85452A873189}" type="presParOf" srcId="{FCE9AFB2-77DD-4333-9CEA-A37040C8A9C6}" destId="{32214DDB-1E58-4BEE-B84B-3EF03E9A4EF9}" srcOrd="0" destOrd="0" presId="urn:microsoft.com/office/officeart/2005/8/layout/list1"/>
    <dgm:cxn modelId="{0680FBCD-C2B3-4E7E-88DD-A179AC19D739}" type="presParOf" srcId="{FCE9AFB2-77DD-4333-9CEA-A37040C8A9C6}" destId="{EA513B68-00E8-4892-A6FD-F0C6B8D1CDB1}" srcOrd="1" destOrd="0" presId="urn:microsoft.com/office/officeart/2005/8/layout/list1"/>
    <dgm:cxn modelId="{BF45564D-6BB1-4C51-AFC1-9B7D3107DF5E}" type="presParOf" srcId="{49C5E5D1-2874-4A15-AAD1-96714FED68A6}" destId="{62DCDB25-8CD0-46D8-9418-63573D88CD27}" srcOrd="21" destOrd="0" presId="urn:microsoft.com/office/officeart/2005/8/layout/list1"/>
    <dgm:cxn modelId="{9F05CC1D-414F-4738-A0A2-6641C274D623}" type="presParOf" srcId="{49C5E5D1-2874-4A15-AAD1-96714FED68A6}" destId="{E388284E-E499-41E7-9F27-E095D2DA8D0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BB8108-9B54-405F-B96C-5F4F375044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5B7F7A8F-895A-49CE-966D-6503046688B3}">
      <dgm:prSet phldrT="[Текст]" custT="1"/>
      <dgm:spPr/>
      <dgm:t>
        <a:bodyPr/>
        <a:lstStyle/>
        <a:p>
          <a:r>
            <a: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 документів </a:t>
          </a:r>
        </a:p>
      </dgm:t>
    </dgm:pt>
    <dgm:pt modelId="{A9F79384-B446-43A3-9657-89723C5B648E}" type="parTrans" cxnId="{B90C705C-7CEE-499C-A8EB-E1FA7CDE9F63}">
      <dgm:prSet/>
      <dgm:spPr/>
      <dgm:t>
        <a:bodyPr/>
        <a:lstStyle/>
        <a:p>
          <a:endParaRPr lang="ru-UA"/>
        </a:p>
      </dgm:t>
    </dgm:pt>
    <dgm:pt modelId="{2445DBF2-B157-4DA2-A028-E46B87F0D9F5}" type="sibTrans" cxnId="{B90C705C-7CEE-499C-A8EB-E1FA7CDE9F63}">
      <dgm:prSet/>
      <dgm:spPr/>
      <dgm:t>
        <a:bodyPr/>
        <a:lstStyle/>
        <a:p>
          <a:endParaRPr lang="ru-UA"/>
        </a:p>
      </dgm:t>
    </dgm:pt>
    <dgm:pt modelId="{755B4EC2-83BA-426D-8564-D1045B53B066}">
      <dgm:prSet phldrT="[Текст]" custT="1"/>
      <dgm:spPr/>
      <dgm:t>
        <a:bodyPr/>
        <a:lstStyle/>
        <a:p>
          <a:r>
            <a: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Спостереження</a:t>
          </a:r>
        </a:p>
      </dgm:t>
    </dgm:pt>
    <dgm:pt modelId="{37FE4D86-EAAE-41D5-B2B7-CAC567558EC7}" type="parTrans" cxnId="{39177976-2B14-405E-9D24-618C6ED55B53}">
      <dgm:prSet/>
      <dgm:spPr/>
      <dgm:t>
        <a:bodyPr/>
        <a:lstStyle/>
        <a:p>
          <a:endParaRPr lang="ru-UA"/>
        </a:p>
      </dgm:t>
    </dgm:pt>
    <dgm:pt modelId="{FAD15381-CC02-4F2D-836D-FF3BED2C6870}" type="sibTrans" cxnId="{39177976-2B14-405E-9D24-618C6ED55B53}">
      <dgm:prSet/>
      <dgm:spPr/>
      <dgm:t>
        <a:bodyPr/>
        <a:lstStyle/>
        <a:p>
          <a:endParaRPr lang="ru-UA"/>
        </a:p>
      </dgm:t>
    </dgm:pt>
    <dgm:pt modelId="{A1F7576B-1021-4EAD-9057-2694DC7E26AD}">
      <dgm:prSet custT="1"/>
      <dgm:spPr/>
      <dgm:t>
        <a:bodyPr/>
        <a:lstStyle/>
        <a:p>
          <a:r>
            <a:rPr lang="uk-UA" sz="2000" b="1" noProof="0" dirty="0">
              <a:effectLst/>
              <a:latin typeface="Times New Roman" panose="02020603050405020304" pitchFamily="18" charset="0"/>
            </a:rPr>
            <a:t>Тести</a:t>
          </a:r>
          <a:endParaRPr lang="uk-UA" sz="2000" b="1" noProof="0" dirty="0"/>
        </a:p>
      </dgm:t>
    </dgm:pt>
    <dgm:pt modelId="{63953F99-D0BB-4379-9E02-D81AB5A2EE0B}" type="parTrans" cxnId="{E8B5524A-31B9-46FB-BCD1-29F991AFB6FF}">
      <dgm:prSet/>
      <dgm:spPr/>
      <dgm:t>
        <a:bodyPr/>
        <a:lstStyle/>
        <a:p>
          <a:endParaRPr lang="ru-UA"/>
        </a:p>
      </dgm:t>
    </dgm:pt>
    <dgm:pt modelId="{3BC502BF-3B2E-46B1-B874-DEFAFAA54D51}" type="sibTrans" cxnId="{E8B5524A-31B9-46FB-BCD1-29F991AFB6FF}">
      <dgm:prSet/>
      <dgm:spPr/>
      <dgm:t>
        <a:bodyPr/>
        <a:lstStyle/>
        <a:p>
          <a:endParaRPr lang="ru-UA"/>
        </a:p>
      </dgm:t>
    </dgm:pt>
    <dgm:pt modelId="{62BB5346-D577-4DB0-8EAF-5420B08711E8}">
      <dgm:prSet custT="1"/>
      <dgm:spPr/>
      <dgm:t>
        <a:bodyPr/>
        <a:lstStyle/>
        <a:p>
          <a:r>
            <a:rPr lang="uk-UA" sz="2000" b="1" noProof="0" dirty="0">
              <a:effectLst/>
              <a:latin typeface="Times New Roman" panose="02020603050405020304" pitchFamily="18" charset="0"/>
            </a:rPr>
            <a:t>Опитування</a:t>
          </a:r>
          <a:endParaRPr lang="uk-UA" sz="2000" b="1" noProof="0" dirty="0"/>
        </a:p>
      </dgm:t>
    </dgm:pt>
    <dgm:pt modelId="{B722EF02-4E57-45DE-A9D1-1A5CA17FAF03}" type="parTrans" cxnId="{D7375240-5F07-4D52-852E-97F673F879D1}">
      <dgm:prSet/>
      <dgm:spPr/>
      <dgm:t>
        <a:bodyPr/>
        <a:lstStyle/>
        <a:p>
          <a:endParaRPr lang="ru-UA"/>
        </a:p>
      </dgm:t>
    </dgm:pt>
    <dgm:pt modelId="{1FDCC827-4F92-4B39-AA99-4BA7E73F646B}" type="sibTrans" cxnId="{D7375240-5F07-4D52-852E-97F673F879D1}">
      <dgm:prSet/>
      <dgm:spPr/>
      <dgm:t>
        <a:bodyPr/>
        <a:lstStyle/>
        <a:p>
          <a:endParaRPr lang="ru-UA"/>
        </a:p>
      </dgm:t>
    </dgm:pt>
    <dgm:pt modelId="{41CCCB48-953A-425D-AC1A-E6263E40FEA3}">
      <dgm:prSet custT="1"/>
      <dgm:spPr/>
      <dgm:t>
        <a:bodyPr/>
        <a:lstStyle/>
        <a:p>
          <a:r>
            <a: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 експертних оцінок </a:t>
          </a:r>
        </a:p>
      </dgm:t>
    </dgm:pt>
    <dgm:pt modelId="{4BAC7ABE-1F5C-4175-A415-1623B37AA066}" type="parTrans" cxnId="{81010331-53F4-4450-8F38-75F114C89B62}">
      <dgm:prSet/>
      <dgm:spPr/>
      <dgm:t>
        <a:bodyPr/>
        <a:lstStyle/>
        <a:p>
          <a:endParaRPr lang="ru-UA"/>
        </a:p>
      </dgm:t>
    </dgm:pt>
    <dgm:pt modelId="{D858D30E-D25D-47ED-9C76-013B3016FD01}" type="sibTrans" cxnId="{81010331-53F4-4450-8F38-75F114C89B62}">
      <dgm:prSet/>
      <dgm:spPr/>
      <dgm:t>
        <a:bodyPr/>
        <a:lstStyle/>
        <a:p>
          <a:endParaRPr lang="ru-UA"/>
        </a:p>
      </dgm:t>
    </dgm:pt>
    <dgm:pt modelId="{6B5D6DA2-7841-4C4B-8529-6E3842E1BC6A}">
      <dgm:prSet custT="1"/>
      <dgm:spPr/>
      <dgm:t>
        <a:bodyPr/>
        <a:lstStyle/>
        <a:p>
          <a:r>
            <a:rPr lang="uk-UA" sz="20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Експеримент</a:t>
          </a:r>
        </a:p>
      </dgm:t>
    </dgm:pt>
    <dgm:pt modelId="{B63FB170-203E-4338-BE46-4A1360F87EFE}" type="parTrans" cxnId="{1912F676-BD6F-4860-B432-F54D41990955}">
      <dgm:prSet/>
      <dgm:spPr/>
      <dgm:t>
        <a:bodyPr/>
        <a:lstStyle/>
        <a:p>
          <a:endParaRPr lang="ru-UA"/>
        </a:p>
      </dgm:t>
    </dgm:pt>
    <dgm:pt modelId="{CF567096-A11F-4E8A-870C-05545CED430C}" type="sibTrans" cxnId="{1912F676-BD6F-4860-B432-F54D41990955}">
      <dgm:prSet/>
      <dgm:spPr/>
      <dgm:t>
        <a:bodyPr/>
        <a:lstStyle/>
        <a:p>
          <a:endParaRPr lang="ru-UA"/>
        </a:p>
      </dgm:t>
    </dgm:pt>
    <dgm:pt modelId="{49C5E5D1-2874-4A15-AAD1-96714FED68A6}" type="pres">
      <dgm:prSet presAssocID="{9EBB8108-9B54-405F-B96C-5F4F3750448B}" presName="linear" presStyleCnt="0">
        <dgm:presLayoutVars>
          <dgm:dir/>
          <dgm:animLvl val="lvl"/>
          <dgm:resizeHandles val="exact"/>
        </dgm:presLayoutVars>
      </dgm:prSet>
      <dgm:spPr/>
    </dgm:pt>
    <dgm:pt modelId="{49BEA809-D4BA-4681-9EC8-135E507DB7CE}" type="pres">
      <dgm:prSet presAssocID="{5B7F7A8F-895A-49CE-966D-6503046688B3}" presName="parentLin" presStyleCnt="0"/>
      <dgm:spPr/>
    </dgm:pt>
    <dgm:pt modelId="{D99DCB85-5832-4450-87D6-3FD503C35F8E}" type="pres">
      <dgm:prSet presAssocID="{5B7F7A8F-895A-49CE-966D-6503046688B3}" presName="parentLeftMargin" presStyleLbl="node1" presStyleIdx="0" presStyleCnt="6"/>
      <dgm:spPr/>
    </dgm:pt>
    <dgm:pt modelId="{99A2DD92-7111-4536-8F37-30AD402A04AA}" type="pres">
      <dgm:prSet presAssocID="{5B7F7A8F-895A-49CE-966D-6503046688B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E722283-04D7-44CC-99D4-038E0963FB01}" type="pres">
      <dgm:prSet presAssocID="{5B7F7A8F-895A-49CE-966D-6503046688B3}" presName="negativeSpace" presStyleCnt="0"/>
      <dgm:spPr/>
    </dgm:pt>
    <dgm:pt modelId="{7055DA18-67B0-47BF-B4BC-502E7C5E20EC}" type="pres">
      <dgm:prSet presAssocID="{5B7F7A8F-895A-49CE-966D-6503046688B3}" presName="childText" presStyleLbl="conFgAcc1" presStyleIdx="0" presStyleCnt="6">
        <dgm:presLayoutVars>
          <dgm:bulletEnabled val="1"/>
        </dgm:presLayoutVars>
      </dgm:prSet>
      <dgm:spPr/>
    </dgm:pt>
    <dgm:pt modelId="{A06D6AA1-6F9B-479C-84C3-C7A19C7E75B3}" type="pres">
      <dgm:prSet presAssocID="{2445DBF2-B157-4DA2-A028-E46B87F0D9F5}" presName="spaceBetweenRectangles" presStyleCnt="0"/>
      <dgm:spPr/>
    </dgm:pt>
    <dgm:pt modelId="{089F45A3-B3EB-4B5D-B374-F1CB28B67F67}" type="pres">
      <dgm:prSet presAssocID="{755B4EC2-83BA-426D-8564-D1045B53B066}" presName="parentLin" presStyleCnt="0"/>
      <dgm:spPr/>
    </dgm:pt>
    <dgm:pt modelId="{20974E3B-7786-4027-A0E9-97A21AD649F9}" type="pres">
      <dgm:prSet presAssocID="{755B4EC2-83BA-426D-8564-D1045B53B066}" presName="parentLeftMargin" presStyleLbl="node1" presStyleIdx="0" presStyleCnt="6"/>
      <dgm:spPr/>
    </dgm:pt>
    <dgm:pt modelId="{4E146EE6-9630-49D4-8B0B-02A7947C3DD6}" type="pres">
      <dgm:prSet presAssocID="{755B4EC2-83BA-426D-8564-D1045B53B06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60AA12C-DDD4-4026-9811-8B3DCAE18059}" type="pres">
      <dgm:prSet presAssocID="{755B4EC2-83BA-426D-8564-D1045B53B066}" presName="negativeSpace" presStyleCnt="0"/>
      <dgm:spPr/>
    </dgm:pt>
    <dgm:pt modelId="{529A05F1-DC52-4433-A71A-0C4405AFD299}" type="pres">
      <dgm:prSet presAssocID="{755B4EC2-83BA-426D-8564-D1045B53B066}" presName="childText" presStyleLbl="conFgAcc1" presStyleIdx="1" presStyleCnt="6">
        <dgm:presLayoutVars>
          <dgm:bulletEnabled val="1"/>
        </dgm:presLayoutVars>
      </dgm:prSet>
      <dgm:spPr/>
    </dgm:pt>
    <dgm:pt modelId="{E1EA06B5-1471-4328-A098-B955D0D3CDA8}" type="pres">
      <dgm:prSet presAssocID="{FAD15381-CC02-4F2D-836D-FF3BED2C6870}" presName="spaceBetweenRectangles" presStyleCnt="0"/>
      <dgm:spPr/>
    </dgm:pt>
    <dgm:pt modelId="{2E8B43C3-A320-4667-8AE1-6A7EB365553B}" type="pres">
      <dgm:prSet presAssocID="{62BB5346-D577-4DB0-8EAF-5420B08711E8}" presName="parentLin" presStyleCnt="0"/>
      <dgm:spPr/>
    </dgm:pt>
    <dgm:pt modelId="{60B69D89-9FD4-4C1F-AA40-F26F8140F019}" type="pres">
      <dgm:prSet presAssocID="{62BB5346-D577-4DB0-8EAF-5420B08711E8}" presName="parentLeftMargin" presStyleLbl="node1" presStyleIdx="1" presStyleCnt="6"/>
      <dgm:spPr/>
    </dgm:pt>
    <dgm:pt modelId="{A6ED7412-9D95-457D-8AA8-B738273669DE}" type="pres">
      <dgm:prSet presAssocID="{62BB5346-D577-4DB0-8EAF-5420B08711E8}" presName="parentText" presStyleLbl="node1" presStyleIdx="2" presStyleCnt="6" custScaleY="97916" custLinFactNeighborY="-12292">
        <dgm:presLayoutVars>
          <dgm:chMax val="0"/>
          <dgm:bulletEnabled val="1"/>
        </dgm:presLayoutVars>
      </dgm:prSet>
      <dgm:spPr/>
    </dgm:pt>
    <dgm:pt modelId="{8FDB6E98-C9E5-4C5F-8C59-66481267E04E}" type="pres">
      <dgm:prSet presAssocID="{62BB5346-D577-4DB0-8EAF-5420B08711E8}" presName="negativeSpace" presStyleCnt="0"/>
      <dgm:spPr/>
    </dgm:pt>
    <dgm:pt modelId="{71826E30-A3EF-4423-A2AA-645A23F4E6F3}" type="pres">
      <dgm:prSet presAssocID="{62BB5346-D577-4DB0-8EAF-5420B08711E8}" presName="childText" presStyleLbl="conFgAcc1" presStyleIdx="2" presStyleCnt="6">
        <dgm:presLayoutVars>
          <dgm:bulletEnabled val="1"/>
        </dgm:presLayoutVars>
      </dgm:prSet>
      <dgm:spPr/>
    </dgm:pt>
    <dgm:pt modelId="{A0C08E25-2548-4A8B-9E2E-46BB20404EFA}" type="pres">
      <dgm:prSet presAssocID="{1FDCC827-4F92-4B39-AA99-4BA7E73F646B}" presName="spaceBetweenRectangles" presStyleCnt="0"/>
      <dgm:spPr/>
    </dgm:pt>
    <dgm:pt modelId="{0F9F46F3-637F-4F38-8764-061222066105}" type="pres">
      <dgm:prSet presAssocID="{A1F7576B-1021-4EAD-9057-2694DC7E26AD}" presName="parentLin" presStyleCnt="0"/>
      <dgm:spPr/>
    </dgm:pt>
    <dgm:pt modelId="{B5161BCB-E5BE-4625-81EC-A2105B906735}" type="pres">
      <dgm:prSet presAssocID="{A1F7576B-1021-4EAD-9057-2694DC7E26AD}" presName="parentLeftMargin" presStyleLbl="node1" presStyleIdx="2" presStyleCnt="6"/>
      <dgm:spPr/>
    </dgm:pt>
    <dgm:pt modelId="{61EA147F-56C8-4E30-88C1-66E9AB59A7F8}" type="pres">
      <dgm:prSet presAssocID="{A1F7576B-1021-4EAD-9057-2694DC7E26A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253B6D3-3F9C-4225-9B18-0D44A54B952B}" type="pres">
      <dgm:prSet presAssocID="{A1F7576B-1021-4EAD-9057-2694DC7E26AD}" presName="negativeSpace" presStyleCnt="0"/>
      <dgm:spPr/>
    </dgm:pt>
    <dgm:pt modelId="{B9E11B98-8CDF-4E2A-8C7E-7219A8432F53}" type="pres">
      <dgm:prSet presAssocID="{A1F7576B-1021-4EAD-9057-2694DC7E26AD}" presName="childText" presStyleLbl="conFgAcc1" presStyleIdx="3" presStyleCnt="6">
        <dgm:presLayoutVars>
          <dgm:bulletEnabled val="1"/>
        </dgm:presLayoutVars>
      </dgm:prSet>
      <dgm:spPr/>
    </dgm:pt>
    <dgm:pt modelId="{727B8CEC-C40E-42D1-BEC8-4A886DE5E7DB}" type="pres">
      <dgm:prSet presAssocID="{3BC502BF-3B2E-46B1-B874-DEFAFAA54D51}" presName="spaceBetweenRectangles" presStyleCnt="0"/>
      <dgm:spPr/>
    </dgm:pt>
    <dgm:pt modelId="{7AC52CA5-9835-4542-9E35-54C75A04E2FE}" type="pres">
      <dgm:prSet presAssocID="{41CCCB48-953A-425D-AC1A-E6263E40FEA3}" presName="parentLin" presStyleCnt="0"/>
      <dgm:spPr/>
    </dgm:pt>
    <dgm:pt modelId="{7676E956-5FE1-49E7-BAE1-1304BFC9AC55}" type="pres">
      <dgm:prSet presAssocID="{41CCCB48-953A-425D-AC1A-E6263E40FEA3}" presName="parentLeftMargin" presStyleLbl="node1" presStyleIdx="3" presStyleCnt="6"/>
      <dgm:spPr/>
    </dgm:pt>
    <dgm:pt modelId="{4FC74BFD-E750-4BB6-AA8A-DBF9AA0A4D74}" type="pres">
      <dgm:prSet presAssocID="{41CCCB48-953A-425D-AC1A-E6263E40FEA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EC58D56-7874-414B-8663-1F713ABE08EF}" type="pres">
      <dgm:prSet presAssocID="{41CCCB48-953A-425D-AC1A-E6263E40FEA3}" presName="negativeSpace" presStyleCnt="0"/>
      <dgm:spPr/>
    </dgm:pt>
    <dgm:pt modelId="{8D5BCE90-D62A-430E-8379-57423C1D0B34}" type="pres">
      <dgm:prSet presAssocID="{41CCCB48-953A-425D-AC1A-E6263E40FEA3}" presName="childText" presStyleLbl="conFgAcc1" presStyleIdx="4" presStyleCnt="6">
        <dgm:presLayoutVars>
          <dgm:bulletEnabled val="1"/>
        </dgm:presLayoutVars>
      </dgm:prSet>
      <dgm:spPr/>
    </dgm:pt>
    <dgm:pt modelId="{D0F976EF-A645-4D1A-BFFA-D2C823EDED8E}" type="pres">
      <dgm:prSet presAssocID="{D858D30E-D25D-47ED-9C76-013B3016FD01}" presName="spaceBetweenRectangles" presStyleCnt="0"/>
      <dgm:spPr/>
    </dgm:pt>
    <dgm:pt modelId="{FCE9AFB2-77DD-4333-9CEA-A37040C8A9C6}" type="pres">
      <dgm:prSet presAssocID="{6B5D6DA2-7841-4C4B-8529-6E3842E1BC6A}" presName="parentLin" presStyleCnt="0"/>
      <dgm:spPr/>
    </dgm:pt>
    <dgm:pt modelId="{32214DDB-1E58-4BEE-B84B-3EF03E9A4EF9}" type="pres">
      <dgm:prSet presAssocID="{6B5D6DA2-7841-4C4B-8529-6E3842E1BC6A}" presName="parentLeftMargin" presStyleLbl="node1" presStyleIdx="4" presStyleCnt="6"/>
      <dgm:spPr/>
    </dgm:pt>
    <dgm:pt modelId="{EA513B68-00E8-4892-A6FD-F0C6B8D1CDB1}" type="pres">
      <dgm:prSet presAssocID="{6B5D6DA2-7841-4C4B-8529-6E3842E1BC6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2DCDB25-8CD0-46D8-9418-63573D88CD27}" type="pres">
      <dgm:prSet presAssocID="{6B5D6DA2-7841-4C4B-8529-6E3842E1BC6A}" presName="negativeSpace" presStyleCnt="0"/>
      <dgm:spPr/>
    </dgm:pt>
    <dgm:pt modelId="{E388284E-E499-41E7-9F27-E095D2DA8D0E}" type="pres">
      <dgm:prSet presAssocID="{6B5D6DA2-7841-4C4B-8529-6E3842E1BC6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F79831A-563B-44AE-94AF-E404531CA9D8}" type="presOf" srcId="{755B4EC2-83BA-426D-8564-D1045B53B066}" destId="{20974E3B-7786-4027-A0E9-97A21AD649F9}" srcOrd="0" destOrd="0" presId="urn:microsoft.com/office/officeart/2005/8/layout/list1"/>
    <dgm:cxn modelId="{3EECE61D-5B9C-454A-8577-5A6B2C0F6D34}" type="presOf" srcId="{62BB5346-D577-4DB0-8EAF-5420B08711E8}" destId="{A6ED7412-9D95-457D-8AA8-B738273669DE}" srcOrd="1" destOrd="0" presId="urn:microsoft.com/office/officeart/2005/8/layout/list1"/>
    <dgm:cxn modelId="{E574062D-DFAA-4944-9916-B68C356FD407}" type="presOf" srcId="{5B7F7A8F-895A-49CE-966D-6503046688B3}" destId="{99A2DD92-7111-4536-8F37-30AD402A04AA}" srcOrd="1" destOrd="0" presId="urn:microsoft.com/office/officeart/2005/8/layout/list1"/>
    <dgm:cxn modelId="{81010331-53F4-4450-8F38-75F114C89B62}" srcId="{9EBB8108-9B54-405F-B96C-5F4F3750448B}" destId="{41CCCB48-953A-425D-AC1A-E6263E40FEA3}" srcOrd="4" destOrd="0" parTransId="{4BAC7ABE-1F5C-4175-A415-1623B37AA066}" sibTransId="{D858D30E-D25D-47ED-9C76-013B3016FD01}"/>
    <dgm:cxn modelId="{5B66B331-E10A-48C5-A657-479EA2452A99}" type="presOf" srcId="{6B5D6DA2-7841-4C4B-8529-6E3842E1BC6A}" destId="{EA513B68-00E8-4892-A6FD-F0C6B8D1CDB1}" srcOrd="1" destOrd="0" presId="urn:microsoft.com/office/officeart/2005/8/layout/list1"/>
    <dgm:cxn modelId="{D7375240-5F07-4D52-852E-97F673F879D1}" srcId="{9EBB8108-9B54-405F-B96C-5F4F3750448B}" destId="{62BB5346-D577-4DB0-8EAF-5420B08711E8}" srcOrd="2" destOrd="0" parTransId="{B722EF02-4E57-45DE-A9D1-1A5CA17FAF03}" sibTransId="{1FDCC827-4F92-4B39-AA99-4BA7E73F646B}"/>
    <dgm:cxn modelId="{B90C705C-7CEE-499C-A8EB-E1FA7CDE9F63}" srcId="{9EBB8108-9B54-405F-B96C-5F4F3750448B}" destId="{5B7F7A8F-895A-49CE-966D-6503046688B3}" srcOrd="0" destOrd="0" parTransId="{A9F79384-B446-43A3-9657-89723C5B648E}" sibTransId="{2445DBF2-B157-4DA2-A028-E46B87F0D9F5}"/>
    <dgm:cxn modelId="{F952D15D-1175-40CA-A7EA-70E9126E3374}" type="presOf" srcId="{41CCCB48-953A-425D-AC1A-E6263E40FEA3}" destId="{7676E956-5FE1-49E7-BAE1-1304BFC9AC55}" srcOrd="0" destOrd="0" presId="urn:microsoft.com/office/officeart/2005/8/layout/list1"/>
    <dgm:cxn modelId="{E8B5524A-31B9-46FB-BCD1-29F991AFB6FF}" srcId="{9EBB8108-9B54-405F-B96C-5F4F3750448B}" destId="{A1F7576B-1021-4EAD-9057-2694DC7E26AD}" srcOrd="3" destOrd="0" parTransId="{63953F99-D0BB-4379-9E02-D81AB5A2EE0B}" sibTransId="{3BC502BF-3B2E-46B1-B874-DEFAFAA54D51}"/>
    <dgm:cxn modelId="{E78AA34C-77A5-4F74-9D79-0268F2C596F3}" type="presOf" srcId="{6B5D6DA2-7841-4C4B-8529-6E3842E1BC6A}" destId="{32214DDB-1E58-4BEE-B84B-3EF03E9A4EF9}" srcOrd="0" destOrd="0" presId="urn:microsoft.com/office/officeart/2005/8/layout/list1"/>
    <dgm:cxn modelId="{D65B6672-D47B-4116-8586-A29C005A0E24}" type="presOf" srcId="{755B4EC2-83BA-426D-8564-D1045B53B066}" destId="{4E146EE6-9630-49D4-8B0B-02A7947C3DD6}" srcOrd="1" destOrd="0" presId="urn:microsoft.com/office/officeart/2005/8/layout/list1"/>
    <dgm:cxn modelId="{39177976-2B14-405E-9D24-618C6ED55B53}" srcId="{9EBB8108-9B54-405F-B96C-5F4F3750448B}" destId="{755B4EC2-83BA-426D-8564-D1045B53B066}" srcOrd="1" destOrd="0" parTransId="{37FE4D86-EAAE-41D5-B2B7-CAC567558EC7}" sibTransId="{FAD15381-CC02-4F2D-836D-FF3BED2C6870}"/>
    <dgm:cxn modelId="{1912F676-BD6F-4860-B432-F54D41990955}" srcId="{9EBB8108-9B54-405F-B96C-5F4F3750448B}" destId="{6B5D6DA2-7841-4C4B-8529-6E3842E1BC6A}" srcOrd="5" destOrd="0" parTransId="{B63FB170-203E-4338-BE46-4A1360F87EFE}" sibTransId="{CF567096-A11F-4E8A-870C-05545CED430C}"/>
    <dgm:cxn modelId="{43368D7E-BD10-41AF-877F-33AD3F3D0597}" type="presOf" srcId="{62BB5346-D577-4DB0-8EAF-5420B08711E8}" destId="{60B69D89-9FD4-4C1F-AA40-F26F8140F019}" srcOrd="0" destOrd="0" presId="urn:microsoft.com/office/officeart/2005/8/layout/list1"/>
    <dgm:cxn modelId="{CEDC3A97-7A6A-43F2-A6EA-93D2676B35B6}" type="presOf" srcId="{A1F7576B-1021-4EAD-9057-2694DC7E26AD}" destId="{B5161BCB-E5BE-4625-81EC-A2105B906735}" srcOrd="0" destOrd="0" presId="urn:microsoft.com/office/officeart/2005/8/layout/list1"/>
    <dgm:cxn modelId="{F5570AA6-592E-4E13-BAEA-A8FA155E5F1B}" type="presOf" srcId="{A1F7576B-1021-4EAD-9057-2694DC7E26AD}" destId="{61EA147F-56C8-4E30-88C1-66E9AB59A7F8}" srcOrd="1" destOrd="0" presId="urn:microsoft.com/office/officeart/2005/8/layout/list1"/>
    <dgm:cxn modelId="{89B15CAC-2685-49A4-8CB6-7DE6B037C6B7}" type="presOf" srcId="{41CCCB48-953A-425D-AC1A-E6263E40FEA3}" destId="{4FC74BFD-E750-4BB6-AA8A-DBF9AA0A4D74}" srcOrd="1" destOrd="0" presId="urn:microsoft.com/office/officeart/2005/8/layout/list1"/>
    <dgm:cxn modelId="{C53B74EF-A238-4F5F-9FD3-8C442C07DD58}" type="presOf" srcId="{5B7F7A8F-895A-49CE-966D-6503046688B3}" destId="{D99DCB85-5832-4450-87D6-3FD503C35F8E}" srcOrd="0" destOrd="0" presId="urn:microsoft.com/office/officeart/2005/8/layout/list1"/>
    <dgm:cxn modelId="{0DA19AFC-FBAE-491D-9B96-4FC8D011354A}" type="presOf" srcId="{9EBB8108-9B54-405F-B96C-5F4F3750448B}" destId="{49C5E5D1-2874-4A15-AAD1-96714FED68A6}" srcOrd="0" destOrd="0" presId="urn:microsoft.com/office/officeart/2005/8/layout/list1"/>
    <dgm:cxn modelId="{92250843-9900-4A64-B89A-071DA5367D6C}" type="presParOf" srcId="{49C5E5D1-2874-4A15-AAD1-96714FED68A6}" destId="{49BEA809-D4BA-4681-9EC8-135E507DB7CE}" srcOrd="0" destOrd="0" presId="urn:microsoft.com/office/officeart/2005/8/layout/list1"/>
    <dgm:cxn modelId="{080EFDDC-01A1-4F5C-95C7-016929B82874}" type="presParOf" srcId="{49BEA809-D4BA-4681-9EC8-135E507DB7CE}" destId="{D99DCB85-5832-4450-87D6-3FD503C35F8E}" srcOrd="0" destOrd="0" presId="urn:microsoft.com/office/officeart/2005/8/layout/list1"/>
    <dgm:cxn modelId="{061F7ABD-1B89-48B0-9B89-CC4BD776FA4D}" type="presParOf" srcId="{49BEA809-D4BA-4681-9EC8-135E507DB7CE}" destId="{99A2DD92-7111-4536-8F37-30AD402A04AA}" srcOrd="1" destOrd="0" presId="urn:microsoft.com/office/officeart/2005/8/layout/list1"/>
    <dgm:cxn modelId="{89BDD7B3-9B24-46A9-9544-9759DB8B2C1E}" type="presParOf" srcId="{49C5E5D1-2874-4A15-AAD1-96714FED68A6}" destId="{6E722283-04D7-44CC-99D4-038E0963FB01}" srcOrd="1" destOrd="0" presId="urn:microsoft.com/office/officeart/2005/8/layout/list1"/>
    <dgm:cxn modelId="{280C9676-A1AE-4C87-ADB7-CDF2E962EEB3}" type="presParOf" srcId="{49C5E5D1-2874-4A15-AAD1-96714FED68A6}" destId="{7055DA18-67B0-47BF-B4BC-502E7C5E20EC}" srcOrd="2" destOrd="0" presId="urn:microsoft.com/office/officeart/2005/8/layout/list1"/>
    <dgm:cxn modelId="{97EA4960-AFD4-4CDF-A6ED-5497B777F5B5}" type="presParOf" srcId="{49C5E5D1-2874-4A15-AAD1-96714FED68A6}" destId="{A06D6AA1-6F9B-479C-84C3-C7A19C7E75B3}" srcOrd="3" destOrd="0" presId="urn:microsoft.com/office/officeart/2005/8/layout/list1"/>
    <dgm:cxn modelId="{B052B825-7988-4A9E-B771-3540CAC42FC4}" type="presParOf" srcId="{49C5E5D1-2874-4A15-AAD1-96714FED68A6}" destId="{089F45A3-B3EB-4B5D-B374-F1CB28B67F67}" srcOrd="4" destOrd="0" presId="urn:microsoft.com/office/officeart/2005/8/layout/list1"/>
    <dgm:cxn modelId="{4A474E35-4C81-4378-9614-A12A87579E60}" type="presParOf" srcId="{089F45A3-B3EB-4B5D-B374-F1CB28B67F67}" destId="{20974E3B-7786-4027-A0E9-97A21AD649F9}" srcOrd="0" destOrd="0" presId="urn:microsoft.com/office/officeart/2005/8/layout/list1"/>
    <dgm:cxn modelId="{7657EB8A-DF34-4EA7-88F8-10B703AEECCE}" type="presParOf" srcId="{089F45A3-B3EB-4B5D-B374-F1CB28B67F67}" destId="{4E146EE6-9630-49D4-8B0B-02A7947C3DD6}" srcOrd="1" destOrd="0" presId="urn:microsoft.com/office/officeart/2005/8/layout/list1"/>
    <dgm:cxn modelId="{CA85ADF0-F8B7-46AC-88D2-FF310E23359B}" type="presParOf" srcId="{49C5E5D1-2874-4A15-AAD1-96714FED68A6}" destId="{B60AA12C-DDD4-4026-9811-8B3DCAE18059}" srcOrd="5" destOrd="0" presId="urn:microsoft.com/office/officeart/2005/8/layout/list1"/>
    <dgm:cxn modelId="{B716DC20-EE5D-4C03-B4CE-DB2600C4EC6E}" type="presParOf" srcId="{49C5E5D1-2874-4A15-AAD1-96714FED68A6}" destId="{529A05F1-DC52-4433-A71A-0C4405AFD299}" srcOrd="6" destOrd="0" presId="urn:microsoft.com/office/officeart/2005/8/layout/list1"/>
    <dgm:cxn modelId="{831C9C1D-FA5B-41B9-B2BA-433A2230028D}" type="presParOf" srcId="{49C5E5D1-2874-4A15-AAD1-96714FED68A6}" destId="{E1EA06B5-1471-4328-A098-B955D0D3CDA8}" srcOrd="7" destOrd="0" presId="urn:microsoft.com/office/officeart/2005/8/layout/list1"/>
    <dgm:cxn modelId="{26A11626-4F74-4FBD-99D3-F945F8971907}" type="presParOf" srcId="{49C5E5D1-2874-4A15-AAD1-96714FED68A6}" destId="{2E8B43C3-A320-4667-8AE1-6A7EB365553B}" srcOrd="8" destOrd="0" presId="urn:microsoft.com/office/officeart/2005/8/layout/list1"/>
    <dgm:cxn modelId="{CA8EB192-2D1F-4135-BEB8-ED5C3227DDD8}" type="presParOf" srcId="{2E8B43C3-A320-4667-8AE1-6A7EB365553B}" destId="{60B69D89-9FD4-4C1F-AA40-F26F8140F019}" srcOrd="0" destOrd="0" presId="urn:microsoft.com/office/officeart/2005/8/layout/list1"/>
    <dgm:cxn modelId="{77341A02-6255-438A-A854-EE73B54E3C18}" type="presParOf" srcId="{2E8B43C3-A320-4667-8AE1-6A7EB365553B}" destId="{A6ED7412-9D95-457D-8AA8-B738273669DE}" srcOrd="1" destOrd="0" presId="urn:microsoft.com/office/officeart/2005/8/layout/list1"/>
    <dgm:cxn modelId="{BAF831F1-4AF0-4A9B-9C3E-7760022C6159}" type="presParOf" srcId="{49C5E5D1-2874-4A15-AAD1-96714FED68A6}" destId="{8FDB6E98-C9E5-4C5F-8C59-66481267E04E}" srcOrd="9" destOrd="0" presId="urn:microsoft.com/office/officeart/2005/8/layout/list1"/>
    <dgm:cxn modelId="{53ED7A43-912F-4639-A8E6-ACE07C92A4C7}" type="presParOf" srcId="{49C5E5D1-2874-4A15-AAD1-96714FED68A6}" destId="{71826E30-A3EF-4423-A2AA-645A23F4E6F3}" srcOrd="10" destOrd="0" presId="urn:microsoft.com/office/officeart/2005/8/layout/list1"/>
    <dgm:cxn modelId="{288EA6C7-413B-4CA8-9EAA-5667071AAC90}" type="presParOf" srcId="{49C5E5D1-2874-4A15-AAD1-96714FED68A6}" destId="{A0C08E25-2548-4A8B-9E2E-46BB20404EFA}" srcOrd="11" destOrd="0" presId="urn:microsoft.com/office/officeart/2005/8/layout/list1"/>
    <dgm:cxn modelId="{BC943452-0B82-4EDD-BCE8-B79BA630BBFA}" type="presParOf" srcId="{49C5E5D1-2874-4A15-AAD1-96714FED68A6}" destId="{0F9F46F3-637F-4F38-8764-061222066105}" srcOrd="12" destOrd="0" presId="urn:microsoft.com/office/officeart/2005/8/layout/list1"/>
    <dgm:cxn modelId="{677A6DA4-A5CA-4B6F-9992-773BE25B61D9}" type="presParOf" srcId="{0F9F46F3-637F-4F38-8764-061222066105}" destId="{B5161BCB-E5BE-4625-81EC-A2105B906735}" srcOrd="0" destOrd="0" presId="urn:microsoft.com/office/officeart/2005/8/layout/list1"/>
    <dgm:cxn modelId="{D7242C62-B4DB-4EC7-837C-A38B124D9179}" type="presParOf" srcId="{0F9F46F3-637F-4F38-8764-061222066105}" destId="{61EA147F-56C8-4E30-88C1-66E9AB59A7F8}" srcOrd="1" destOrd="0" presId="urn:microsoft.com/office/officeart/2005/8/layout/list1"/>
    <dgm:cxn modelId="{989564A8-AFA5-4AE8-932A-343B0137C517}" type="presParOf" srcId="{49C5E5D1-2874-4A15-AAD1-96714FED68A6}" destId="{C253B6D3-3F9C-4225-9B18-0D44A54B952B}" srcOrd="13" destOrd="0" presId="urn:microsoft.com/office/officeart/2005/8/layout/list1"/>
    <dgm:cxn modelId="{ABDBA3FC-0700-4349-AEB3-10EB44F21013}" type="presParOf" srcId="{49C5E5D1-2874-4A15-AAD1-96714FED68A6}" destId="{B9E11B98-8CDF-4E2A-8C7E-7219A8432F53}" srcOrd="14" destOrd="0" presId="urn:microsoft.com/office/officeart/2005/8/layout/list1"/>
    <dgm:cxn modelId="{262B0AB3-6FF9-4E06-9258-FECF7AAAB994}" type="presParOf" srcId="{49C5E5D1-2874-4A15-AAD1-96714FED68A6}" destId="{727B8CEC-C40E-42D1-BEC8-4A886DE5E7DB}" srcOrd="15" destOrd="0" presId="urn:microsoft.com/office/officeart/2005/8/layout/list1"/>
    <dgm:cxn modelId="{2300D17F-076C-4195-86B7-F3ACEE375C69}" type="presParOf" srcId="{49C5E5D1-2874-4A15-AAD1-96714FED68A6}" destId="{7AC52CA5-9835-4542-9E35-54C75A04E2FE}" srcOrd="16" destOrd="0" presId="urn:microsoft.com/office/officeart/2005/8/layout/list1"/>
    <dgm:cxn modelId="{C502E156-2C61-4096-844E-7914252AE765}" type="presParOf" srcId="{7AC52CA5-9835-4542-9E35-54C75A04E2FE}" destId="{7676E956-5FE1-49E7-BAE1-1304BFC9AC55}" srcOrd="0" destOrd="0" presId="urn:microsoft.com/office/officeart/2005/8/layout/list1"/>
    <dgm:cxn modelId="{9F25EC9C-EE1D-45A2-9B24-B69B61D67DE7}" type="presParOf" srcId="{7AC52CA5-9835-4542-9E35-54C75A04E2FE}" destId="{4FC74BFD-E750-4BB6-AA8A-DBF9AA0A4D74}" srcOrd="1" destOrd="0" presId="urn:microsoft.com/office/officeart/2005/8/layout/list1"/>
    <dgm:cxn modelId="{8BAB6AAD-D1D6-4DB6-88D2-4CCC983812E0}" type="presParOf" srcId="{49C5E5D1-2874-4A15-AAD1-96714FED68A6}" destId="{5EC58D56-7874-414B-8663-1F713ABE08EF}" srcOrd="17" destOrd="0" presId="urn:microsoft.com/office/officeart/2005/8/layout/list1"/>
    <dgm:cxn modelId="{7D9539E1-BFAE-4F98-B0B3-20C410D301A8}" type="presParOf" srcId="{49C5E5D1-2874-4A15-AAD1-96714FED68A6}" destId="{8D5BCE90-D62A-430E-8379-57423C1D0B34}" srcOrd="18" destOrd="0" presId="urn:microsoft.com/office/officeart/2005/8/layout/list1"/>
    <dgm:cxn modelId="{BF1B9F04-4B42-4EEB-9EFB-4D8DDF46DCDE}" type="presParOf" srcId="{49C5E5D1-2874-4A15-AAD1-96714FED68A6}" destId="{D0F976EF-A645-4D1A-BFFA-D2C823EDED8E}" srcOrd="19" destOrd="0" presId="urn:microsoft.com/office/officeart/2005/8/layout/list1"/>
    <dgm:cxn modelId="{1AAFAE99-96C0-4E72-8F2F-F3375FE5A569}" type="presParOf" srcId="{49C5E5D1-2874-4A15-AAD1-96714FED68A6}" destId="{FCE9AFB2-77DD-4333-9CEA-A37040C8A9C6}" srcOrd="20" destOrd="0" presId="urn:microsoft.com/office/officeart/2005/8/layout/list1"/>
    <dgm:cxn modelId="{35EFDAED-3C32-4291-9F5F-85452A873189}" type="presParOf" srcId="{FCE9AFB2-77DD-4333-9CEA-A37040C8A9C6}" destId="{32214DDB-1E58-4BEE-B84B-3EF03E9A4EF9}" srcOrd="0" destOrd="0" presId="urn:microsoft.com/office/officeart/2005/8/layout/list1"/>
    <dgm:cxn modelId="{0680FBCD-C2B3-4E7E-88DD-A179AC19D739}" type="presParOf" srcId="{FCE9AFB2-77DD-4333-9CEA-A37040C8A9C6}" destId="{EA513B68-00E8-4892-A6FD-F0C6B8D1CDB1}" srcOrd="1" destOrd="0" presId="urn:microsoft.com/office/officeart/2005/8/layout/list1"/>
    <dgm:cxn modelId="{BF45564D-6BB1-4C51-AFC1-9B7D3107DF5E}" type="presParOf" srcId="{49C5E5D1-2874-4A15-AAD1-96714FED68A6}" destId="{62DCDB25-8CD0-46D8-9418-63573D88CD27}" srcOrd="21" destOrd="0" presId="urn:microsoft.com/office/officeart/2005/8/layout/list1"/>
    <dgm:cxn modelId="{9F05CC1D-414F-4738-A0A2-6641C274D623}" type="presParOf" srcId="{49C5E5D1-2874-4A15-AAD1-96714FED68A6}" destId="{E388284E-E499-41E7-9F27-E095D2DA8D0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B965D9-ED25-4054-B999-AA56CA9FA67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243A228D-3C1C-4491-A149-9152DEA496D8}">
      <dgm:prSet phldrT="[Текст]" custT="1"/>
      <dgm:spPr/>
      <dgm:t>
        <a:bodyPr/>
        <a:lstStyle/>
        <a:p>
          <a:pPr algn="ctr"/>
          <a:r>
            <a:rPr lang="uk-UA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приховане;</a:t>
          </a:r>
        </a:p>
        <a:p>
          <a:pPr algn="ctr"/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відкрите</a:t>
          </a:r>
          <a:endParaRPr lang="ru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AC606B-86FB-44E4-AF1D-C10BEE69477D}" type="parTrans" cxnId="{4AE6D401-B7F3-4140-8C26-9F13424D6666}">
      <dgm:prSet/>
      <dgm:spPr/>
      <dgm:t>
        <a:bodyPr/>
        <a:lstStyle/>
        <a:p>
          <a:endParaRPr lang="ru-UA"/>
        </a:p>
      </dgm:t>
    </dgm:pt>
    <dgm:pt modelId="{F961256A-F4F6-42D9-9524-BE301D3392C5}" type="sibTrans" cxnId="{4AE6D401-B7F3-4140-8C26-9F13424D6666}">
      <dgm:prSet/>
      <dgm:spPr/>
      <dgm:t>
        <a:bodyPr/>
        <a:lstStyle/>
        <a:p>
          <a:endParaRPr lang="ru-UA"/>
        </a:p>
      </dgm:t>
    </dgm:pt>
    <dgm:pt modelId="{3744C55B-2635-401A-B4A4-46A6F2A2DFA5}">
      <dgm:prSet phldrT="[Текст]" custT="1"/>
      <dgm:spPr/>
      <dgm:t>
        <a:bodyPr/>
        <a:lstStyle/>
        <a:p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пряме;</a:t>
          </a:r>
        </a:p>
        <a:p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непряме</a:t>
          </a:r>
          <a:endParaRPr lang="ru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1B7833-1A28-4A2D-BFA6-64EBB83D8BC2}" type="parTrans" cxnId="{994858BA-79D6-4BEB-B679-42C81291DB91}">
      <dgm:prSet/>
      <dgm:spPr/>
      <dgm:t>
        <a:bodyPr/>
        <a:lstStyle/>
        <a:p>
          <a:endParaRPr lang="ru-UA"/>
        </a:p>
      </dgm:t>
    </dgm:pt>
    <dgm:pt modelId="{16FEA8A6-BC81-4902-911A-487F69BD0D40}" type="sibTrans" cxnId="{994858BA-79D6-4BEB-B679-42C81291DB91}">
      <dgm:prSet/>
      <dgm:spPr/>
      <dgm:t>
        <a:bodyPr/>
        <a:lstStyle/>
        <a:p>
          <a:endParaRPr lang="ru-UA"/>
        </a:p>
      </dgm:t>
    </dgm:pt>
    <dgm:pt modelId="{C1C85BE6-86EC-4962-BEED-67130A2DAECE}">
      <dgm:prSet phldrT="[Текст]" custT="1"/>
      <dgm:spPr/>
      <dgm:t>
        <a:bodyPr/>
        <a:lstStyle/>
        <a:p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структуроване;</a:t>
          </a:r>
        </a:p>
        <a:p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неструктуроване</a:t>
          </a:r>
          <a:endParaRPr lang="ru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1E5703-9FB4-4340-BC43-ECAC44B94BEE}" type="parTrans" cxnId="{E079472D-3D62-4353-A77E-724CB9AFF1AE}">
      <dgm:prSet/>
      <dgm:spPr/>
      <dgm:t>
        <a:bodyPr/>
        <a:lstStyle/>
        <a:p>
          <a:endParaRPr lang="ru-UA"/>
        </a:p>
      </dgm:t>
    </dgm:pt>
    <dgm:pt modelId="{F6DA1B98-2266-40AE-92A8-5BA3E59387BC}" type="sibTrans" cxnId="{E079472D-3D62-4353-A77E-724CB9AFF1AE}">
      <dgm:prSet/>
      <dgm:spPr/>
      <dgm:t>
        <a:bodyPr/>
        <a:lstStyle/>
        <a:p>
          <a:endParaRPr lang="ru-UA"/>
        </a:p>
      </dgm:t>
    </dgm:pt>
    <dgm:pt modelId="{FE143DF5-5603-491D-9891-A24E397EB6A0}" type="pres">
      <dgm:prSet presAssocID="{A5B965D9-ED25-4054-B999-AA56CA9FA67F}" presName="diagram" presStyleCnt="0">
        <dgm:presLayoutVars>
          <dgm:dir/>
          <dgm:resizeHandles val="exact"/>
        </dgm:presLayoutVars>
      </dgm:prSet>
      <dgm:spPr/>
    </dgm:pt>
    <dgm:pt modelId="{2C34AB3D-9394-4235-BB56-35E0D64D10CC}" type="pres">
      <dgm:prSet presAssocID="{243A228D-3C1C-4491-A149-9152DEA496D8}" presName="node" presStyleLbl="node1" presStyleIdx="0" presStyleCnt="3" custScaleX="45694" custScaleY="60023" custLinFactNeighborX="9349" custLinFactNeighborY="990">
        <dgm:presLayoutVars>
          <dgm:bulletEnabled val="1"/>
        </dgm:presLayoutVars>
      </dgm:prSet>
      <dgm:spPr/>
    </dgm:pt>
    <dgm:pt modelId="{A24C5600-5954-41B8-8D7D-A55FF278FD62}" type="pres">
      <dgm:prSet presAssocID="{F961256A-F4F6-42D9-9524-BE301D3392C5}" presName="sibTrans" presStyleCnt="0"/>
      <dgm:spPr/>
    </dgm:pt>
    <dgm:pt modelId="{4A429D8D-28FD-4372-AFE9-6E7F28D66532}" type="pres">
      <dgm:prSet presAssocID="{3744C55B-2635-401A-B4A4-46A6F2A2DFA5}" presName="node" presStyleLbl="node1" presStyleIdx="1" presStyleCnt="3" custScaleX="35662" custScaleY="61253" custLinFactNeighborX="3516" custLinFactNeighborY="-9327">
        <dgm:presLayoutVars>
          <dgm:bulletEnabled val="1"/>
        </dgm:presLayoutVars>
      </dgm:prSet>
      <dgm:spPr/>
    </dgm:pt>
    <dgm:pt modelId="{6856435D-B67C-4E93-B701-DA6D3B873919}" type="pres">
      <dgm:prSet presAssocID="{16FEA8A6-BC81-4902-911A-487F69BD0D40}" presName="sibTrans" presStyleCnt="0"/>
      <dgm:spPr/>
    </dgm:pt>
    <dgm:pt modelId="{13BFDBAA-0351-4704-9C3B-D9D5FAD1D8DA}" type="pres">
      <dgm:prSet presAssocID="{C1C85BE6-86EC-4962-BEED-67130A2DAECE}" presName="node" presStyleLbl="node1" presStyleIdx="2" presStyleCnt="3" custScaleX="47604" custScaleY="61970" custLinFactNeighborX="-2086" custLinFactNeighborY="1358">
        <dgm:presLayoutVars>
          <dgm:bulletEnabled val="1"/>
        </dgm:presLayoutVars>
      </dgm:prSet>
      <dgm:spPr/>
    </dgm:pt>
  </dgm:ptLst>
  <dgm:cxnLst>
    <dgm:cxn modelId="{4AE6D401-B7F3-4140-8C26-9F13424D6666}" srcId="{A5B965D9-ED25-4054-B999-AA56CA9FA67F}" destId="{243A228D-3C1C-4491-A149-9152DEA496D8}" srcOrd="0" destOrd="0" parTransId="{28AC606B-86FB-44E4-AF1D-C10BEE69477D}" sibTransId="{F961256A-F4F6-42D9-9524-BE301D3392C5}"/>
    <dgm:cxn modelId="{B0A2621D-130E-4D87-9565-46DB83CA65B3}" type="presOf" srcId="{C1C85BE6-86EC-4962-BEED-67130A2DAECE}" destId="{13BFDBAA-0351-4704-9C3B-D9D5FAD1D8DA}" srcOrd="0" destOrd="0" presId="urn:microsoft.com/office/officeart/2005/8/layout/default"/>
    <dgm:cxn modelId="{E079472D-3D62-4353-A77E-724CB9AFF1AE}" srcId="{A5B965D9-ED25-4054-B999-AA56CA9FA67F}" destId="{C1C85BE6-86EC-4962-BEED-67130A2DAECE}" srcOrd="2" destOrd="0" parTransId="{971E5703-9FB4-4340-BC43-ECAC44B94BEE}" sibTransId="{F6DA1B98-2266-40AE-92A8-5BA3E59387BC}"/>
    <dgm:cxn modelId="{1C37396B-584E-4242-9217-F155AF27DEB2}" type="presOf" srcId="{3744C55B-2635-401A-B4A4-46A6F2A2DFA5}" destId="{4A429D8D-28FD-4372-AFE9-6E7F28D66532}" srcOrd="0" destOrd="0" presId="urn:microsoft.com/office/officeart/2005/8/layout/default"/>
    <dgm:cxn modelId="{C6CBA390-47F2-48F2-B910-6948A8DBC9A2}" type="presOf" srcId="{243A228D-3C1C-4491-A149-9152DEA496D8}" destId="{2C34AB3D-9394-4235-BB56-35E0D64D10CC}" srcOrd="0" destOrd="0" presId="urn:microsoft.com/office/officeart/2005/8/layout/default"/>
    <dgm:cxn modelId="{994858BA-79D6-4BEB-B679-42C81291DB91}" srcId="{A5B965D9-ED25-4054-B999-AA56CA9FA67F}" destId="{3744C55B-2635-401A-B4A4-46A6F2A2DFA5}" srcOrd="1" destOrd="0" parTransId="{BA1B7833-1A28-4A2D-BFA6-64EBB83D8BC2}" sibTransId="{16FEA8A6-BC81-4902-911A-487F69BD0D40}"/>
    <dgm:cxn modelId="{8D21F8E1-847D-4404-9EA1-C46BCEE56963}" type="presOf" srcId="{A5B965D9-ED25-4054-B999-AA56CA9FA67F}" destId="{FE143DF5-5603-491D-9891-A24E397EB6A0}" srcOrd="0" destOrd="0" presId="urn:microsoft.com/office/officeart/2005/8/layout/default"/>
    <dgm:cxn modelId="{E9F147EC-354A-4B76-9061-9E954A2637C2}" type="presParOf" srcId="{FE143DF5-5603-491D-9891-A24E397EB6A0}" destId="{2C34AB3D-9394-4235-BB56-35E0D64D10CC}" srcOrd="0" destOrd="0" presId="urn:microsoft.com/office/officeart/2005/8/layout/default"/>
    <dgm:cxn modelId="{114EA79A-112C-4DDC-8A04-D60AB339065A}" type="presParOf" srcId="{FE143DF5-5603-491D-9891-A24E397EB6A0}" destId="{A24C5600-5954-41B8-8D7D-A55FF278FD62}" srcOrd="1" destOrd="0" presId="urn:microsoft.com/office/officeart/2005/8/layout/default"/>
    <dgm:cxn modelId="{01D103B7-D12E-40A6-889B-BFF887006AAC}" type="presParOf" srcId="{FE143DF5-5603-491D-9891-A24E397EB6A0}" destId="{4A429D8D-28FD-4372-AFE9-6E7F28D66532}" srcOrd="2" destOrd="0" presId="urn:microsoft.com/office/officeart/2005/8/layout/default"/>
    <dgm:cxn modelId="{F4C366F4-40C9-422F-B598-8378A838DC25}" type="presParOf" srcId="{FE143DF5-5603-491D-9891-A24E397EB6A0}" destId="{6856435D-B67C-4E93-B701-DA6D3B873919}" srcOrd="3" destOrd="0" presId="urn:microsoft.com/office/officeart/2005/8/layout/default"/>
    <dgm:cxn modelId="{3EEC0EF2-A471-4EF0-9B82-317016326ABD}" type="presParOf" srcId="{FE143DF5-5603-491D-9891-A24E397EB6A0}" destId="{13BFDBAA-0351-4704-9C3B-D9D5FAD1D8D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5DA18-67B0-47BF-B4BC-502E7C5E20EC}">
      <dsp:nvSpPr>
        <dsp:cNvPr id="0" name=""/>
        <dsp:cNvSpPr/>
      </dsp:nvSpPr>
      <dsp:spPr>
        <a:xfrm>
          <a:off x="0" y="291076"/>
          <a:ext cx="880207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2DD92-7111-4536-8F37-30AD402A04AA}">
      <dsp:nvSpPr>
        <dsp:cNvPr id="0" name=""/>
        <dsp:cNvSpPr/>
      </dsp:nvSpPr>
      <dsp:spPr>
        <a:xfrm>
          <a:off x="440103" y="40156"/>
          <a:ext cx="616144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8" tIns="0" rIns="2328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1. Визначення проблеми</a:t>
          </a:r>
        </a:p>
      </dsp:txBody>
      <dsp:txXfrm>
        <a:off x="464601" y="64654"/>
        <a:ext cx="6112453" cy="452844"/>
      </dsp:txXfrm>
    </dsp:sp>
    <dsp:sp modelId="{529A05F1-DC52-4433-A71A-0C4405AFD299}">
      <dsp:nvSpPr>
        <dsp:cNvPr id="0" name=""/>
        <dsp:cNvSpPr/>
      </dsp:nvSpPr>
      <dsp:spPr>
        <a:xfrm>
          <a:off x="0" y="1062196"/>
          <a:ext cx="880207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46EE6-9630-49D4-8B0B-02A7947C3DD6}">
      <dsp:nvSpPr>
        <dsp:cNvPr id="0" name=""/>
        <dsp:cNvSpPr/>
      </dsp:nvSpPr>
      <dsp:spPr>
        <a:xfrm>
          <a:off x="440103" y="811276"/>
          <a:ext cx="616144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8" tIns="0" rIns="2328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Формулювання цілей дослідження</a:t>
          </a:r>
          <a:endParaRPr lang="ru-UA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601" y="835774"/>
        <a:ext cx="6112453" cy="452844"/>
      </dsp:txXfrm>
    </dsp:sp>
    <dsp:sp modelId="{71826E30-A3EF-4423-A2AA-645A23F4E6F3}">
      <dsp:nvSpPr>
        <dsp:cNvPr id="0" name=""/>
        <dsp:cNvSpPr/>
      </dsp:nvSpPr>
      <dsp:spPr>
        <a:xfrm>
          <a:off x="0" y="2149766"/>
          <a:ext cx="880207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D7412-9D95-457D-8AA8-B738273669DE}">
      <dsp:nvSpPr>
        <dsp:cNvPr id="0" name=""/>
        <dsp:cNvSpPr/>
      </dsp:nvSpPr>
      <dsp:spPr>
        <a:xfrm>
          <a:off x="440103" y="1520710"/>
          <a:ext cx="6161449" cy="818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8" tIns="0" rIns="2328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effectLst/>
              <a:latin typeface="Times New Roman" panose="02020603050405020304" pitchFamily="18" charset="0"/>
            </a:rPr>
            <a:t>3. Визначення типу необхідної інформації та джерел її одержання</a:t>
          </a:r>
          <a:endParaRPr lang="uk-UA" sz="2000" b="1" kern="1200" noProof="0" dirty="0"/>
        </a:p>
      </dsp:txBody>
      <dsp:txXfrm>
        <a:off x="480049" y="1560656"/>
        <a:ext cx="6081557" cy="738398"/>
      </dsp:txXfrm>
    </dsp:sp>
    <dsp:sp modelId="{B9E11B98-8CDF-4E2A-8C7E-7219A8432F53}">
      <dsp:nvSpPr>
        <dsp:cNvPr id="0" name=""/>
        <dsp:cNvSpPr/>
      </dsp:nvSpPr>
      <dsp:spPr>
        <a:xfrm>
          <a:off x="0" y="2920886"/>
          <a:ext cx="880207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A147F-56C8-4E30-88C1-66E9AB59A7F8}">
      <dsp:nvSpPr>
        <dsp:cNvPr id="0" name=""/>
        <dsp:cNvSpPr/>
      </dsp:nvSpPr>
      <dsp:spPr>
        <a:xfrm>
          <a:off x="440103" y="2669966"/>
          <a:ext cx="616144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8" tIns="0" rIns="2328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effectLst/>
              <a:latin typeface="Times New Roman" panose="02020603050405020304" pitchFamily="18" charset="0"/>
            </a:rPr>
            <a:t>4. Визначення методу збору даних</a:t>
          </a:r>
          <a:endParaRPr lang="uk-UA" sz="2000" b="1" kern="1200" noProof="0" dirty="0"/>
        </a:p>
      </dsp:txBody>
      <dsp:txXfrm>
        <a:off x="464601" y="2694464"/>
        <a:ext cx="6112453" cy="452844"/>
      </dsp:txXfrm>
    </dsp:sp>
    <dsp:sp modelId="{8D5BCE90-D62A-430E-8379-57423C1D0B34}">
      <dsp:nvSpPr>
        <dsp:cNvPr id="0" name=""/>
        <dsp:cNvSpPr/>
      </dsp:nvSpPr>
      <dsp:spPr>
        <a:xfrm>
          <a:off x="0" y="3692006"/>
          <a:ext cx="880207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74BFD-E750-4BB6-AA8A-DBF9AA0A4D74}">
      <dsp:nvSpPr>
        <dsp:cNvPr id="0" name=""/>
        <dsp:cNvSpPr/>
      </dsp:nvSpPr>
      <dsp:spPr>
        <a:xfrm>
          <a:off x="440103" y="3441086"/>
          <a:ext cx="616144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8" tIns="0" rIns="2328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5. Збір даних</a:t>
          </a:r>
        </a:p>
      </dsp:txBody>
      <dsp:txXfrm>
        <a:off x="464601" y="3465584"/>
        <a:ext cx="6112453" cy="452844"/>
      </dsp:txXfrm>
    </dsp:sp>
    <dsp:sp modelId="{E388284E-E499-41E7-9F27-E095D2DA8D0E}">
      <dsp:nvSpPr>
        <dsp:cNvPr id="0" name=""/>
        <dsp:cNvSpPr/>
      </dsp:nvSpPr>
      <dsp:spPr>
        <a:xfrm>
          <a:off x="0" y="4463126"/>
          <a:ext cx="880207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13B68-00E8-4892-A6FD-F0C6B8D1CDB1}">
      <dsp:nvSpPr>
        <dsp:cNvPr id="0" name=""/>
        <dsp:cNvSpPr/>
      </dsp:nvSpPr>
      <dsp:spPr>
        <a:xfrm>
          <a:off x="440103" y="4212206"/>
          <a:ext cx="616144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8" tIns="0" rIns="2328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6. Аналіз та інтерпретація даних</a:t>
          </a:r>
        </a:p>
      </dsp:txBody>
      <dsp:txXfrm>
        <a:off x="464601" y="4236704"/>
        <a:ext cx="6112453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3B109-9769-418E-9009-1E32EC49ED1A}">
      <dsp:nvSpPr>
        <dsp:cNvPr id="0" name=""/>
        <dsp:cNvSpPr/>
      </dsp:nvSpPr>
      <dsp:spPr>
        <a:xfrm>
          <a:off x="0" y="408670"/>
          <a:ext cx="2686843" cy="3506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Розвідувальне дослідження </a:t>
          </a:r>
          <a:r>
            <a:rPr lang="uk-UA" sz="24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застосовується для вивчення будь-якої проблеми, стосовно якої недостатньо інформації</a:t>
          </a:r>
        </a:p>
      </dsp:txBody>
      <dsp:txXfrm>
        <a:off x="0" y="408670"/>
        <a:ext cx="2686843" cy="3506556"/>
      </dsp:txXfrm>
    </dsp:sp>
    <dsp:sp modelId="{BA1B48B9-1CCF-44B1-8730-96B16F084C7E}">
      <dsp:nvSpPr>
        <dsp:cNvPr id="0" name=""/>
        <dsp:cNvSpPr/>
      </dsp:nvSpPr>
      <dsp:spPr>
        <a:xfrm>
          <a:off x="2955528" y="452213"/>
          <a:ext cx="2686843" cy="3419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Описове (дескриптивне) дослідження </a:t>
          </a:r>
          <a:r>
            <a:rPr lang="uk-UA" sz="22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br>
            <a:rPr lang="uk-UA" sz="22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2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проект досліджень, в якому основна увага приділяється повному та достовірному опису аспектів реальної ринкової ситуації</a:t>
          </a:r>
        </a:p>
      </dsp:txBody>
      <dsp:txXfrm>
        <a:off x="2955528" y="452213"/>
        <a:ext cx="2686843" cy="3419470"/>
      </dsp:txXfrm>
    </dsp:sp>
    <dsp:sp modelId="{3CF99FA3-9F9D-493F-9700-E5AE2DDEFF6D}">
      <dsp:nvSpPr>
        <dsp:cNvPr id="0" name=""/>
        <dsp:cNvSpPr/>
      </dsp:nvSpPr>
      <dsp:spPr>
        <a:xfrm>
          <a:off x="5911056" y="466730"/>
          <a:ext cx="2686843" cy="33904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Каузальне дослідження</a:t>
          </a:r>
          <a:br>
            <a:rPr lang="uk-UA" sz="22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2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– проект досліджень, в якому основна увага приділяється встановленню причинно-наслідкових </a:t>
          </a:r>
          <a:r>
            <a:rPr lang="uk-UA" sz="22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зв’язків</a:t>
          </a:r>
          <a:endParaRPr lang="uk-UA" sz="22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11056" y="466730"/>
        <a:ext cx="2686843" cy="3390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3B109-9769-418E-9009-1E32EC49ED1A}">
      <dsp:nvSpPr>
        <dsp:cNvPr id="0" name=""/>
        <dsp:cNvSpPr/>
      </dsp:nvSpPr>
      <dsp:spPr>
        <a:xfrm>
          <a:off x="1049" y="287032"/>
          <a:ext cx="4093238" cy="3749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Первинна інформація </a:t>
          </a:r>
          <a:r>
            <a:rPr lang="uk-UA" sz="24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– інформація, яка отримана спеціально для вирішення конкретної проблеми, спеціально зібрана для цілей конкретного дослідження</a:t>
          </a:r>
          <a:endParaRPr lang="uk-UA" sz="24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9" y="287032"/>
        <a:ext cx="4093238" cy="3749832"/>
      </dsp:txXfrm>
    </dsp:sp>
    <dsp:sp modelId="{BA1B48B9-1CCF-44B1-8730-96B16F084C7E}">
      <dsp:nvSpPr>
        <dsp:cNvPr id="0" name=""/>
        <dsp:cNvSpPr/>
      </dsp:nvSpPr>
      <dsp:spPr>
        <a:xfrm>
          <a:off x="4281922" y="300282"/>
          <a:ext cx="4093238" cy="3765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Вторинна інформація</a:t>
          </a:r>
          <a:r>
            <a:rPr lang="uk-UA" sz="2400" i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uk-UA" sz="24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– </a:t>
          </a:r>
          <a:r>
            <a:rPr lang="uk-UA" sz="2400" b="1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інформація, яка зібрана раніше для цілей, відмінних від цілей проведеного ринкового дослідження</a:t>
          </a:r>
          <a:endParaRPr lang="uk-UA" sz="24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1922" y="300282"/>
        <a:ext cx="4093238" cy="3765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3B109-9769-418E-9009-1E32EC49ED1A}">
      <dsp:nvSpPr>
        <dsp:cNvPr id="0" name=""/>
        <dsp:cNvSpPr/>
      </dsp:nvSpPr>
      <dsp:spPr>
        <a:xfrm>
          <a:off x="93802" y="210277"/>
          <a:ext cx="4093238" cy="2564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effectLst/>
              <a:latin typeface="Times New Roman" panose="02020603050405020304" pitchFamily="18" charset="0"/>
            </a:rPr>
            <a:t>Внутрішня інформація – </a:t>
          </a:r>
          <a:r>
            <a:rPr lang="uk-UA" sz="2400" b="1" i="0" kern="1200" noProof="0" dirty="0">
              <a:effectLst/>
              <a:latin typeface="Times New Roman" panose="02020603050405020304" pitchFamily="18" charset="0"/>
            </a:rPr>
            <a:t>дані, які одержують у рамках тієї самої організації, для якої проводиться дослідження ринку</a:t>
          </a:r>
          <a:endParaRPr lang="uk-UA" sz="2400" b="1" i="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802" y="210277"/>
        <a:ext cx="4093238" cy="2564299"/>
      </dsp:txXfrm>
    </dsp:sp>
    <dsp:sp modelId="{BA1B48B9-1CCF-44B1-8730-96B16F084C7E}">
      <dsp:nvSpPr>
        <dsp:cNvPr id="0" name=""/>
        <dsp:cNvSpPr/>
      </dsp:nvSpPr>
      <dsp:spPr>
        <a:xfrm>
          <a:off x="4374674" y="223527"/>
          <a:ext cx="4093238" cy="2537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effectLst/>
              <a:latin typeface="Times New Roman" panose="02020603050405020304" pitchFamily="18" charset="0"/>
            </a:rPr>
            <a:t>Зовнішня інформація – </a:t>
          </a:r>
          <a:r>
            <a:rPr lang="uk-UA" sz="2400" b="1" i="0" kern="1200" noProof="0" dirty="0">
              <a:effectLst/>
              <a:latin typeface="Times New Roman" panose="02020603050405020304" pitchFamily="18" charset="0"/>
            </a:rPr>
            <a:t>дані, які одержують із джерел, що знаходяться поза організацією, для якої проводиться дослідження ринку</a:t>
          </a:r>
          <a:endParaRPr lang="uk-UA" sz="2400" b="1" i="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4674" y="223527"/>
        <a:ext cx="4093238" cy="25377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5DA18-67B0-47BF-B4BC-502E7C5E20EC}">
      <dsp:nvSpPr>
        <dsp:cNvPr id="0" name=""/>
        <dsp:cNvSpPr/>
      </dsp:nvSpPr>
      <dsp:spPr>
        <a:xfrm>
          <a:off x="0" y="340004"/>
          <a:ext cx="74987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2DD92-7111-4536-8F37-30AD402A04AA}">
      <dsp:nvSpPr>
        <dsp:cNvPr id="0" name=""/>
        <dsp:cNvSpPr/>
      </dsp:nvSpPr>
      <dsp:spPr>
        <a:xfrm>
          <a:off x="374936" y="74324"/>
          <a:ext cx="524910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04" tIns="0" rIns="1984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Закони, укази, постанови державних органів</a:t>
          </a:r>
        </a:p>
      </dsp:txBody>
      <dsp:txXfrm>
        <a:off x="400875" y="100263"/>
        <a:ext cx="5197230" cy="479482"/>
      </dsp:txXfrm>
    </dsp:sp>
    <dsp:sp modelId="{529A05F1-DC52-4433-A71A-0C4405AFD299}">
      <dsp:nvSpPr>
        <dsp:cNvPr id="0" name=""/>
        <dsp:cNvSpPr/>
      </dsp:nvSpPr>
      <dsp:spPr>
        <a:xfrm>
          <a:off x="0" y="1156484"/>
          <a:ext cx="74987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46EE6-9630-49D4-8B0B-02A7947C3DD6}">
      <dsp:nvSpPr>
        <dsp:cNvPr id="0" name=""/>
        <dsp:cNvSpPr/>
      </dsp:nvSpPr>
      <dsp:spPr>
        <a:xfrm>
          <a:off x="374936" y="890804"/>
          <a:ext cx="524910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04" tIns="0" rIns="1984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Дані офіційної статистики</a:t>
          </a:r>
        </a:p>
      </dsp:txBody>
      <dsp:txXfrm>
        <a:off x="400875" y="916743"/>
        <a:ext cx="5197230" cy="479482"/>
      </dsp:txXfrm>
    </dsp:sp>
    <dsp:sp modelId="{71826E30-A3EF-4423-A2AA-645A23F4E6F3}">
      <dsp:nvSpPr>
        <dsp:cNvPr id="0" name=""/>
        <dsp:cNvSpPr/>
      </dsp:nvSpPr>
      <dsp:spPr>
        <a:xfrm>
          <a:off x="0" y="1954318"/>
          <a:ext cx="74987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D7412-9D95-457D-8AA8-B738273669DE}">
      <dsp:nvSpPr>
        <dsp:cNvPr id="0" name=""/>
        <dsp:cNvSpPr/>
      </dsp:nvSpPr>
      <dsp:spPr>
        <a:xfrm>
          <a:off x="374936" y="1641969"/>
          <a:ext cx="5249108" cy="5127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04" tIns="0" rIns="1984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effectLst/>
              <a:latin typeface="Times New Roman" panose="02020603050405020304" pitchFamily="18" charset="0"/>
            </a:rPr>
            <a:t>Мережа Інтернет</a:t>
          </a:r>
          <a:endParaRPr lang="uk-UA" sz="2000" b="1" kern="1200" noProof="0" dirty="0"/>
        </a:p>
      </dsp:txBody>
      <dsp:txXfrm>
        <a:off x="399965" y="1666998"/>
        <a:ext cx="5199050" cy="462656"/>
      </dsp:txXfrm>
    </dsp:sp>
    <dsp:sp modelId="{B9E11B98-8CDF-4E2A-8C7E-7219A8432F53}">
      <dsp:nvSpPr>
        <dsp:cNvPr id="0" name=""/>
        <dsp:cNvSpPr/>
      </dsp:nvSpPr>
      <dsp:spPr>
        <a:xfrm>
          <a:off x="0" y="2770798"/>
          <a:ext cx="74987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A147F-56C8-4E30-88C1-66E9AB59A7F8}">
      <dsp:nvSpPr>
        <dsp:cNvPr id="0" name=""/>
        <dsp:cNvSpPr/>
      </dsp:nvSpPr>
      <dsp:spPr>
        <a:xfrm>
          <a:off x="374936" y="2505118"/>
          <a:ext cx="524910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04" tIns="0" rIns="1984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effectLst/>
              <a:latin typeface="Times New Roman" panose="02020603050405020304" pitchFamily="18" charset="0"/>
            </a:rPr>
            <a:t>Комерційні бази даних </a:t>
          </a:r>
          <a:endParaRPr lang="uk-UA" sz="2000" b="1" kern="1200" noProof="0" dirty="0"/>
        </a:p>
      </dsp:txBody>
      <dsp:txXfrm>
        <a:off x="400875" y="2531057"/>
        <a:ext cx="5197230" cy="479482"/>
      </dsp:txXfrm>
    </dsp:sp>
    <dsp:sp modelId="{8D5BCE90-D62A-430E-8379-57423C1D0B34}">
      <dsp:nvSpPr>
        <dsp:cNvPr id="0" name=""/>
        <dsp:cNvSpPr/>
      </dsp:nvSpPr>
      <dsp:spPr>
        <a:xfrm>
          <a:off x="0" y="3587278"/>
          <a:ext cx="74987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74BFD-E750-4BB6-AA8A-DBF9AA0A4D74}">
      <dsp:nvSpPr>
        <dsp:cNvPr id="0" name=""/>
        <dsp:cNvSpPr/>
      </dsp:nvSpPr>
      <dsp:spPr>
        <a:xfrm>
          <a:off x="374936" y="3321598"/>
          <a:ext cx="524910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04" tIns="0" rIns="1984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Торгово-промислові палати</a:t>
          </a:r>
        </a:p>
      </dsp:txBody>
      <dsp:txXfrm>
        <a:off x="400875" y="3347537"/>
        <a:ext cx="5197230" cy="479482"/>
      </dsp:txXfrm>
    </dsp:sp>
    <dsp:sp modelId="{E388284E-E499-41E7-9F27-E095D2DA8D0E}">
      <dsp:nvSpPr>
        <dsp:cNvPr id="0" name=""/>
        <dsp:cNvSpPr/>
      </dsp:nvSpPr>
      <dsp:spPr>
        <a:xfrm>
          <a:off x="0" y="4403758"/>
          <a:ext cx="74987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13B68-00E8-4892-A6FD-F0C6B8D1CDB1}">
      <dsp:nvSpPr>
        <dsp:cNvPr id="0" name=""/>
        <dsp:cNvSpPr/>
      </dsp:nvSpPr>
      <dsp:spPr>
        <a:xfrm>
          <a:off x="374936" y="4138078"/>
          <a:ext cx="524910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04" tIns="0" rIns="19840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Виставки, ярмарки</a:t>
          </a:r>
        </a:p>
      </dsp:txBody>
      <dsp:txXfrm>
        <a:off x="400875" y="4164017"/>
        <a:ext cx="5197230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5DA18-67B0-47BF-B4BC-502E7C5E20EC}">
      <dsp:nvSpPr>
        <dsp:cNvPr id="0" name=""/>
        <dsp:cNvSpPr/>
      </dsp:nvSpPr>
      <dsp:spPr>
        <a:xfrm>
          <a:off x="0" y="336218"/>
          <a:ext cx="880207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2DD92-7111-4536-8F37-30AD402A04AA}">
      <dsp:nvSpPr>
        <dsp:cNvPr id="0" name=""/>
        <dsp:cNvSpPr/>
      </dsp:nvSpPr>
      <dsp:spPr>
        <a:xfrm>
          <a:off x="440103" y="70538"/>
          <a:ext cx="616144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8" tIns="0" rIns="2328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 документів </a:t>
          </a:r>
        </a:p>
      </dsp:txBody>
      <dsp:txXfrm>
        <a:off x="466042" y="96477"/>
        <a:ext cx="6109571" cy="479482"/>
      </dsp:txXfrm>
    </dsp:sp>
    <dsp:sp modelId="{529A05F1-DC52-4433-A71A-0C4405AFD299}">
      <dsp:nvSpPr>
        <dsp:cNvPr id="0" name=""/>
        <dsp:cNvSpPr/>
      </dsp:nvSpPr>
      <dsp:spPr>
        <a:xfrm>
          <a:off x="0" y="1152698"/>
          <a:ext cx="880207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46EE6-9630-49D4-8B0B-02A7947C3DD6}">
      <dsp:nvSpPr>
        <dsp:cNvPr id="0" name=""/>
        <dsp:cNvSpPr/>
      </dsp:nvSpPr>
      <dsp:spPr>
        <a:xfrm>
          <a:off x="440103" y="887018"/>
          <a:ext cx="616144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8" tIns="0" rIns="2328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Спостереження</a:t>
          </a:r>
        </a:p>
      </dsp:txBody>
      <dsp:txXfrm>
        <a:off x="466042" y="912957"/>
        <a:ext cx="6109571" cy="479482"/>
      </dsp:txXfrm>
    </dsp:sp>
    <dsp:sp modelId="{71826E30-A3EF-4423-A2AA-645A23F4E6F3}">
      <dsp:nvSpPr>
        <dsp:cNvPr id="0" name=""/>
        <dsp:cNvSpPr/>
      </dsp:nvSpPr>
      <dsp:spPr>
        <a:xfrm>
          <a:off x="0" y="1958104"/>
          <a:ext cx="880207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D7412-9D95-457D-8AA8-B738273669DE}">
      <dsp:nvSpPr>
        <dsp:cNvPr id="0" name=""/>
        <dsp:cNvSpPr/>
      </dsp:nvSpPr>
      <dsp:spPr>
        <a:xfrm>
          <a:off x="440103" y="1638183"/>
          <a:ext cx="6161449" cy="520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8" tIns="0" rIns="2328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effectLst/>
              <a:latin typeface="Times New Roman" panose="02020603050405020304" pitchFamily="18" charset="0"/>
            </a:rPr>
            <a:t>Опитування</a:t>
          </a:r>
          <a:endParaRPr lang="uk-UA" sz="2000" b="1" kern="1200" noProof="0" dirty="0"/>
        </a:p>
      </dsp:txBody>
      <dsp:txXfrm>
        <a:off x="465501" y="1663581"/>
        <a:ext cx="6110653" cy="469490"/>
      </dsp:txXfrm>
    </dsp:sp>
    <dsp:sp modelId="{B9E11B98-8CDF-4E2A-8C7E-7219A8432F53}">
      <dsp:nvSpPr>
        <dsp:cNvPr id="0" name=""/>
        <dsp:cNvSpPr/>
      </dsp:nvSpPr>
      <dsp:spPr>
        <a:xfrm>
          <a:off x="0" y="2774584"/>
          <a:ext cx="880207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A147F-56C8-4E30-88C1-66E9AB59A7F8}">
      <dsp:nvSpPr>
        <dsp:cNvPr id="0" name=""/>
        <dsp:cNvSpPr/>
      </dsp:nvSpPr>
      <dsp:spPr>
        <a:xfrm>
          <a:off x="440103" y="2508904"/>
          <a:ext cx="616144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8" tIns="0" rIns="2328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effectLst/>
              <a:latin typeface="Times New Roman" panose="02020603050405020304" pitchFamily="18" charset="0"/>
            </a:rPr>
            <a:t>Тести</a:t>
          </a:r>
          <a:endParaRPr lang="uk-UA" sz="2000" b="1" kern="1200" noProof="0" dirty="0"/>
        </a:p>
      </dsp:txBody>
      <dsp:txXfrm>
        <a:off x="466042" y="2534843"/>
        <a:ext cx="6109571" cy="479482"/>
      </dsp:txXfrm>
    </dsp:sp>
    <dsp:sp modelId="{8D5BCE90-D62A-430E-8379-57423C1D0B34}">
      <dsp:nvSpPr>
        <dsp:cNvPr id="0" name=""/>
        <dsp:cNvSpPr/>
      </dsp:nvSpPr>
      <dsp:spPr>
        <a:xfrm>
          <a:off x="0" y="3591064"/>
          <a:ext cx="880207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74BFD-E750-4BB6-AA8A-DBF9AA0A4D74}">
      <dsp:nvSpPr>
        <dsp:cNvPr id="0" name=""/>
        <dsp:cNvSpPr/>
      </dsp:nvSpPr>
      <dsp:spPr>
        <a:xfrm>
          <a:off x="440103" y="3325384"/>
          <a:ext cx="616144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8" tIns="0" rIns="2328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 експертних оцінок </a:t>
          </a:r>
        </a:p>
      </dsp:txBody>
      <dsp:txXfrm>
        <a:off x="466042" y="3351323"/>
        <a:ext cx="6109571" cy="479482"/>
      </dsp:txXfrm>
    </dsp:sp>
    <dsp:sp modelId="{E388284E-E499-41E7-9F27-E095D2DA8D0E}">
      <dsp:nvSpPr>
        <dsp:cNvPr id="0" name=""/>
        <dsp:cNvSpPr/>
      </dsp:nvSpPr>
      <dsp:spPr>
        <a:xfrm>
          <a:off x="0" y="4407544"/>
          <a:ext cx="880207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13B68-00E8-4892-A6FD-F0C6B8D1CDB1}">
      <dsp:nvSpPr>
        <dsp:cNvPr id="0" name=""/>
        <dsp:cNvSpPr/>
      </dsp:nvSpPr>
      <dsp:spPr>
        <a:xfrm>
          <a:off x="440103" y="4141864"/>
          <a:ext cx="616144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888" tIns="0" rIns="23288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Експеримент</a:t>
          </a:r>
        </a:p>
      </dsp:txBody>
      <dsp:txXfrm>
        <a:off x="466042" y="4167803"/>
        <a:ext cx="6109571" cy="4794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4AB3D-9394-4235-BB56-35E0D64D10CC}">
      <dsp:nvSpPr>
        <dsp:cNvPr id="0" name=""/>
        <dsp:cNvSpPr/>
      </dsp:nvSpPr>
      <dsp:spPr>
        <a:xfrm>
          <a:off x="562919" y="580167"/>
          <a:ext cx="2737572" cy="2157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приховане;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відкрите</a:t>
          </a:r>
          <a:endParaRPr lang="ru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919" y="580167"/>
        <a:ext cx="2737572" cy="2157622"/>
      </dsp:txXfrm>
    </dsp:sp>
    <dsp:sp modelId="{4A429D8D-28FD-4372-AFE9-6E7F28D66532}">
      <dsp:nvSpPr>
        <dsp:cNvPr id="0" name=""/>
        <dsp:cNvSpPr/>
      </dsp:nvSpPr>
      <dsp:spPr>
        <a:xfrm>
          <a:off x="3550141" y="187199"/>
          <a:ext cx="2136545" cy="22018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пряме;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непряме</a:t>
          </a:r>
          <a:endParaRPr lang="ru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0141" y="187199"/>
        <a:ext cx="2136545" cy="2201836"/>
      </dsp:txXfrm>
    </dsp:sp>
    <dsp:sp modelId="{13BFDBAA-0351-4704-9C3B-D9D5FAD1D8DA}">
      <dsp:nvSpPr>
        <dsp:cNvPr id="0" name=""/>
        <dsp:cNvSpPr/>
      </dsp:nvSpPr>
      <dsp:spPr>
        <a:xfrm>
          <a:off x="5950175" y="558402"/>
          <a:ext cx="2852002" cy="2227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структуроване;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неструктуроване</a:t>
          </a:r>
          <a:endParaRPr lang="ru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50175" y="558402"/>
        <a:ext cx="2852002" cy="2227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9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6677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44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9448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46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71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5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9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0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8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6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9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2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1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8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C8BD1-A317-465F-A061-3D11B435E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342" y="887117"/>
            <a:ext cx="9608457" cy="1096899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 2. ОРГАНІЗАЦІЯ ДОСЛІДЖЕННЯ КЛІЄНТІВ</a:t>
            </a:r>
            <a:endParaRPr lang="ru-UA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89273D-AE4C-40F7-8D8F-BF3959503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2235201"/>
            <a:ext cx="9059333" cy="3381828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r>
              <a:rPr lang="uk-UA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ПЛАН</a:t>
            </a:r>
            <a:endParaRPr lang="ru-UA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/>
            <a:r>
              <a:rPr lang="uk-UA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Напрямки та основні етапи проведення досліджень покупців.</a:t>
            </a:r>
            <a:endParaRPr lang="ru-UA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Сутність первинної та вторинної інформації. </a:t>
            </a:r>
            <a:endParaRPr lang="ru-UA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Методи проведення досліджень клієнтів. </a:t>
            </a:r>
            <a:endParaRPr lang="ru-UA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Сутність методу опитування. Структура анкети. Види анкетних питань.</a:t>
            </a:r>
            <a:endParaRPr lang="ru-UA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8794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3169C-8F6D-4002-B817-ED6EE90B7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090" y="384314"/>
            <a:ext cx="5219883" cy="63610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FD7705-C829-4E98-A2F6-17612069F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243206"/>
            <a:ext cx="7977810" cy="4924432"/>
          </a:xfrm>
        </p:spPr>
        <p:txBody>
          <a:bodyPr>
            <a:normAutofit fontScale="92500" lnSpcReduction="10000"/>
          </a:bodyPr>
          <a:lstStyle/>
          <a:p>
            <a:pPr indent="0" algn="just">
              <a:buNone/>
            </a:pPr>
            <a:r>
              <a:rPr lang="uk-UA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Спостереження</a:t>
            </a: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 збору первинної ринкової інформації про досліджуваний об’єкт шляхом безпосереднього сприйняття і прямої реєстрації всіх фактів, що стосуються його, і що є значущими з погляду цілей дослідження.</a:t>
            </a:r>
          </a:p>
          <a:p>
            <a:pPr indent="0" algn="just">
              <a:buNone/>
            </a:pP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Спостереження можуть бути використані при вивченні й аналізі таких важливих питань, як: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аналіз специфіки споживчої поведінки (наприклад, процесу формування мотивацій при покупці різних товарів);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аналіз особливостей особистісних контактів між продавцями й покупцями товарів;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дослідження ефективності впливу реклами на потенційних покупців товару;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вивчення ефективності презентацій та ін.</a:t>
            </a:r>
          </a:p>
          <a:p>
            <a:pPr indent="0" algn="just">
              <a:buNone/>
            </a:pPr>
            <a:endParaRPr lang="ru-UA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C1D2C9-96FA-4336-BB8C-F283165E6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940" y="384314"/>
            <a:ext cx="3273288" cy="230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12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7AE01-F7EC-4773-A9DA-BA050E0EB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659" y="662609"/>
            <a:ext cx="4863548" cy="715617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спостережень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CCD72A4-5EBC-4282-9C9D-1E732C0D1C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521379"/>
              </p:ext>
            </p:extLst>
          </p:nvPr>
        </p:nvGraphicFramePr>
        <p:xfrm>
          <a:off x="1088681" y="1484243"/>
          <a:ext cx="8929964" cy="324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E5060A-F935-4475-9788-CE421E8818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7109" y="4558748"/>
            <a:ext cx="5622649" cy="185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3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6C47F-7BDD-4573-AB34-2AF4C90F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47" y="624113"/>
            <a:ext cx="8596668" cy="1016001"/>
          </a:xfrm>
        </p:spPr>
        <p:txBody>
          <a:bodyPr>
            <a:normAutofit/>
          </a:bodyPr>
          <a:lstStyle/>
          <a:p>
            <a:pPr indent="449580">
              <a:spcAft>
                <a:spcPts val="0"/>
              </a:spcAft>
            </a:pPr>
            <a:br>
              <a:rPr lang="ru-UA" sz="2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C5EFBD-D373-4FA1-B5CC-18982E2B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2" y="1219200"/>
            <a:ext cx="6100839" cy="4847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600" b="1" i="1" dirty="0">
                <a:solidFill>
                  <a:srgbClr val="4A66A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Ринкові дослідження </a:t>
            </a:r>
            <a:r>
              <a:rPr lang="uk-UA" sz="2600" b="1" dirty="0">
                <a:solidFill>
                  <a:srgbClr val="4A66A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– </a:t>
            </a:r>
            <a:r>
              <a:rPr lang="uk-UA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це систематичний збір, обробка та аналіз даних з метою прийняття обґрунтованих управлінських рішень</a:t>
            </a:r>
            <a:r>
              <a:rPr lang="uk-UA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.</a:t>
            </a:r>
          </a:p>
          <a:p>
            <a:pPr marL="0" indent="0" algn="just">
              <a:buNone/>
            </a:pPr>
            <a:r>
              <a:rPr lang="uk-UA" sz="2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Ринкова інформація </a:t>
            </a:r>
            <a:r>
              <a:rPr lang="uk-UA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інформація про </a:t>
            </a:r>
            <a:r>
              <a:rPr lang="uk-UA" sz="2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</a:t>
            </a:r>
            <a:r>
              <a:rPr lang="uk-UA" sz="2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-, мікросередовище та внутрішнє середовище підприємства, яка зібрана вперше або збиралася раніше з метою прийняття оптимального управлінського рішення.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1255C5-67AE-46CB-915B-4D967BE40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686" y="2195288"/>
            <a:ext cx="4361543" cy="28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6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299C2-1F4A-45BF-8D27-B044D71D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525689"/>
            <a:ext cx="8596668" cy="58057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проведення дослідження</a:t>
            </a:r>
            <a:br>
              <a:rPr lang="ru-RU" dirty="0"/>
            </a:br>
            <a:endParaRPr lang="ru-UA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00CA464-8341-446E-978E-B101DB68BC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513719"/>
              </p:ext>
            </p:extLst>
          </p:nvPr>
        </p:nvGraphicFramePr>
        <p:xfrm>
          <a:off x="1592263" y="1389288"/>
          <a:ext cx="8802071" cy="493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708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B6F49-A76D-47A4-B229-4E755C4D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684" y="951366"/>
            <a:ext cx="7566155" cy="58782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досліджень у залежності від цілей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A9339E1-5063-4575-8FBB-23141CEC7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32325"/>
              </p:ext>
            </p:extLst>
          </p:nvPr>
        </p:nvGraphicFramePr>
        <p:xfrm>
          <a:off x="994811" y="1780720"/>
          <a:ext cx="8597900" cy="432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98D4CD-EE06-4817-87C7-98FE825580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6629" y="561294"/>
            <a:ext cx="2882317" cy="136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B6F49-A76D-47A4-B229-4E755C4D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482" y="5297034"/>
            <a:ext cx="5238461" cy="58782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ринкової інформації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A9339E1-5063-4575-8FBB-23141CEC7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958246"/>
              </p:ext>
            </p:extLst>
          </p:nvPr>
        </p:nvGraphicFramePr>
        <p:xfrm>
          <a:off x="1052867" y="799646"/>
          <a:ext cx="8597900" cy="432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5A7D75-35D4-4701-91F4-7DCC3F674F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374" y="4114120"/>
            <a:ext cx="3846287" cy="23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9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B6F49-A76D-47A4-B229-4E755C4D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586" y="367225"/>
            <a:ext cx="5238461" cy="58782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вторинної інформації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A9339E1-5063-4575-8FBB-23141CEC7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925948"/>
              </p:ext>
            </p:extLst>
          </p:nvPr>
        </p:nvGraphicFramePr>
        <p:xfrm>
          <a:off x="1052866" y="1009138"/>
          <a:ext cx="8597900" cy="3189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A9B791-0A9A-46FF-972F-FB216BEB4C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0797" y="4448341"/>
            <a:ext cx="2857500" cy="1600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B65852-9568-4F0C-9664-04FD8268AD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9321" y="4448341"/>
            <a:ext cx="30167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36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299C2-1F4A-45BF-8D27-B044D71D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195" y="393168"/>
            <a:ext cx="8596668" cy="58057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 джерела інформації </a:t>
            </a:r>
            <a:br>
              <a:rPr lang="ru-RU" dirty="0"/>
            </a:br>
            <a:endParaRPr lang="ru-UA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00CA464-8341-446E-978E-B101DB68BC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341703"/>
              </p:ext>
            </p:extLst>
          </p:nvPr>
        </p:nvGraphicFramePr>
        <p:xfrm>
          <a:off x="1168195" y="1400628"/>
          <a:ext cx="7498727" cy="493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9E09C7-8447-4CAA-8AE6-F12AB88C7C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3451" y="4364982"/>
            <a:ext cx="3841142" cy="21099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0F74E3-CA82-45E4-9A09-5D60DBA9F4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3451" y="1753976"/>
            <a:ext cx="4667250" cy="981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EB2644-8B0F-4B30-B2EC-B1EE20844B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0817" y="2775095"/>
            <a:ext cx="4161183" cy="158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8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299C2-1F4A-45BF-8D27-B044D71D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44" y="517467"/>
            <a:ext cx="8596668" cy="58057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проведення досліджень клієнтів</a:t>
            </a:r>
            <a:br>
              <a:rPr lang="ru-RU" dirty="0"/>
            </a:br>
            <a:endParaRPr lang="ru-UA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00CA464-8341-446E-978E-B101DB68BC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507359"/>
              </p:ext>
            </p:extLst>
          </p:nvPr>
        </p:nvGraphicFramePr>
        <p:xfrm>
          <a:off x="1592263" y="1389288"/>
          <a:ext cx="8802071" cy="493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0085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EB949-20B6-412E-9CA4-7090D995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423" y="339560"/>
            <a:ext cx="5603150" cy="6096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документів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533532-8A5C-4963-90AC-FBB53F46D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78" y="1051049"/>
            <a:ext cx="8945006" cy="5164221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документів </a:t>
            </a: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збору даних у дослідженнях, спрямований на одержання надійної ринкової інформації, яка міститься в різних документальних джерелах.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 два основні типи аналізу документів: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традиційний, класичний або кабінетний</a:t>
            </a: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контент-аналіз або формалізований аналіз</a:t>
            </a: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uk-UA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Традиційний аналіз документів 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перетворення початкової форми інформації в необхідну дослідникові форму, інтерпретація змісту документа, його тлумачення.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uk-UA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Контент-аналіз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переведення текстової інформації в кількісні показники через виявлення в текстах документів легко підраховуваних ознак, властивостей документа (наприклад, частота вживання окремих термінів), які відображають певні суттєві сторони змісту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FDEDD8-B46F-45B0-B86A-92C89654E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285" y="4479235"/>
            <a:ext cx="2095500" cy="1676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E6033A-E1C8-49A1-AFCF-494B6E710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285" y="844826"/>
            <a:ext cx="2095500" cy="168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0925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</TotalTime>
  <Words>477</Words>
  <Application>Microsoft Office PowerPoint</Application>
  <PresentationFormat>Широкоэкранный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Аспект</vt:lpstr>
      <vt:lpstr>ТЕМА 2. ОРГАНІЗАЦІЯ ДОСЛІДЖЕННЯ КЛІЄНТІВ</vt:lpstr>
      <vt:lpstr> </vt:lpstr>
      <vt:lpstr>Етапи проведення дослідження </vt:lpstr>
      <vt:lpstr>Види досліджень у залежності від цілей</vt:lpstr>
      <vt:lpstr>Види ринкової інформації</vt:lpstr>
      <vt:lpstr>Види вторинної інформації</vt:lpstr>
      <vt:lpstr>Зовнішні джерела інформації  </vt:lpstr>
      <vt:lpstr>Методи проведення досліджень клієнтів </vt:lpstr>
      <vt:lpstr>Аналіз документів</vt:lpstr>
      <vt:lpstr>Спостереження</vt:lpstr>
      <vt:lpstr>Види спостережень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18</cp:revision>
  <dcterms:created xsi:type="dcterms:W3CDTF">2025-02-04T13:49:10Z</dcterms:created>
  <dcterms:modified xsi:type="dcterms:W3CDTF">2025-02-04T16:50:25Z</dcterms:modified>
</cp:coreProperties>
</file>