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7" r:id="rId2"/>
    <p:sldId id="268" r:id="rId3"/>
    <p:sldId id="257" r:id="rId4"/>
    <p:sldId id="256" r:id="rId5"/>
    <p:sldId id="269" r:id="rId6"/>
    <p:sldId id="258" r:id="rId7"/>
    <p:sldId id="270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71" r:id="rId16"/>
    <p:sldId id="266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100" d="100"/>
          <a:sy n="100" d="100"/>
        </p:scale>
        <p:origin x="-1589" y="-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/Relationships>
</file>

<file path=ppt/diagrams/_rels/data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image" Target="../media/image2.jpg"/><Relationship Id="rId4" Type="http://schemas.openxmlformats.org/officeDocument/2006/relationships/image" Target="../media/image5.png"/></Relationships>
</file>

<file path=ppt/diagrams/_rels/drawing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image" Target="../media/image2.jpg"/><Relationship Id="rId4" Type="http://schemas.openxmlformats.org/officeDocument/2006/relationships/image" Target="../media/image5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FC1E406-BAED-4345-9D73-245A03FAB3BD}" type="doc">
      <dgm:prSet loTypeId="urn:microsoft.com/office/officeart/2005/8/layout/target3" loCatId="relationship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ru-RU"/>
        </a:p>
      </dgm:t>
    </dgm:pt>
    <dgm:pt modelId="{7ED371BF-148D-4800-BA65-57E340DBDB31}">
      <dgm:prSet/>
      <dgm:spPr>
        <a:solidFill>
          <a:schemeClr val="tx2">
            <a:lumMod val="40000"/>
            <a:lumOff val="60000"/>
          </a:schemeClr>
        </a:solidFill>
      </dgm:spPr>
      <dgm:t>
        <a:bodyPr/>
        <a:lstStyle/>
        <a:p>
          <a:pPr rtl="0"/>
          <a:r>
            <a:rPr lang="ru-RU" baseline="0" dirty="0" smtClean="0"/>
            <a:t>У </a:t>
          </a:r>
          <a:r>
            <a:rPr lang="ru-RU" baseline="0" dirty="0" err="1" smtClean="0"/>
            <a:t>своєму</a:t>
          </a:r>
          <a:r>
            <a:rPr lang="ru-RU" baseline="0" dirty="0" smtClean="0"/>
            <a:t> </a:t>
          </a:r>
          <a:r>
            <a:rPr lang="ru-RU" baseline="0" dirty="0" err="1" smtClean="0"/>
            <a:t>найпростішому</a:t>
          </a:r>
          <a:r>
            <a:rPr lang="ru-RU" baseline="0" dirty="0" smtClean="0"/>
            <a:t> </a:t>
          </a:r>
          <a:r>
            <a:rPr lang="ru-RU" baseline="0" dirty="0" err="1" smtClean="0"/>
            <a:t>вигляді</a:t>
          </a:r>
          <a:r>
            <a:rPr lang="ru-RU" baseline="0" dirty="0" smtClean="0"/>
            <a:t> </a:t>
          </a:r>
          <a:r>
            <a:rPr lang="ru-RU" baseline="0" dirty="0" err="1" smtClean="0"/>
            <a:t>структурується</a:t>
          </a:r>
          <a:r>
            <a:rPr lang="ru-RU" baseline="0" dirty="0" smtClean="0"/>
            <a:t> </a:t>
          </a:r>
          <a:r>
            <a:rPr lang="ru-RU" baseline="0" dirty="0" err="1" smtClean="0"/>
            <a:t>навколо</a:t>
          </a:r>
          <a:r>
            <a:rPr lang="ru-RU" baseline="0" dirty="0" smtClean="0"/>
            <a:t> </a:t>
          </a:r>
          <a:r>
            <a:rPr lang="ru-RU" baseline="0" dirty="0" err="1" smtClean="0"/>
            <a:t>трьох</a:t>
          </a:r>
          <a:r>
            <a:rPr lang="ru-RU" baseline="0" dirty="0" smtClean="0"/>
            <a:t> </a:t>
          </a:r>
          <a:r>
            <a:rPr lang="ru-RU" baseline="0" dirty="0" err="1" smtClean="0"/>
            <a:t>елементів</a:t>
          </a:r>
          <a:r>
            <a:rPr lang="ru-RU" baseline="0" dirty="0" smtClean="0"/>
            <a:t>, </a:t>
          </a:r>
          <a:r>
            <a:rPr lang="ru-RU" baseline="0" dirty="0" err="1" smtClean="0"/>
            <a:t>що</a:t>
          </a:r>
          <a:r>
            <a:rPr lang="ru-RU" baseline="0" dirty="0" smtClean="0"/>
            <a:t> </a:t>
          </a:r>
          <a:r>
            <a:rPr lang="ru-RU" baseline="0" dirty="0" err="1" smtClean="0"/>
            <a:t>формують</a:t>
          </a:r>
          <a:r>
            <a:rPr lang="ru-RU" baseline="0" dirty="0" smtClean="0"/>
            <a:t> систему: </a:t>
          </a:r>
          <a:endParaRPr lang="ru-RU" dirty="0"/>
        </a:p>
      </dgm:t>
    </dgm:pt>
    <dgm:pt modelId="{568908F3-8035-468C-8098-3B16C34C02C7}" type="parTrans" cxnId="{7FCC3C22-DC4F-4575-9FD0-17B3DE9F15DF}">
      <dgm:prSet/>
      <dgm:spPr/>
      <dgm:t>
        <a:bodyPr/>
        <a:lstStyle/>
        <a:p>
          <a:endParaRPr lang="ru-RU"/>
        </a:p>
      </dgm:t>
    </dgm:pt>
    <dgm:pt modelId="{9A90FFF5-95CA-4307-947F-4E1A3602909F}" type="sibTrans" cxnId="{7FCC3C22-DC4F-4575-9FD0-17B3DE9F15DF}">
      <dgm:prSet/>
      <dgm:spPr/>
      <dgm:t>
        <a:bodyPr/>
        <a:lstStyle/>
        <a:p>
          <a:endParaRPr lang="ru-RU"/>
        </a:p>
      </dgm:t>
    </dgm:pt>
    <dgm:pt modelId="{3B10BF1A-4C76-4FBA-96AE-DD43F02E39E4}">
      <dgm:prSet/>
      <dgm:spPr/>
      <dgm:t>
        <a:bodyPr/>
        <a:lstStyle/>
        <a:p>
          <a:pPr rtl="0"/>
          <a:r>
            <a:rPr lang="ru-RU" baseline="0" dirty="0" err="1" smtClean="0"/>
            <a:t>виборців</a:t>
          </a:r>
          <a:r>
            <a:rPr lang="ru-RU" baseline="0" dirty="0" smtClean="0"/>
            <a:t> (</a:t>
          </a:r>
          <a:r>
            <a:rPr lang="ru-RU" baseline="0" dirty="0" err="1" smtClean="0"/>
            <a:t>відособлених</a:t>
          </a:r>
          <a:r>
            <a:rPr lang="ru-RU" baseline="0" dirty="0" smtClean="0"/>
            <a:t> </a:t>
          </a:r>
          <a:r>
            <a:rPr lang="ru-RU" baseline="0" dirty="0" err="1" smtClean="0"/>
            <a:t>або</a:t>
          </a:r>
          <a:r>
            <a:rPr lang="ru-RU" baseline="0" dirty="0" smtClean="0"/>
            <a:t> </a:t>
          </a:r>
          <a:r>
            <a:rPr lang="ru-RU" baseline="0" dirty="0" err="1" smtClean="0"/>
            <a:t>об’єднаних</a:t>
          </a:r>
          <a:r>
            <a:rPr lang="ru-RU" baseline="0" dirty="0" smtClean="0"/>
            <a:t> у </a:t>
          </a:r>
          <a:r>
            <a:rPr lang="ru-RU" baseline="0" dirty="0" err="1" smtClean="0"/>
            <a:t>певні</a:t>
          </a:r>
          <a:r>
            <a:rPr lang="ru-RU" baseline="0" dirty="0" smtClean="0"/>
            <a:t> </a:t>
          </a:r>
          <a:r>
            <a:rPr lang="ru-RU" baseline="0" err="1" smtClean="0"/>
            <a:t>структури</a:t>
          </a:r>
          <a:r>
            <a:rPr lang="ru-RU" baseline="0" smtClean="0"/>
            <a:t>)</a:t>
          </a:r>
          <a:endParaRPr lang="ru-RU" dirty="0"/>
        </a:p>
      </dgm:t>
    </dgm:pt>
    <dgm:pt modelId="{2F3A2E59-257A-4477-AAAC-29B98CE1DDEE}" type="parTrans" cxnId="{AAB3A105-7F1E-4636-B624-51A831CDF382}">
      <dgm:prSet/>
      <dgm:spPr/>
      <dgm:t>
        <a:bodyPr/>
        <a:lstStyle/>
        <a:p>
          <a:endParaRPr lang="ru-RU"/>
        </a:p>
      </dgm:t>
    </dgm:pt>
    <dgm:pt modelId="{A1DB3850-1632-4176-972C-C1824747B630}" type="sibTrans" cxnId="{AAB3A105-7F1E-4636-B624-51A831CDF382}">
      <dgm:prSet/>
      <dgm:spPr/>
      <dgm:t>
        <a:bodyPr/>
        <a:lstStyle/>
        <a:p>
          <a:endParaRPr lang="ru-RU"/>
        </a:p>
      </dgm:t>
    </dgm:pt>
    <dgm:pt modelId="{87FF3F4E-4EC5-4FB0-BA81-85E88378593C}">
      <dgm:prSet/>
      <dgm:spPr/>
      <dgm:t>
        <a:bodyPr/>
        <a:lstStyle/>
        <a:p>
          <a:pPr rtl="0"/>
          <a:r>
            <a:rPr lang="ru-RU" baseline="0" dirty="0" err="1" smtClean="0"/>
            <a:t>політиків</a:t>
          </a:r>
          <a:endParaRPr lang="ru-RU" dirty="0"/>
        </a:p>
      </dgm:t>
    </dgm:pt>
    <dgm:pt modelId="{E1B1A678-2CE7-4B53-BC68-AF939CAB8891}" type="parTrans" cxnId="{30140C58-59F8-49DE-BCE7-CF2649A230A8}">
      <dgm:prSet/>
      <dgm:spPr/>
      <dgm:t>
        <a:bodyPr/>
        <a:lstStyle/>
        <a:p>
          <a:endParaRPr lang="ru-RU"/>
        </a:p>
      </dgm:t>
    </dgm:pt>
    <dgm:pt modelId="{4A83EE8F-0979-4003-854B-9CDB911DF2CA}" type="sibTrans" cxnId="{30140C58-59F8-49DE-BCE7-CF2649A230A8}">
      <dgm:prSet/>
      <dgm:spPr/>
      <dgm:t>
        <a:bodyPr/>
        <a:lstStyle/>
        <a:p>
          <a:endParaRPr lang="ru-RU"/>
        </a:p>
      </dgm:t>
    </dgm:pt>
    <dgm:pt modelId="{105BE5F1-1652-4190-B400-2B05B26E7851}">
      <dgm:prSet/>
      <dgm:spPr/>
      <dgm:t>
        <a:bodyPr/>
        <a:lstStyle/>
        <a:p>
          <a:pPr rtl="0"/>
          <a:r>
            <a:rPr lang="ru-RU" baseline="0" smtClean="0"/>
            <a:t>різних механізмів, що забезпечують взаємодію виборців і політиків</a:t>
          </a:r>
          <a:endParaRPr lang="ru-RU"/>
        </a:p>
      </dgm:t>
    </dgm:pt>
    <dgm:pt modelId="{D57B5CBC-33D9-4DF1-A25A-BF722E482C63}" type="parTrans" cxnId="{AD84A6FB-8A6B-4C32-84B2-18225FFEB8C2}">
      <dgm:prSet/>
      <dgm:spPr/>
      <dgm:t>
        <a:bodyPr/>
        <a:lstStyle/>
        <a:p>
          <a:endParaRPr lang="ru-RU"/>
        </a:p>
      </dgm:t>
    </dgm:pt>
    <dgm:pt modelId="{DD15B195-35F7-410D-BAD6-6C768A874651}" type="sibTrans" cxnId="{AD84A6FB-8A6B-4C32-84B2-18225FFEB8C2}">
      <dgm:prSet/>
      <dgm:spPr/>
      <dgm:t>
        <a:bodyPr/>
        <a:lstStyle/>
        <a:p>
          <a:endParaRPr lang="ru-RU"/>
        </a:p>
      </dgm:t>
    </dgm:pt>
    <dgm:pt modelId="{DA48AE68-C0F4-4740-BFAF-EDEB5FBC56C8}" type="pres">
      <dgm:prSet presAssocID="{DFC1E406-BAED-4345-9D73-245A03FAB3BD}" presName="Name0" presStyleCnt="0">
        <dgm:presLayoutVars>
          <dgm:chMax val="7"/>
          <dgm:dir/>
          <dgm:animLvl val="lvl"/>
          <dgm:resizeHandles val="exact"/>
        </dgm:presLayoutVars>
      </dgm:prSet>
      <dgm:spPr/>
    </dgm:pt>
    <dgm:pt modelId="{51815331-5BBF-4364-84F7-E56BCB33D82F}" type="pres">
      <dgm:prSet presAssocID="{7ED371BF-148D-4800-BA65-57E340DBDB31}" presName="circle1" presStyleLbl="node1" presStyleIdx="0" presStyleCnt="4"/>
      <dgm:spPr/>
    </dgm:pt>
    <dgm:pt modelId="{3D859B81-1471-4DD6-8173-E817B1777F01}" type="pres">
      <dgm:prSet presAssocID="{7ED371BF-148D-4800-BA65-57E340DBDB31}" presName="space" presStyleCnt="0"/>
      <dgm:spPr/>
    </dgm:pt>
    <dgm:pt modelId="{11391D19-1AE2-4344-8CC8-9730482A49A7}" type="pres">
      <dgm:prSet presAssocID="{7ED371BF-148D-4800-BA65-57E340DBDB31}" presName="rect1" presStyleLbl="alignAcc1" presStyleIdx="0" presStyleCnt="4"/>
      <dgm:spPr/>
    </dgm:pt>
    <dgm:pt modelId="{F446AE2D-3CF2-427A-8FA4-C9FB48F1E25D}" type="pres">
      <dgm:prSet presAssocID="{3B10BF1A-4C76-4FBA-96AE-DD43F02E39E4}" presName="vertSpace2" presStyleLbl="node1" presStyleIdx="0" presStyleCnt="4"/>
      <dgm:spPr/>
    </dgm:pt>
    <dgm:pt modelId="{3F9BF57B-CAD8-413D-9554-97C11BEC7A54}" type="pres">
      <dgm:prSet presAssocID="{3B10BF1A-4C76-4FBA-96AE-DD43F02E39E4}" presName="circle2" presStyleLbl="node1" presStyleIdx="1" presStyleCnt="4"/>
      <dgm:spPr/>
    </dgm:pt>
    <dgm:pt modelId="{9950CA62-3D55-4244-A690-843C1252D05D}" type="pres">
      <dgm:prSet presAssocID="{3B10BF1A-4C76-4FBA-96AE-DD43F02E39E4}" presName="rect2" presStyleLbl="alignAcc1" presStyleIdx="1" presStyleCnt="4"/>
      <dgm:spPr/>
      <dgm:t>
        <a:bodyPr/>
        <a:lstStyle/>
        <a:p>
          <a:endParaRPr lang="ru-RU"/>
        </a:p>
      </dgm:t>
    </dgm:pt>
    <dgm:pt modelId="{35A414F9-6DCF-4E53-9057-0F87AE4AE9A1}" type="pres">
      <dgm:prSet presAssocID="{87FF3F4E-4EC5-4FB0-BA81-85E88378593C}" presName="vertSpace3" presStyleLbl="node1" presStyleIdx="1" presStyleCnt="4"/>
      <dgm:spPr/>
    </dgm:pt>
    <dgm:pt modelId="{967BA542-2D5D-4F06-9886-A3938C5BB2E1}" type="pres">
      <dgm:prSet presAssocID="{87FF3F4E-4EC5-4FB0-BA81-85E88378593C}" presName="circle3" presStyleLbl="node1" presStyleIdx="2" presStyleCnt="4"/>
      <dgm:spPr/>
    </dgm:pt>
    <dgm:pt modelId="{74BA0987-E423-4167-8D0A-321D6F78A74D}" type="pres">
      <dgm:prSet presAssocID="{87FF3F4E-4EC5-4FB0-BA81-85E88378593C}" presName="rect3" presStyleLbl="alignAcc1" presStyleIdx="2" presStyleCnt="4"/>
      <dgm:spPr/>
      <dgm:t>
        <a:bodyPr/>
        <a:lstStyle/>
        <a:p>
          <a:endParaRPr lang="ru-RU"/>
        </a:p>
      </dgm:t>
    </dgm:pt>
    <dgm:pt modelId="{36CA929F-B6BE-4DCC-A580-CDB36899BE85}" type="pres">
      <dgm:prSet presAssocID="{105BE5F1-1652-4190-B400-2B05B26E7851}" presName="vertSpace4" presStyleLbl="node1" presStyleIdx="2" presStyleCnt="4"/>
      <dgm:spPr/>
    </dgm:pt>
    <dgm:pt modelId="{31FC1E62-FC47-4075-9D72-07B1BAF00A69}" type="pres">
      <dgm:prSet presAssocID="{105BE5F1-1652-4190-B400-2B05B26E7851}" presName="circle4" presStyleLbl="node1" presStyleIdx="3" presStyleCnt="4"/>
      <dgm:spPr/>
    </dgm:pt>
    <dgm:pt modelId="{363E8EE7-03F6-4408-A35B-578F59754FC4}" type="pres">
      <dgm:prSet presAssocID="{105BE5F1-1652-4190-B400-2B05B26E7851}" presName="rect4" presStyleLbl="alignAcc1" presStyleIdx="3" presStyleCnt="4"/>
      <dgm:spPr/>
    </dgm:pt>
    <dgm:pt modelId="{21FE2342-146A-43F4-9211-106F7A612EFE}" type="pres">
      <dgm:prSet presAssocID="{7ED371BF-148D-4800-BA65-57E340DBDB31}" presName="rect1ParTxNoCh" presStyleLbl="alignAcc1" presStyleIdx="3" presStyleCnt="4">
        <dgm:presLayoutVars>
          <dgm:chMax val="1"/>
          <dgm:bulletEnabled val="1"/>
        </dgm:presLayoutVars>
      </dgm:prSet>
      <dgm:spPr/>
    </dgm:pt>
    <dgm:pt modelId="{CD198DEA-7804-4E8A-A986-A77306570DF1}" type="pres">
      <dgm:prSet presAssocID="{3B10BF1A-4C76-4FBA-96AE-DD43F02E39E4}" presName="rect2ParTxNoCh" presStyleLbl="alignAcc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7B9E9D4-F534-46D0-AAA2-3748D7FBE158}" type="pres">
      <dgm:prSet presAssocID="{87FF3F4E-4EC5-4FB0-BA81-85E88378593C}" presName="rect3ParTxNoCh" presStyleLbl="alignAcc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05A043F-A14A-48CB-953E-FC32A31F984C}" type="pres">
      <dgm:prSet presAssocID="{105BE5F1-1652-4190-B400-2B05B26E7851}" presName="rect4ParTxNoCh" presStyleLbl="alignAcc1" presStyleIdx="3" presStyleCnt="4">
        <dgm:presLayoutVars>
          <dgm:chMax val="1"/>
          <dgm:bulletEnabled val="1"/>
        </dgm:presLayoutVars>
      </dgm:prSet>
      <dgm:spPr/>
    </dgm:pt>
  </dgm:ptLst>
  <dgm:cxnLst>
    <dgm:cxn modelId="{6939FCD7-5B1E-48A3-A978-89049CF16914}" type="presOf" srcId="{105BE5F1-1652-4190-B400-2B05B26E7851}" destId="{605A043F-A14A-48CB-953E-FC32A31F984C}" srcOrd="1" destOrd="0" presId="urn:microsoft.com/office/officeart/2005/8/layout/target3"/>
    <dgm:cxn modelId="{AD84A6FB-8A6B-4C32-84B2-18225FFEB8C2}" srcId="{DFC1E406-BAED-4345-9D73-245A03FAB3BD}" destId="{105BE5F1-1652-4190-B400-2B05B26E7851}" srcOrd="3" destOrd="0" parTransId="{D57B5CBC-33D9-4DF1-A25A-BF722E482C63}" sibTransId="{DD15B195-35F7-410D-BAD6-6C768A874651}"/>
    <dgm:cxn modelId="{79A7295B-B652-4448-8BEB-7C2E5F5A1EE9}" type="presOf" srcId="{3B10BF1A-4C76-4FBA-96AE-DD43F02E39E4}" destId="{9950CA62-3D55-4244-A690-843C1252D05D}" srcOrd="0" destOrd="0" presId="urn:microsoft.com/office/officeart/2005/8/layout/target3"/>
    <dgm:cxn modelId="{3D5B0769-FC4E-4505-BA67-904ECC218278}" type="presOf" srcId="{87FF3F4E-4EC5-4FB0-BA81-85E88378593C}" destId="{D7B9E9D4-F534-46D0-AAA2-3748D7FBE158}" srcOrd="1" destOrd="0" presId="urn:microsoft.com/office/officeart/2005/8/layout/target3"/>
    <dgm:cxn modelId="{7FCC3C22-DC4F-4575-9FD0-17B3DE9F15DF}" srcId="{DFC1E406-BAED-4345-9D73-245A03FAB3BD}" destId="{7ED371BF-148D-4800-BA65-57E340DBDB31}" srcOrd="0" destOrd="0" parTransId="{568908F3-8035-468C-8098-3B16C34C02C7}" sibTransId="{9A90FFF5-95CA-4307-947F-4E1A3602909F}"/>
    <dgm:cxn modelId="{30140C58-59F8-49DE-BCE7-CF2649A230A8}" srcId="{DFC1E406-BAED-4345-9D73-245A03FAB3BD}" destId="{87FF3F4E-4EC5-4FB0-BA81-85E88378593C}" srcOrd="2" destOrd="0" parTransId="{E1B1A678-2CE7-4B53-BC68-AF939CAB8891}" sibTransId="{4A83EE8F-0979-4003-854B-9CDB911DF2CA}"/>
    <dgm:cxn modelId="{C0E08D25-D52A-4383-B28B-6F057CFA01C1}" type="presOf" srcId="{87FF3F4E-4EC5-4FB0-BA81-85E88378593C}" destId="{74BA0987-E423-4167-8D0A-321D6F78A74D}" srcOrd="0" destOrd="0" presId="urn:microsoft.com/office/officeart/2005/8/layout/target3"/>
    <dgm:cxn modelId="{BB6463EF-9A75-4505-A531-127FCA9C82F1}" type="presOf" srcId="{7ED371BF-148D-4800-BA65-57E340DBDB31}" destId="{21FE2342-146A-43F4-9211-106F7A612EFE}" srcOrd="1" destOrd="0" presId="urn:microsoft.com/office/officeart/2005/8/layout/target3"/>
    <dgm:cxn modelId="{75EF96B1-D979-4AA0-BB5E-61D654ED98A3}" type="presOf" srcId="{3B10BF1A-4C76-4FBA-96AE-DD43F02E39E4}" destId="{CD198DEA-7804-4E8A-A986-A77306570DF1}" srcOrd="1" destOrd="0" presId="urn:microsoft.com/office/officeart/2005/8/layout/target3"/>
    <dgm:cxn modelId="{AAB3A105-7F1E-4636-B624-51A831CDF382}" srcId="{DFC1E406-BAED-4345-9D73-245A03FAB3BD}" destId="{3B10BF1A-4C76-4FBA-96AE-DD43F02E39E4}" srcOrd="1" destOrd="0" parTransId="{2F3A2E59-257A-4477-AAAC-29B98CE1DDEE}" sibTransId="{A1DB3850-1632-4176-972C-C1824747B630}"/>
    <dgm:cxn modelId="{ED7CC137-59C6-4B57-8258-B8332694ACC6}" type="presOf" srcId="{7ED371BF-148D-4800-BA65-57E340DBDB31}" destId="{11391D19-1AE2-4344-8CC8-9730482A49A7}" srcOrd="0" destOrd="0" presId="urn:microsoft.com/office/officeart/2005/8/layout/target3"/>
    <dgm:cxn modelId="{3CD6A41F-0F14-48F6-9970-9FB549870955}" type="presOf" srcId="{DFC1E406-BAED-4345-9D73-245A03FAB3BD}" destId="{DA48AE68-C0F4-4740-BFAF-EDEB5FBC56C8}" srcOrd="0" destOrd="0" presId="urn:microsoft.com/office/officeart/2005/8/layout/target3"/>
    <dgm:cxn modelId="{24D78FE4-5519-4360-8B5B-C1F5A8041C8A}" type="presOf" srcId="{105BE5F1-1652-4190-B400-2B05B26E7851}" destId="{363E8EE7-03F6-4408-A35B-578F59754FC4}" srcOrd="0" destOrd="0" presId="urn:microsoft.com/office/officeart/2005/8/layout/target3"/>
    <dgm:cxn modelId="{987E4D71-5568-4327-AC02-10339C9317B6}" type="presParOf" srcId="{DA48AE68-C0F4-4740-BFAF-EDEB5FBC56C8}" destId="{51815331-5BBF-4364-84F7-E56BCB33D82F}" srcOrd="0" destOrd="0" presId="urn:microsoft.com/office/officeart/2005/8/layout/target3"/>
    <dgm:cxn modelId="{5B50563F-FC2B-4E86-8F38-E8456435B332}" type="presParOf" srcId="{DA48AE68-C0F4-4740-BFAF-EDEB5FBC56C8}" destId="{3D859B81-1471-4DD6-8173-E817B1777F01}" srcOrd="1" destOrd="0" presId="urn:microsoft.com/office/officeart/2005/8/layout/target3"/>
    <dgm:cxn modelId="{5792B19F-BF77-4C92-B2D7-F75B777B7A38}" type="presParOf" srcId="{DA48AE68-C0F4-4740-BFAF-EDEB5FBC56C8}" destId="{11391D19-1AE2-4344-8CC8-9730482A49A7}" srcOrd="2" destOrd="0" presId="urn:microsoft.com/office/officeart/2005/8/layout/target3"/>
    <dgm:cxn modelId="{FDCD93A7-91E6-44CE-A927-D273AFA3D4A0}" type="presParOf" srcId="{DA48AE68-C0F4-4740-BFAF-EDEB5FBC56C8}" destId="{F446AE2D-3CF2-427A-8FA4-C9FB48F1E25D}" srcOrd="3" destOrd="0" presId="urn:microsoft.com/office/officeart/2005/8/layout/target3"/>
    <dgm:cxn modelId="{0AA47233-A253-43F0-ADD8-DF83C79142E5}" type="presParOf" srcId="{DA48AE68-C0F4-4740-BFAF-EDEB5FBC56C8}" destId="{3F9BF57B-CAD8-413D-9554-97C11BEC7A54}" srcOrd="4" destOrd="0" presId="urn:microsoft.com/office/officeart/2005/8/layout/target3"/>
    <dgm:cxn modelId="{ADF2528B-C8D0-4772-BCA2-4921AFB10298}" type="presParOf" srcId="{DA48AE68-C0F4-4740-BFAF-EDEB5FBC56C8}" destId="{9950CA62-3D55-4244-A690-843C1252D05D}" srcOrd="5" destOrd="0" presId="urn:microsoft.com/office/officeart/2005/8/layout/target3"/>
    <dgm:cxn modelId="{3AE77529-DF6D-4EDF-B0F3-C52DB2F91BEA}" type="presParOf" srcId="{DA48AE68-C0F4-4740-BFAF-EDEB5FBC56C8}" destId="{35A414F9-6DCF-4E53-9057-0F87AE4AE9A1}" srcOrd="6" destOrd="0" presId="urn:microsoft.com/office/officeart/2005/8/layout/target3"/>
    <dgm:cxn modelId="{7877119A-BE4F-4FF7-8220-74C97396EC56}" type="presParOf" srcId="{DA48AE68-C0F4-4740-BFAF-EDEB5FBC56C8}" destId="{967BA542-2D5D-4F06-9886-A3938C5BB2E1}" srcOrd="7" destOrd="0" presId="urn:microsoft.com/office/officeart/2005/8/layout/target3"/>
    <dgm:cxn modelId="{6897BB2C-7EC7-46DE-B5AA-E170ACDADA38}" type="presParOf" srcId="{DA48AE68-C0F4-4740-BFAF-EDEB5FBC56C8}" destId="{74BA0987-E423-4167-8D0A-321D6F78A74D}" srcOrd="8" destOrd="0" presId="urn:microsoft.com/office/officeart/2005/8/layout/target3"/>
    <dgm:cxn modelId="{DB44BFF0-EA48-4F89-A167-7C0C2DEB57CA}" type="presParOf" srcId="{DA48AE68-C0F4-4740-BFAF-EDEB5FBC56C8}" destId="{36CA929F-B6BE-4DCC-A580-CDB36899BE85}" srcOrd="9" destOrd="0" presId="urn:microsoft.com/office/officeart/2005/8/layout/target3"/>
    <dgm:cxn modelId="{6DFBB68C-0A88-4F7C-93EC-39A82E27B4E0}" type="presParOf" srcId="{DA48AE68-C0F4-4740-BFAF-EDEB5FBC56C8}" destId="{31FC1E62-FC47-4075-9D72-07B1BAF00A69}" srcOrd="10" destOrd="0" presId="urn:microsoft.com/office/officeart/2005/8/layout/target3"/>
    <dgm:cxn modelId="{200026CF-8A4B-420B-9421-DF21709586E6}" type="presParOf" srcId="{DA48AE68-C0F4-4740-BFAF-EDEB5FBC56C8}" destId="{363E8EE7-03F6-4408-A35B-578F59754FC4}" srcOrd="11" destOrd="0" presId="urn:microsoft.com/office/officeart/2005/8/layout/target3"/>
    <dgm:cxn modelId="{1067CB19-6651-48BA-9360-9D50A53CE9D1}" type="presParOf" srcId="{DA48AE68-C0F4-4740-BFAF-EDEB5FBC56C8}" destId="{21FE2342-146A-43F4-9211-106F7A612EFE}" srcOrd="12" destOrd="0" presId="urn:microsoft.com/office/officeart/2005/8/layout/target3"/>
    <dgm:cxn modelId="{7249A981-F31A-46EB-A31A-549E806594E8}" type="presParOf" srcId="{DA48AE68-C0F4-4740-BFAF-EDEB5FBC56C8}" destId="{CD198DEA-7804-4E8A-A986-A77306570DF1}" srcOrd="13" destOrd="0" presId="urn:microsoft.com/office/officeart/2005/8/layout/target3"/>
    <dgm:cxn modelId="{63F0375D-CF87-427A-AFEA-D16AAA7D2069}" type="presParOf" srcId="{DA48AE68-C0F4-4740-BFAF-EDEB5FBC56C8}" destId="{D7B9E9D4-F534-46D0-AAA2-3748D7FBE158}" srcOrd="14" destOrd="0" presId="urn:microsoft.com/office/officeart/2005/8/layout/target3"/>
    <dgm:cxn modelId="{FF57ED27-7E36-4CC6-91F6-127763AA1DBB}" type="presParOf" srcId="{DA48AE68-C0F4-4740-BFAF-EDEB5FBC56C8}" destId="{605A043F-A14A-48CB-953E-FC32A31F984C}" srcOrd="15" destOrd="0" presId="urn:microsoft.com/office/officeart/2005/8/layout/targe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6530B550-1384-461E-8E2C-A6A00A0CDC3B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ru-RU"/>
        </a:p>
      </dgm:t>
    </dgm:pt>
    <dgm:pt modelId="{CAAA9026-1AAC-4BA4-BF21-601321CC285F}">
      <dgm:prSet/>
      <dgm:spPr/>
      <dgm:t>
        <a:bodyPr/>
        <a:lstStyle/>
        <a:p>
          <a:pPr rtl="0"/>
          <a:r>
            <a:rPr lang="uk-UA" baseline="0" dirty="0" smtClean="0"/>
            <a:t>Голосуючі виборці – їх не можна ігнорувати</a:t>
          </a:r>
          <a:endParaRPr lang="ru-RU" dirty="0"/>
        </a:p>
      </dgm:t>
    </dgm:pt>
    <dgm:pt modelId="{67441ACE-4FC3-45F3-A5A3-ACC7E036DC09}" type="parTrans" cxnId="{42E8AFA2-AC0B-4362-911F-D3D3E2CEB735}">
      <dgm:prSet/>
      <dgm:spPr/>
      <dgm:t>
        <a:bodyPr/>
        <a:lstStyle/>
        <a:p>
          <a:endParaRPr lang="ru-RU"/>
        </a:p>
      </dgm:t>
    </dgm:pt>
    <dgm:pt modelId="{8AA48FF1-5E14-4F20-9A15-D1D4C42AED1D}" type="sibTrans" cxnId="{42E8AFA2-AC0B-4362-911F-D3D3E2CEB735}">
      <dgm:prSet/>
      <dgm:spPr/>
      <dgm:t>
        <a:bodyPr/>
        <a:lstStyle/>
        <a:p>
          <a:endParaRPr lang="ru-RU"/>
        </a:p>
      </dgm:t>
    </dgm:pt>
    <dgm:pt modelId="{1A40A918-43E0-49AC-A714-8C7588E550D0}">
      <dgm:prSet/>
      <dgm:spPr/>
      <dgm:t>
        <a:bodyPr/>
        <a:lstStyle/>
        <a:p>
          <a:pPr rtl="0"/>
          <a:r>
            <a:rPr lang="uk-UA" baseline="0" smtClean="0"/>
            <a:t>Група, яку треба переконувати</a:t>
          </a:r>
          <a:endParaRPr lang="ru-RU"/>
        </a:p>
      </dgm:t>
    </dgm:pt>
    <dgm:pt modelId="{44B8043C-51C0-4DFA-8575-B2589EFA6EA5}" type="parTrans" cxnId="{BC4B734D-A74E-4511-B202-9022F3FFE3E1}">
      <dgm:prSet/>
      <dgm:spPr/>
      <dgm:t>
        <a:bodyPr/>
        <a:lstStyle/>
        <a:p>
          <a:endParaRPr lang="ru-RU"/>
        </a:p>
      </dgm:t>
    </dgm:pt>
    <dgm:pt modelId="{D62CCCF3-07A7-4DC9-804E-F8483CEF90A1}" type="sibTrans" cxnId="{BC4B734D-A74E-4511-B202-9022F3FFE3E1}">
      <dgm:prSet/>
      <dgm:spPr/>
      <dgm:t>
        <a:bodyPr/>
        <a:lstStyle/>
        <a:p>
          <a:endParaRPr lang="ru-RU"/>
        </a:p>
      </dgm:t>
    </dgm:pt>
    <dgm:pt modelId="{B83B874C-46C0-4A65-989B-03D2E050BA1F}">
      <dgm:prSet/>
      <dgm:spPr/>
      <dgm:t>
        <a:bodyPr/>
        <a:lstStyle/>
        <a:p>
          <a:pPr rtl="0"/>
          <a:r>
            <a:rPr lang="uk-UA" baseline="0" smtClean="0"/>
            <a:t>Абсентієнти </a:t>
          </a:r>
          <a:endParaRPr lang="ru-RU"/>
        </a:p>
      </dgm:t>
    </dgm:pt>
    <dgm:pt modelId="{A1A7E3D4-F0D6-4C93-AAA3-DCB5DFF59C13}" type="parTrans" cxnId="{F32D1999-9AEC-4F3F-9CB4-6E7ACC805912}">
      <dgm:prSet/>
      <dgm:spPr/>
      <dgm:t>
        <a:bodyPr/>
        <a:lstStyle/>
        <a:p>
          <a:endParaRPr lang="ru-RU"/>
        </a:p>
      </dgm:t>
    </dgm:pt>
    <dgm:pt modelId="{F07ABC34-2128-4842-A60D-3DC3BAAF2D64}" type="sibTrans" cxnId="{F32D1999-9AEC-4F3F-9CB4-6E7ACC805912}">
      <dgm:prSet/>
      <dgm:spPr/>
      <dgm:t>
        <a:bodyPr/>
        <a:lstStyle/>
        <a:p>
          <a:endParaRPr lang="ru-RU"/>
        </a:p>
      </dgm:t>
    </dgm:pt>
    <dgm:pt modelId="{EB80ED90-CC46-4469-A65B-1F8098C1F9E9}" type="pres">
      <dgm:prSet presAssocID="{6530B550-1384-461E-8E2C-A6A00A0CDC3B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62E952BF-ECEE-4692-8F78-2BC5FD78F8E0}" type="pres">
      <dgm:prSet presAssocID="{CAAA9026-1AAC-4BA4-BF21-601321CC285F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6297154-3643-41CC-BD9B-404A6CFD27D3}" type="pres">
      <dgm:prSet presAssocID="{8AA48FF1-5E14-4F20-9A15-D1D4C42AED1D}" presName="spacer" presStyleCnt="0"/>
      <dgm:spPr/>
    </dgm:pt>
    <dgm:pt modelId="{41F9FD67-C1D1-46A8-87EA-09492E353AC5}" type="pres">
      <dgm:prSet presAssocID="{1A40A918-43E0-49AC-A714-8C7588E550D0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D82AD82-337C-4022-8353-992EF4627764}" type="pres">
      <dgm:prSet presAssocID="{D62CCCF3-07A7-4DC9-804E-F8483CEF90A1}" presName="spacer" presStyleCnt="0"/>
      <dgm:spPr/>
    </dgm:pt>
    <dgm:pt modelId="{FA994CDE-2892-43F6-93DD-C7BA82C4A335}" type="pres">
      <dgm:prSet presAssocID="{B83B874C-46C0-4A65-989B-03D2E050BA1F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BC4B734D-A74E-4511-B202-9022F3FFE3E1}" srcId="{6530B550-1384-461E-8E2C-A6A00A0CDC3B}" destId="{1A40A918-43E0-49AC-A714-8C7588E550D0}" srcOrd="1" destOrd="0" parTransId="{44B8043C-51C0-4DFA-8575-B2589EFA6EA5}" sibTransId="{D62CCCF3-07A7-4DC9-804E-F8483CEF90A1}"/>
    <dgm:cxn modelId="{CD0FB5A3-634C-4F9D-AB4C-AF5F470FF8F1}" type="presOf" srcId="{B83B874C-46C0-4A65-989B-03D2E050BA1F}" destId="{FA994CDE-2892-43F6-93DD-C7BA82C4A335}" srcOrd="0" destOrd="0" presId="urn:microsoft.com/office/officeart/2005/8/layout/vList2"/>
    <dgm:cxn modelId="{BC78D0F9-2E7C-4ABA-AB4D-2F73F4874A40}" type="presOf" srcId="{6530B550-1384-461E-8E2C-A6A00A0CDC3B}" destId="{EB80ED90-CC46-4469-A65B-1F8098C1F9E9}" srcOrd="0" destOrd="0" presId="urn:microsoft.com/office/officeart/2005/8/layout/vList2"/>
    <dgm:cxn modelId="{F32D1999-9AEC-4F3F-9CB4-6E7ACC805912}" srcId="{6530B550-1384-461E-8E2C-A6A00A0CDC3B}" destId="{B83B874C-46C0-4A65-989B-03D2E050BA1F}" srcOrd="2" destOrd="0" parTransId="{A1A7E3D4-F0D6-4C93-AAA3-DCB5DFF59C13}" sibTransId="{F07ABC34-2128-4842-A60D-3DC3BAAF2D64}"/>
    <dgm:cxn modelId="{5F6427DB-E11D-4B2F-BAC8-D7CBDF427096}" type="presOf" srcId="{1A40A918-43E0-49AC-A714-8C7588E550D0}" destId="{41F9FD67-C1D1-46A8-87EA-09492E353AC5}" srcOrd="0" destOrd="0" presId="urn:microsoft.com/office/officeart/2005/8/layout/vList2"/>
    <dgm:cxn modelId="{42E8AFA2-AC0B-4362-911F-D3D3E2CEB735}" srcId="{6530B550-1384-461E-8E2C-A6A00A0CDC3B}" destId="{CAAA9026-1AAC-4BA4-BF21-601321CC285F}" srcOrd="0" destOrd="0" parTransId="{67441ACE-4FC3-45F3-A5A3-ACC7E036DC09}" sibTransId="{8AA48FF1-5E14-4F20-9A15-D1D4C42AED1D}"/>
    <dgm:cxn modelId="{76D34F89-996F-45B3-947C-BBA9D006F4C1}" type="presOf" srcId="{CAAA9026-1AAC-4BA4-BF21-601321CC285F}" destId="{62E952BF-ECEE-4692-8F78-2BC5FD78F8E0}" srcOrd="0" destOrd="0" presId="urn:microsoft.com/office/officeart/2005/8/layout/vList2"/>
    <dgm:cxn modelId="{C0A89547-9FF5-4BEA-B0FA-E1DF33E3CBE3}" type="presParOf" srcId="{EB80ED90-CC46-4469-A65B-1F8098C1F9E9}" destId="{62E952BF-ECEE-4692-8F78-2BC5FD78F8E0}" srcOrd="0" destOrd="0" presId="urn:microsoft.com/office/officeart/2005/8/layout/vList2"/>
    <dgm:cxn modelId="{F1586DB8-058F-415F-B2F0-7959FC4E356C}" type="presParOf" srcId="{EB80ED90-CC46-4469-A65B-1F8098C1F9E9}" destId="{36297154-3643-41CC-BD9B-404A6CFD27D3}" srcOrd="1" destOrd="0" presId="urn:microsoft.com/office/officeart/2005/8/layout/vList2"/>
    <dgm:cxn modelId="{6C3E0311-66C7-4237-BF43-8938E815C919}" type="presParOf" srcId="{EB80ED90-CC46-4469-A65B-1F8098C1F9E9}" destId="{41F9FD67-C1D1-46A8-87EA-09492E353AC5}" srcOrd="2" destOrd="0" presId="urn:microsoft.com/office/officeart/2005/8/layout/vList2"/>
    <dgm:cxn modelId="{B11F8BF5-3175-4476-B893-AC45DD273F2E}" type="presParOf" srcId="{EB80ED90-CC46-4469-A65B-1F8098C1F9E9}" destId="{6D82AD82-337C-4022-8353-992EF4627764}" srcOrd="3" destOrd="0" presId="urn:microsoft.com/office/officeart/2005/8/layout/vList2"/>
    <dgm:cxn modelId="{F2257033-F1A6-47FF-82BB-A55BB118EDEF}" type="presParOf" srcId="{EB80ED90-CC46-4469-A65B-1F8098C1F9E9}" destId="{FA994CDE-2892-43F6-93DD-C7BA82C4A335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4E73A1BE-67D9-461F-B3C4-E5D44039ABEA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ru-RU"/>
        </a:p>
      </dgm:t>
    </dgm:pt>
    <dgm:pt modelId="{1C162BA9-088E-4644-8635-D6EF0BAA282A}">
      <dgm:prSet/>
      <dgm:spPr/>
      <dgm:t>
        <a:bodyPr/>
        <a:lstStyle/>
        <a:p>
          <a:pPr rtl="0"/>
          <a:r>
            <a:rPr lang="uk-UA" baseline="0" smtClean="0"/>
            <a:t>Електорат, який аткивно підтримує кандидата («твердий електорат»)</a:t>
          </a:r>
          <a:endParaRPr lang="ru-RU"/>
        </a:p>
      </dgm:t>
    </dgm:pt>
    <dgm:pt modelId="{EA4C0581-97C7-4AE3-AFAB-EFFACFFEEF6A}" type="parTrans" cxnId="{C066C279-AE6E-4F47-B71F-5885510B6B68}">
      <dgm:prSet/>
      <dgm:spPr/>
      <dgm:t>
        <a:bodyPr/>
        <a:lstStyle/>
        <a:p>
          <a:endParaRPr lang="ru-RU"/>
        </a:p>
      </dgm:t>
    </dgm:pt>
    <dgm:pt modelId="{84738EFC-B19B-47E4-A8DA-0FAD1F153927}" type="sibTrans" cxnId="{C066C279-AE6E-4F47-B71F-5885510B6B68}">
      <dgm:prSet/>
      <dgm:spPr/>
      <dgm:t>
        <a:bodyPr/>
        <a:lstStyle/>
        <a:p>
          <a:endParaRPr lang="ru-RU"/>
        </a:p>
      </dgm:t>
    </dgm:pt>
    <dgm:pt modelId="{FC49D413-80A7-4031-940B-2AB53BD4D7E3}">
      <dgm:prSet/>
      <dgm:spPr/>
      <dgm:t>
        <a:bodyPr/>
        <a:lstStyle/>
        <a:p>
          <a:pPr rtl="0"/>
          <a:r>
            <a:rPr lang="uk-UA" baseline="0" smtClean="0"/>
            <a:t>Електорат, який пасивно підтримує (може змінити думку)</a:t>
          </a:r>
          <a:endParaRPr lang="ru-RU"/>
        </a:p>
      </dgm:t>
    </dgm:pt>
    <dgm:pt modelId="{B59741C6-1783-437C-B2A4-381A16646E9B}" type="parTrans" cxnId="{95251C91-B3BD-458E-B604-A50ECDAB11C1}">
      <dgm:prSet/>
      <dgm:spPr/>
      <dgm:t>
        <a:bodyPr/>
        <a:lstStyle/>
        <a:p>
          <a:endParaRPr lang="ru-RU"/>
        </a:p>
      </dgm:t>
    </dgm:pt>
    <dgm:pt modelId="{97863415-98BD-4496-ABD2-A0CD42803E43}" type="sibTrans" cxnId="{95251C91-B3BD-458E-B604-A50ECDAB11C1}">
      <dgm:prSet/>
      <dgm:spPr/>
      <dgm:t>
        <a:bodyPr/>
        <a:lstStyle/>
        <a:p>
          <a:endParaRPr lang="ru-RU"/>
        </a:p>
      </dgm:t>
    </dgm:pt>
    <dgm:pt modelId="{F2EA801E-CF4E-4EE1-A815-BF6DD9A6ECFD}">
      <dgm:prSet/>
      <dgm:spPr/>
      <dgm:t>
        <a:bodyPr/>
        <a:lstStyle/>
        <a:p>
          <a:pPr rtl="0"/>
          <a:r>
            <a:rPr lang="uk-UA" baseline="0" smtClean="0"/>
            <a:t>Електорат, який займає нейтральну позицію</a:t>
          </a:r>
          <a:endParaRPr lang="ru-RU"/>
        </a:p>
      </dgm:t>
    </dgm:pt>
    <dgm:pt modelId="{889B76BB-A0B8-4F96-8D5E-A6EAA86AA4F0}" type="parTrans" cxnId="{A37A4950-99CF-41C9-ADF6-F5FCBF7F899C}">
      <dgm:prSet/>
      <dgm:spPr/>
      <dgm:t>
        <a:bodyPr/>
        <a:lstStyle/>
        <a:p>
          <a:endParaRPr lang="ru-RU"/>
        </a:p>
      </dgm:t>
    </dgm:pt>
    <dgm:pt modelId="{ABBD2B9E-B6D0-45E4-8A5B-129AFB5EACE8}" type="sibTrans" cxnId="{A37A4950-99CF-41C9-ADF6-F5FCBF7F899C}">
      <dgm:prSet/>
      <dgm:spPr/>
      <dgm:t>
        <a:bodyPr/>
        <a:lstStyle/>
        <a:p>
          <a:endParaRPr lang="ru-RU"/>
        </a:p>
      </dgm:t>
    </dgm:pt>
    <dgm:pt modelId="{4912FFAF-5785-41A2-9105-C205C1151C64}">
      <dgm:prSet/>
      <dgm:spPr/>
      <dgm:t>
        <a:bodyPr/>
        <a:lstStyle/>
        <a:p>
          <a:pPr rtl="0"/>
          <a:r>
            <a:rPr lang="uk-UA" baseline="0" smtClean="0"/>
            <a:t>Електорат, налаштований з недовірою</a:t>
          </a:r>
          <a:endParaRPr lang="ru-RU"/>
        </a:p>
      </dgm:t>
    </dgm:pt>
    <dgm:pt modelId="{D0F6E604-ACD8-4222-AD14-873236D9236D}" type="parTrans" cxnId="{01C7478C-4524-4526-8AB8-E7AB90803850}">
      <dgm:prSet/>
      <dgm:spPr/>
      <dgm:t>
        <a:bodyPr/>
        <a:lstStyle/>
        <a:p>
          <a:endParaRPr lang="ru-RU"/>
        </a:p>
      </dgm:t>
    </dgm:pt>
    <dgm:pt modelId="{984CFA49-D879-43A7-9DB5-F8D1FE88ABD9}" type="sibTrans" cxnId="{01C7478C-4524-4526-8AB8-E7AB90803850}">
      <dgm:prSet/>
      <dgm:spPr/>
      <dgm:t>
        <a:bodyPr/>
        <a:lstStyle/>
        <a:p>
          <a:endParaRPr lang="ru-RU"/>
        </a:p>
      </dgm:t>
    </dgm:pt>
    <dgm:pt modelId="{A0BF58E2-4BAD-4CBE-A985-EABE84B35B6B}">
      <dgm:prSet/>
      <dgm:spPr/>
      <dgm:t>
        <a:bodyPr/>
        <a:lstStyle/>
        <a:p>
          <a:pPr rtl="0"/>
          <a:r>
            <a:rPr lang="uk-UA" baseline="0" smtClean="0"/>
            <a:t>Електорат, налаштований проти голосування</a:t>
          </a:r>
          <a:endParaRPr lang="ru-RU"/>
        </a:p>
      </dgm:t>
    </dgm:pt>
    <dgm:pt modelId="{47ED9822-9412-4E37-A800-3C6AAB8E09CC}" type="parTrans" cxnId="{9C839EBC-E19E-4421-933B-086534457B81}">
      <dgm:prSet/>
      <dgm:spPr/>
      <dgm:t>
        <a:bodyPr/>
        <a:lstStyle/>
        <a:p>
          <a:endParaRPr lang="ru-RU"/>
        </a:p>
      </dgm:t>
    </dgm:pt>
    <dgm:pt modelId="{5F4DE15C-25EB-4F24-8840-77FEF76CE0EA}" type="sibTrans" cxnId="{9C839EBC-E19E-4421-933B-086534457B81}">
      <dgm:prSet/>
      <dgm:spPr/>
      <dgm:t>
        <a:bodyPr/>
        <a:lstStyle/>
        <a:p>
          <a:endParaRPr lang="ru-RU"/>
        </a:p>
      </dgm:t>
    </dgm:pt>
    <dgm:pt modelId="{5BD59055-265D-4D82-A47D-482B000DE490}" type="pres">
      <dgm:prSet presAssocID="{4E73A1BE-67D9-461F-B3C4-E5D44039ABEA}" presName="linear" presStyleCnt="0">
        <dgm:presLayoutVars>
          <dgm:animLvl val="lvl"/>
          <dgm:resizeHandles val="exact"/>
        </dgm:presLayoutVars>
      </dgm:prSet>
      <dgm:spPr/>
    </dgm:pt>
    <dgm:pt modelId="{8CE21A2A-E49C-4A0E-B050-5AF2C8B1CE8A}" type="pres">
      <dgm:prSet presAssocID="{1C162BA9-088E-4644-8635-D6EF0BAA282A}" presName="parentText" presStyleLbl="node1" presStyleIdx="0" presStyleCnt="5">
        <dgm:presLayoutVars>
          <dgm:chMax val="0"/>
          <dgm:bulletEnabled val="1"/>
        </dgm:presLayoutVars>
      </dgm:prSet>
      <dgm:spPr/>
    </dgm:pt>
    <dgm:pt modelId="{6476637C-EB08-4B39-81C4-F8397A3D5C63}" type="pres">
      <dgm:prSet presAssocID="{84738EFC-B19B-47E4-A8DA-0FAD1F153927}" presName="spacer" presStyleCnt="0"/>
      <dgm:spPr/>
    </dgm:pt>
    <dgm:pt modelId="{C1E6016C-19CC-4B94-B8DC-C4579FE67C1F}" type="pres">
      <dgm:prSet presAssocID="{FC49D413-80A7-4031-940B-2AB53BD4D7E3}" presName="parentText" presStyleLbl="node1" presStyleIdx="1" presStyleCnt="5">
        <dgm:presLayoutVars>
          <dgm:chMax val="0"/>
          <dgm:bulletEnabled val="1"/>
        </dgm:presLayoutVars>
      </dgm:prSet>
      <dgm:spPr/>
    </dgm:pt>
    <dgm:pt modelId="{373ED2B4-FFCF-4A2F-8966-AF90A0A933BE}" type="pres">
      <dgm:prSet presAssocID="{97863415-98BD-4496-ABD2-A0CD42803E43}" presName="spacer" presStyleCnt="0"/>
      <dgm:spPr/>
    </dgm:pt>
    <dgm:pt modelId="{B6441F68-C91E-4B96-B462-59D568FF27B5}" type="pres">
      <dgm:prSet presAssocID="{F2EA801E-CF4E-4EE1-A815-BF6DD9A6ECFD}" presName="parentText" presStyleLbl="node1" presStyleIdx="2" presStyleCnt="5">
        <dgm:presLayoutVars>
          <dgm:chMax val="0"/>
          <dgm:bulletEnabled val="1"/>
        </dgm:presLayoutVars>
      </dgm:prSet>
      <dgm:spPr/>
    </dgm:pt>
    <dgm:pt modelId="{37A02EB4-CA04-4D79-8B1E-CF1264293DF7}" type="pres">
      <dgm:prSet presAssocID="{ABBD2B9E-B6D0-45E4-8A5B-129AFB5EACE8}" presName="spacer" presStyleCnt="0"/>
      <dgm:spPr/>
    </dgm:pt>
    <dgm:pt modelId="{652D48C5-6DD9-40A6-B629-408B8267B0E3}" type="pres">
      <dgm:prSet presAssocID="{4912FFAF-5785-41A2-9105-C205C1151C64}" presName="parentText" presStyleLbl="node1" presStyleIdx="3" presStyleCnt="5">
        <dgm:presLayoutVars>
          <dgm:chMax val="0"/>
          <dgm:bulletEnabled val="1"/>
        </dgm:presLayoutVars>
      </dgm:prSet>
      <dgm:spPr/>
    </dgm:pt>
    <dgm:pt modelId="{552F1C71-3CC5-4AB1-80A3-FEE365C38BD1}" type="pres">
      <dgm:prSet presAssocID="{984CFA49-D879-43A7-9DB5-F8D1FE88ABD9}" presName="spacer" presStyleCnt="0"/>
      <dgm:spPr/>
    </dgm:pt>
    <dgm:pt modelId="{2F6C34FC-186B-429F-89AF-3813AE23838E}" type="pres">
      <dgm:prSet presAssocID="{A0BF58E2-4BAD-4CBE-A985-EABE84B35B6B}" presName="parentText" presStyleLbl="node1" presStyleIdx="4" presStyleCnt="5">
        <dgm:presLayoutVars>
          <dgm:chMax val="0"/>
          <dgm:bulletEnabled val="1"/>
        </dgm:presLayoutVars>
      </dgm:prSet>
      <dgm:spPr/>
    </dgm:pt>
  </dgm:ptLst>
  <dgm:cxnLst>
    <dgm:cxn modelId="{C066C279-AE6E-4F47-B71F-5885510B6B68}" srcId="{4E73A1BE-67D9-461F-B3C4-E5D44039ABEA}" destId="{1C162BA9-088E-4644-8635-D6EF0BAA282A}" srcOrd="0" destOrd="0" parTransId="{EA4C0581-97C7-4AE3-AFAB-EFFACFFEEF6A}" sibTransId="{84738EFC-B19B-47E4-A8DA-0FAD1F153927}"/>
    <dgm:cxn modelId="{D1863943-1639-49B0-8B12-50F29E1199E9}" type="presOf" srcId="{FC49D413-80A7-4031-940B-2AB53BD4D7E3}" destId="{C1E6016C-19CC-4B94-B8DC-C4579FE67C1F}" srcOrd="0" destOrd="0" presId="urn:microsoft.com/office/officeart/2005/8/layout/vList2"/>
    <dgm:cxn modelId="{6DEF6A97-64E9-4494-93ED-B36B8D7D2B05}" type="presOf" srcId="{F2EA801E-CF4E-4EE1-A815-BF6DD9A6ECFD}" destId="{B6441F68-C91E-4B96-B462-59D568FF27B5}" srcOrd="0" destOrd="0" presId="urn:microsoft.com/office/officeart/2005/8/layout/vList2"/>
    <dgm:cxn modelId="{E0510808-9F1B-4938-96C9-8E45835F86AA}" type="presOf" srcId="{4E73A1BE-67D9-461F-B3C4-E5D44039ABEA}" destId="{5BD59055-265D-4D82-A47D-482B000DE490}" srcOrd="0" destOrd="0" presId="urn:microsoft.com/office/officeart/2005/8/layout/vList2"/>
    <dgm:cxn modelId="{A70BE0B4-CB35-4BED-9786-93A951154520}" type="presOf" srcId="{1C162BA9-088E-4644-8635-D6EF0BAA282A}" destId="{8CE21A2A-E49C-4A0E-B050-5AF2C8B1CE8A}" srcOrd="0" destOrd="0" presId="urn:microsoft.com/office/officeart/2005/8/layout/vList2"/>
    <dgm:cxn modelId="{9CB1E6AD-39BC-4178-A4E0-8522CF903D7F}" type="presOf" srcId="{A0BF58E2-4BAD-4CBE-A985-EABE84B35B6B}" destId="{2F6C34FC-186B-429F-89AF-3813AE23838E}" srcOrd="0" destOrd="0" presId="urn:microsoft.com/office/officeart/2005/8/layout/vList2"/>
    <dgm:cxn modelId="{CA32B975-1717-40AE-9DC0-F74DE82964E9}" type="presOf" srcId="{4912FFAF-5785-41A2-9105-C205C1151C64}" destId="{652D48C5-6DD9-40A6-B629-408B8267B0E3}" srcOrd="0" destOrd="0" presId="urn:microsoft.com/office/officeart/2005/8/layout/vList2"/>
    <dgm:cxn modelId="{A37A4950-99CF-41C9-ADF6-F5FCBF7F899C}" srcId="{4E73A1BE-67D9-461F-B3C4-E5D44039ABEA}" destId="{F2EA801E-CF4E-4EE1-A815-BF6DD9A6ECFD}" srcOrd="2" destOrd="0" parTransId="{889B76BB-A0B8-4F96-8D5E-A6EAA86AA4F0}" sibTransId="{ABBD2B9E-B6D0-45E4-8A5B-129AFB5EACE8}"/>
    <dgm:cxn modelId="{9C839EBC-E19E-4421-933B-086534457B81}" srcId="{4E73A1BE-67D9-461F-B3C4-E5D44039ABEA}" destId="{A0BF58E2-4BAD-4CBE-A985-EABE84B35B6B}" srcOrd="4" destOrd="0" parTransId="{47ED9822-9412-4E37-A800-3C6AAB8E09CC}" sibTransId="{5F4DE15C-25EB-4F24-8840-77FEF76CE0EA}"/>
    <dgm:cxn modelId="{95251C91-B3BD-458E-B604-A50ECDAB11C1}" srcId="{4E73A1BE-67D9-461F-B3C4-E5D44039ABEA}" destId="{FC49D413-80A7-4031-940B-2AB53BD4D7E3}" srcOrd="1" destOrd="0" parTransId="{B59741C6-1783-437C-B2A4-381A16646E9B}" sibTransId="{97863415-98BD-4496-ABD2-A0CD42803E43}"/>
    <dgm:cxn modelId="{01C7478C-4524-4526-8AB8-E7AB90803850}" srcId="{4E73A1BE-67D9-461F-B3C4-E5D44039ABEA}" destId="{4912FFAF-5785-41A2-9105-C205C1151C64}" srcOrd="3" destOrd="0" parTransId="{D0F6E604-ACD8-4222-AD14-873236D9236D}" sibTransId="{984CFA49-D879-43A7-9DB5-F8D1FE88ABD9}"/>
    <dgm:cxn modelId="{92945FFF-4C4B-452C-88A2-09086BFA4C83}" type="presParOf" srcId="{5BD59055-265D-4D82-A47D-482B000DE490}" destId="{8CE21A2A-E49C-4A0E-B050-5AF2C8B1CE8A}" srcOrd="0" destOrd="0" presId="urn:microsoft.com/office/officeart/2005/8/layout/vList2"/>
    <dgm:cxn modelId="{BC0DFC1E-5A3F-414D-B5EA-4D47C6E63228}" type="presParOf" srcId="{5BD59055-265D-4D82-A47D-482B000DE490}" destId="{6476637C-EB08-4B39-81C4-F8397A3D5C63}" srcOrd="1" destOrd="0" presId="urn:microsoft.com/office/officeart/2005/8/layout/vList2"/>
    <dgm:cxn modelId="{9BEFC61E-A4FD-4EB2-806D-B8FB5A7D47E0}" type="presParOf" srcId="{5BD59055-265D-4D82-A47D-482B000DE490}" destId="{C1E6016C-19CC-4B94-B8DC-C4579FE67C1F}" srcOrd="2" destOrd="0" presId="urn:microsoft.com/office/officeart/2005/8/layout/vList2"/>
    <dgm:cxn modelId="{327DF978-0852-4247-B536-DFAD56C1EB5D}" type="presParOf" srcId="{5BD59055-265D-4D82-A47D-482B000DE490}" destId="{373ED2B4-FFCF-4A2F-8966-AF90A0A933BE}" srcOrd="3" destOrd="0" presId="urn:microsoft.com/office/officeart/2005/8/layout/vList2"/>
    <dgm:cxn modelId="{19126BCF-DCD3-48AC-B8B3-54A5933E6724}" type="presParOf" srcId="{5BD59055-265D-4D82-A47D-482B000DE490}" destId="{B6441F68-C91E-4B96-B462-59D568FF27B5}" srcOrd="4" destOrd="0" presId="urn:microsoft.com/office/officeart/2005/8/layout/vList2"/>
    <dgm:cxn modelId="{F5F3DF26-87F2-4111-A887-5761453669CB}" type="presParOf" srcId="{5BD59055-265D-4D82-A47D-482B000DE490}" destId="{37A02EB4-CA04-4D79-8B1E-CF1264293DF7}" srcOrd="5" destOrd="0" presId="urn:microsoft.com/office/officeart/2005/8/layout/vList2"/>
    <dgm:cxn modelId="{0A89C3BE-1DB9-44C1-8377-715F3AB32B68}" type="presParOf" srcId="{5BD59055-265D-4D82-A47D-482B000DE490}" destId="{652D48C5-6DD9-40A6-B629-408B8267B0E3}" srcOrd="6" destOrd="0" presId="urn:microsoft.com/office/officeart/2005/8/layout/vList2"/>
    <dgm:cxn modelId="{A985EA79-968C-48FF-A479-E3165C0A0A62}" type="presParOf" srcId="{5BD59055-265D-4D82-A47D-482B000DE490}" destId="{552F1C71-3CC5-4AB1-80A3-FEE365C38BD1}" srcOrd="7" destOrd="0" presId="urn:microsoft.com/office/officeart/2005/8/layout/vList2"/>
    <dgm:cxn modelId="{8ED19DD8-5465-4953-AED6-3466F8529EE2}" type="presParOf" srcId="{5BD59055-265D-4D82-A47D-482B000DE490}" destId="{2F6C34FC-186B-429F-89AF-3813AE23838E}" srcOrd="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28F7B616-87B4-467A-8C20-09E7653AE955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ru-RU"/>
        </a:p>
      </dgm:t>
    </dgm:pt>
    <dgm:pt modelId="{28DCEEA9-D112-4797-92A2-6B0A8515DB55}">
      <dgm:prSet/>
      <dgm:spPr/>
      <dgm:t>
        <a:bodyPr/>
        <a:lstStyle/>
        <a:p>
          <a:pPr rtl="0"/>
          <a:r>
            <a:rPr lang="uk-UA" baseline="0" dirty="0" smtClean="0"/>
            <a:t>Центристський (помірковано-реформістський) – великі і середні міста</a:t>
          </a:r>
          <a:r>
            <a:rPr lang="uk-UA" baseline="0" smtClean="0"/>
            <a:t>, середній дохід</a:t>
          </a:r>
          <a:r>
            <a:rPr lang="uk-UA" baseline="0" dirty="0" smtClean="0"/>
            <a:t>, інтелігенція, 30-49</a:t>
          </a:r>
          <a:endParaRPr lang="ru-RU" dirty="0"/>
        </a:p>
      </dgm:t>
    </dgm:pt>
    <dgm:pt modelId="{1AE4917D-701E-464C-881F-77A56FA507F5}" type="parTrans" cxnId="{927CA4EF-B494-42E8-9EC6-97B1EDD8EA79}">
      <dgm:prSet/>
      <dgm:spPr/>
      <dgm:t>
        <a:bodyPr/>
        <a:lstStyle/>
        <a:p>
          <a:endParaRPr lang="ru-RU"/>
        </a:p>
      </dgm:t>
    </dgm:pt>
    <dgm:pt modelId="{76C53C18-79F0-4BC1-89F7-77DDDEB95CCA}" type="sibTrans" cxnId="{927CA4EF-B494-42E8-9EC6-97B1EDD8EA79}">
      <dgm:prSet/>
      <dgm:spPr/>
      <dgm:t>
        <a:bodyPr/>
        <a:lstStyle/>
        <a:p>
          <a:endParaRPr lang="ru-RU"/>
        </a:p>
      </dgm:t>
    </dgm:pt>
    <dgm:pt modelId="{00D11352-CEF8-44BB-83AE-F4EADE696AAE}">
      <dgm:prSet/>
      <dgm:spPr/>
      <dgm:t>
        <a:bodyPr/>
        <a:lstStyle/>
        <a:p>
          <a:pPr rtl="0"/>
          <a:r>
            <a:rPr lang="uk-UA" baseline="0" smtClean="0"/>
            <a:t>Комуністичний, аграрний – села, малі міста, робітники, селяни, військові, середній і низький дохід, 50</a:t>
          </a:r>
          <a:endParaRPr lang="ru-RU"/>
        </a:p>
      </dgm:t>
    </dgm:pt>
    <dgm:pt modelId="{21C8A02B-A404-4308-A141-0FFE41CA0303}" type="parTrans" cxnId="{3095B5B0-8E5A-43BE-AB25-7852B726D5BE}">
      <dgm:prSet/>
      <dgm:spPr/>
      <dgm:t>
        <a:bodyPr/>
        <a:lstStyle/>
        <a:p>
          <a:endParaRPr lang="ru-RU"/>
        </a:p>
      </dgm:t>
    </dgm:pt>
    <dgm:pt modelId="{A4ED417F-7B51-43A9-A45C-D14802A87550}" type="sibTrans" cxnId="{3095B5B0-8E5A-43BE-AB25-7852B726D5BE}">
      <dgm:prSet/>
      <dgm:spPr/>
      <dgm:t>
        <a:bodyPr/>
        <a:lstStyle/>
        <a:p>
          <a:endParaRPr lang="ru-RU"/>
        </a:p>
      </dgm:t>
    </dgm:pt>
    <dgm:pt modelId="{22DA4920-3013-41D4-9BF9-E2B1842C0271}">
      <dgm:prSet/>
      <dgm:spPr/>
      <dgm:t>
        <a:bodyPr/>
        <a:lstStyle/>
        <a:p>
          <a:pPr rtl="0"/>
          <a:r>
            <a:rPr lang="uk-UA" baseline="0" smtClean="0"/>
            <a:t>Націонал-патріотичний, середні і малі міста, середній вік + молодь, 30-50</a:t>
          </a:r>
          <a:endParaRPr lang="ru-RU"/>
        </a:p>
      </dgm:t>
    </dgm:pt>
    <dgm:pt modelId="{34E410BB-7BED-47A0-9BCF-E4C8299932BC}" type="parTrans" cxnId="{DB9124D0-FDDF-4FDB-9AC5-653358A57F68}">
      <dgm:prSet/>
      <dgm:spPr/>
      <dgm:t>
        <a:bodyPr/>
        <a:lstStyle/>
        <a:p>
          <a:endParaRPr lang="ru-RU"/>
        </a:p>
      </dgm:t>
    </dgm:pt>
    <dgm:pt modelId="{EA04E4A4-1B12-4DC0-B288-89A5833B839C}" type="sibTrans" cxnId="{DB9124D0-FDDF-4FDB-9AC5-653358A57F68}">
      <dgm:prSet/>
      <dgm:spPr/>
      <dgm:t>
        <a:bodyPr/>
        <a:lstStyle/>
        <a:p>
          <a:endParaRPr lang="ru-RU"/>
        </a:p>
      </dgm:t>
    </dgm:pt>
    <dgm:pt modelId="{DF03AB04-072A-44A8-9887-D3F2601ABF8B}">
      <dgm:prSet/>
      <dgm:spPr/>
      <dgm:t>
        <a:bodyPr/>
        <a:lstStyle/>
        <a:p>
          <a:pPr rtl="0"/>
          <a:r>
            <a:rPr lang="uk-UA" baseline="0" smtClean="0"/>
            <a:t>«болото»</a:t>
          </a:r>
          <a:endParaRPr lang="ru-RU"/>
        </a:p>
      </dgm:t>
    </dgm:pt>
    <dgm:pt modelId="{80DF2982-838B-4934-B9DA-9DDCBBA5CCAC}" type="parTrans" cxnId="{C213FEF6-7D96-4F39-B3E0-7B5C4089DF51}">
      <dgm:prSet/>
      <dgm:spPr/>
      <dgm:t>
        <a:bodyPr/>
        <a:lstStyle/>
        <a:p>
          <a:endParaRPr lang="ru-RU"/>
        </a:p>
      </dgm:t>
    </dgm:pt>
    <dgm:pt modelId="{67133FEE-2C4B-4011-A435-859763835DA2}" type="sibTrans" cxnId="{C213FEF6-7D96-4F39-B3E0-7B5C4089DF51}">
      <dgm:prSet/>
      <dgm:spPr/>
      <dgm:t>
        <a:bodyPr/>
        <a:lstStyle/>
        <a:p>
          <a:endParaRPr lang="ru-RU"/>
        </a:p>
      </dgm:t>
    </dgm:pt>
    <dgm:pt modelId="{DE55C546-3F6A-4E10-B027-294B705AE40C}" type="pres">
      <dgm:prSet presAssocID="{28F7B616-87B4-467A-8C20-09E7653AE955}" presName="linear" presStyleCnt="0">
        <dgm:presLayoutVars>
          <dgm:animLvl val="lvl"/>
          <dgm:resizeHandles val="exact"/>
        </dgm:presLayoutVars>
      </dgm:prSet>
      <dgm:spPr/>
    </dgm:pt>
    <dgm:pt modelId="{77274510-4BA4-472F-8D08-B7D9E672C493}" type="pres">
      <dgm:prSet presAssocID="{28DCEEA9-D112-4797-92A2-6B0A8515DB55}" presName="parentText" presStyleLbl="node1" presStyleIdx="0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1ED7D4F-0C05-470F-AEA3-EDF31C388EC7}" type="pres">
      <dgm:prSet presAssocID="{76C53C18-79F0-4BC1-89F7-77DDDEB95CCA}" presName="spacer" presStyleCnt="0"/>
      <dgm:spPr/>
    </dgm:pt>
    <dgm:pt modelId="{39277597-27C3-4885-9CB2-2B0529EBBFF4}" type="pres">
      <dgm:prSet presAssocID="{00D11352-CEF8-44BB-83AE-F4EADE696AAE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F5823B5B-B0FE-46AC-AFAB-1756A8D19BE5}" type="pres">
      <dgm:prSet presAssocID="{A4ED417F-7B51-43A9-A45C-D14802A87550}" presName="spacer" presStyleCnt="0"/>
      <dgm:spPr/>
    </dgm:pt>
    <dgm:pt modelId="{B1F1D19A-9ABE-4B28-95EE-7E5B51160B8C}" type="pres">
      <dgm:prSet presAssocID="{22DA4920-3013-41D4-9BF9-E2B1842C0271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366022B7-74D0-4F4D-8436-5238F83886FA}" type="pres">
      <dgm:prSet presAssocID="{EA04E4A4-1B12-4DC0-B288-89A5833B839C}" presName="spacer" presStyleCnt="0"/>
      <dgm:spPr/>
    </dgm:pt>
    <dgm:pt modelId="{845579E0-C924-40E1-9B46-12B6CF53C3FA}" type="pres">
      <dgm:prSet presAssocID="{DF03AB04-072A-44A8-9887-D3F2601ABF8B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DB9124D0-FDDF-4FDB-9AC5-653358A57F68}" srcId="{28F7B616-87B4-467A-8C20-09E7653AE955}" destId="{22DA4920-3013-41D4-9BF9-E2B1842C0271}" srcOrd="2" destOrd="0" parTransId="{34E410BB-7BED-47A0-9BCF-E4C8299932BC}" sibTransId="{EA04E4A4-1B12-4DC0-B288-89A5833B839C}"/>
    <dgm:cxn modelId="{4BB2935E-A3D0-4C67-894C-E1318DB4E056}" type="presOf" srcId="{22DA4920-3013-41D4-9BF9-E2B1842C0271}" destId="{B1F1D19A-9ABE-4B28-95EE-7E5B51160B8C}" srcOrd="0" destOrd="0" presId="urn:microsoft.com/office/officeart/2005/8/layout/vList2"/>
    <dgm:cxn modelId="{07DCBFF8-D66B-4701-B0FE-B4772A2083F4}" type="presOf" srcId="{28DCEEA9-D112-4797-92A2-6B0A8515DB55}" destId="{77274510-4BA4-472F-8D08-B7D9E672C493}" srcOrd="0" destOrd="0" presId="urn:microsoft.com/office/officeart/2005/8/layout/vList2"/>
    <dgm:cxn modelId="{D39147B1-9B3D-4937-8DA5-3FE7D41BB9A2}" type="presOf" srcId="{00D11352-CEF8-44BB-83AE-F4EADE696AAE}" destId="{39277597-27C3-4885-9CB2-2B0529EBBFF4}" srcOrd="0" destOrd="0" presId="urn:microsoft.com/office/officeart/2005/8/layout/vList2"/>
    <dgm:cxn modelId="{3095B5B0-8E5A-43BE-AB25-7852B726D5BE}" srcId="{28F7B616-87B4-467A-8C20-09E7653AE955}" destId="{00D11352-CEF8-44BB-83AE-F4EADE696AAE}" srcOrd="1" destOrd="0" parTransId="{21C8A02B-A404-4308-A141-0FFE41CA0303}" sibTransId="{A4ED417F-7B51-43A9-A45C-D14802A87550}"/>
    <dgm:cxn modelId="{927CA4EF-B494-42E8-9EC6-97B1EDD8EA79}" srcId="{28F7B616-87B4-467A-8C20-09E7653AE955}" destId="{28DCEEA9-D112-4797-92A2-6B0A8515DB55}" srcOrd="0" destOrd="0" parTransId="{1AE4917D-701E-464C-881F-77A56FA507F5}" sibTransId="{76C53C18-79F0-4BC1-89F7-77DDDEB95CCA}"/>
    <dgm:cxn modelId="{98D586F3-7EEC-4EBA-A731-CD1F29714E30}" type="presOf" srcId="{28F7B616-87B4-467A-8C20-09E7653AE955}" destId="{DE55C546-3F6A-4E10-B027-294B705AE40C}" srcOrd="0" destOrd="0" presId="urn:microsoft.com/office/officeart/2005/8/layout/vList2"/>
    <dgm:cxn modelId="{986B3E63-5B5F-4C78-9C7E-204126986222}" type="presOf" srcId="{DF03AB04-072A-44A8-9887-D3F2601ABF8B}" destId="{845579E0-C924-40E1-9B46-12B6CF53C3FA}" srcOrd="0" destOrd="0" presId="urn:microsoft.com/office/officeart/2005/8/layout/vList2"/>
    <dgm:cxn modelId="{C213FEF6-7D96-4F39-B3E0-7B5C4089DF51}" srcId="{28F7B616-87B4-467A-8C20-09E7653AE955}" destId="{DF03AB04-072A-44A8-9887-D3F2601ABF8B}" srcOrd="3" destOrd="0" parTransId="{80DF2982-838B-4934-B9DA-9DDCBBA5CCAC}" sibTransId="{67133FEE-2C4B-4011-A435-859763835DA2}"/>
    <dgm:cxn modelId="{7B9C1573-3A5A-423F-A4E3-28E1BFDDFB2B}" type="presParOf" srcId="{DE55C546-3F6A-4E10-B027-294B705AE40C}" destId="{77274510-4BA4-472F-8D08-B7D9E672C493}" srcOrd="0" destOrd="0" presId="urn:microsoft.com/office/officeart/2005/8/layout/vList2"/>
    <dgm:cxn modelId="{BF5920A7-CDCA-4949-AE8C-0C7EE061543D}" type="presParOf" srcId="{DE55C546-3F6A-4E10-B027-294B705AE40C}" destId="{11ED7D4F-0C05-470F-AEA3-EDF31C388EC7}" srcOrd="1" destOrd="0" presId="urn:microsoft.com/office/officeart/2005/8/layout/vList2"/>
    <dgm:cxn modelId="{9EEE78F8-7C38-4807-A98E-871BEE1E34C3}" type="presParOf" srcId="{DE55C546-3F6A-4E10-B027-294B705AE40C}" destId="{39277597-27C3-4885-9CB2-2B0529EBBFF4}" srcOrd="2" destOrd="0" presId="urn:microsoft.com/office/officeart/2005/8/layout/vList2"/>
    <dgm:cxn modelId="{A05B79B8-F460-4C3F-8E4B-CD395AEB58C3}" type="presParOf" srcId="{DE55C546-3F6A-4E10-B027-294B705AE40C}" destId="{F5823B5B-B0FE-46AC-AFAB-1756A8D19BE5}" srcOrd="3" destOrd="0" presId="urn:microsoft.com/office/officeart/2005/8/layout/vList2"/>
    <dgm:cxn modelId="{16F86C25-A7DA-4F07-9566-6EC674E7A3AC}" type="presParOf" srcId="{DE55C546-3F6A-4E10-B027-294B705AE40C}" destId="{B1F1D19A-9ABE-4B28-95EE-7E5B51160B8C}" srcOrd="4" destOrd="0" presId="urn:microsoft.com/office/officeart/2005/8/layout/vList2"/>
    <dgm:cxn modelId="{BBF1EB4E-FBF1-48C8-919D-8E899E7DF4D9}" type="presParOf" srcId="{DE55C546-3F6A-4E10-B027-294B705AE40C}" destId="{366022B7-74D0-4F4D-8436-5238F83886FA}" srcOrd="5" destOrd="0" presId="urn:microsoft.com/office/officeart/2005/8/layout/vList2"/>
    <dgm:cxn modelId="{5DEDBF1C-D5B2-4F4B-9A42-9628FCF7E7C9}" type="presParOf" srcId="{DE55C546-3F6A-4E10-B027-294B705AE40C}" destId="{845579E0-C924-40E1-9B46-12B6CF53C3FA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7E3460A-6886-4F13-B4A7-E54A4593A457}" type="doc">
      <dgm:prSet loTypeId="urn:microsoft.com/office/officeart/2005/8/layout/target3" loCatId="relationship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ru-RU"/>
        </a:p>
      </dgm:t>
    </dgm:pt>
    <dgm:pt modelId="{88A1D999-6320-4BE2-B369-D1E78199CE32}">
      <dgm:prSet/>
      <dgm:spPr>
        <a:solidFill>
          <a:schemeClr val="accent3">
            <a:lumMod val="75000"/>
          </a:schemeClr>
        </a:solidFill>
      </dgm:spPr>
      <dgm:t>
        <a:bodyPr/>
        <a:lstStyle/>
        <a:p>
          <a:pPr rtl="0"/>
          <a:r>
            <a:rPr lang="ru-RU" baseline="0" dirty="0" err="1" smtClean="0"/>
            <a:t>Структурування</a:t>
          </a:r>
          <a:r>
            <a:rPr lang="ru-RU" baseline="0" dirty="0" smtClean="0"/>
            <a:t> ринку за </a:t>
          </a:r>
          <a:r>
            <a:rPr lang="ru-RU" baseline="0" dirty="0" err="1" smtClean="0"/>
            <a:t>допомогою</a:t>
          </a:r>
          <a:r>
            <a:rPr lang="ru-RU" baseline="0" dirty="0" smtClean="0"/>
            <a:t> таких </a:t>
          </a:r>
          <a:r>
            <a:rPr lang="ru-RU" baseline="0" dirty="0" err="1" smtClean="0"/>
            <a:t>основних</a:t>
          </a:r>
          <a:r>
            <a:rPr lang="ru-RU" baseline="0" dirty="0" smtClean="0"/>
            <a:t> </a:t>
          </a:r>
          <a:r>
            <a:rPr lang="ru-RU" baseline="0" dirty="0" err="1" smtClean="0"/>
            <a:t>параметрів</a:t>
          </a:r>
          <a:r>
            <a:rPr lang="ru-RU" baseline="0" dirty="0" smtClean="0"/>
            <a:t>: </a:t>
          </a:r>
          <a:endParaRPr lang="ru-RU" dirty="0"/>
        </a:p>
      </dgm:t>
    </dgm:pt>
    <dgm:pt modelId="{C0103FB9-4295-44ED-9B95-1C302F623D92}" type="parTrans" cxnId="{D0BE7246-07AC-4F25-B01F-43F7D7CF523F}">
      <dgm:prSet/>
      <dgm:spPr/>
      <dgm:t>
        <a:bodyPr/>
        <a:lstStyle/>
        <a:p>
          <a:endParaRPr lang="ru-RU"/>
        </a:p>
      </dgm:t>
    </dgm:pt>
    <dgm:pt modelId="{F75127B4-891D-4EC4-8662-C3F3B3B1CCF2}" type="sibTrans" cxnId="{D0BE7246-07AC-4F25-B01F-43F7D7CF523F}">
      <dgm:prSet/>
      <dgm:spPr/>
      <dgm:t>
        <a:bodyPr/>
        <a:lstStyle/>
        <a:p>
          <a:endParaRPr lang="ru-RU"/>
        </a:p>
      </dgm:t>
    </dgm:pt>
    <dgm:pt modelId="{3DD8A01A-247C-4828-87F2-A27095CB74CF}">
      <dgm:prSet/>
      <dgm:spPr/>
      <dgm:t>
        <a:bodyPr/>
        <a:lstStyle/>
        <a:p>
          <a:pPr rtl="0"/>
          <a:r>
            <a:rPr lang="ru-RU" baseline="0" smtClean="0"/>
            <a:t>Географічний</a:t>
          </a:r>
          <a:endParaRPr lang="ru-RU"/>
        </a:p>
      </dgm:t>
    </dgm:pt>
    <dgm:pt modelId="{51264CD7-2DE4-4012-8556-E02741E106E1}" type="parTrans" cxnId="{9026F037-D205-4140-9591-7A5CC3D51B7D}">
      <dgm:prSet/>
      <dgm:spPr/>
      <dgm:t>
        <a:bodyPr/>
        <a:lstStyle/>
        <a:p>
          <a:endParaRPr lang="ru-RU"/>
        </a:p>
      </dgm:t>
    </dgm:pt>
    <dgm:pt modelId="{1B5DF680-8BF1-4D48-8108-F1BA720C4828}" type="sibTrans" cxnId="{9026F037-D205-4140-9591-7A5CC3D51B7D}">
      <dgm:prSet/>
      <dgm:spPr/>
      <dgm:t>
        <a:bodyPr/>
        <a:lstStyle/>
        <a:p>
          <a:endParaRPr lang="ru-RU"/>
        </a:p>
      </dgm:t>
    </dgm:pt>
    <dgm:pt modelId="{2DBED059-76D2-4EB1-A6D8-54838EE3CA87}">
      <dgm:prSet/>
      <dgm:spPr/>
      <dgm:t>
        <a:bodyPr/>
        <a:lstStyle/>
        <a:p>
          <a:pPr rtl="0"/>
          <a:r>
            <a:rPr lang="ru-RU" baseline="0" smtClean="0"/>
            <a:t>Демографічний</a:t>
          </a:r>
          <a:endParaRPr lang="ru-RU"/>
        </a:p>
      </dgm:t>
    </dgm:pt>
    <dgm:pt modelId="{9545F0A4-EB49-4DD5-AB51-11215B1B2B5C}" type="parTrans" cxnId="{56468F82-B0F7-4B9E-8365-02F126A7B20E}">
      <dgm:prSet/>
      <dgm:spPr/>
      <dgm:t>
        <a:bodyPr/>
        <a:lstStyle/>
        <a:p>
          <a:endParaRPr lang="ru-RU"/>
        </a:p>
      </dgm:t>
    </dgm:pt>
    <dgm:pt modelId="{380C4133-3621-430B-8574-A6B854C59BFF}" type="sibTrans" cxnId="{56468F82-B0F7-4B9E-8365-02F126A7B20E}">
      <dgm:prSet/>
      <dgm:spPr/>
      <dgm:t>
        <a:bodyPr/>
        <a:lstStyle/>
        <a:p>
          <a:endParaRPr lang="ru-RU"/>
        </a:p>
      </dgm:t>
    </dgm:pt>
    <dgm:pt modelId="{396D1842-E71F-4F55-9ABB-BBA46BE21711}">
      <dgm:prSet/>
      <dgm:spPr/>
      <dgm:t>
        <a:bodyPr/>
        <a:lstStyle/>
        <a:p>
          <a:pPr rtl="0"/>
          <a:r>
            <a:rPr lang="ru-RU" baseline="0" smtClean="0"/>
            <a:t>соціально-психографічний</a:t>
          </a:r>
          <a:endParaRPr lang="ru-RU"/>
        </a:p>
      </dgm:t>
    </dgm:pt>
    <dgm:pt modelId="{35AA32E3-483F-43A7-AFF3-A8191CBEE352}" type="parTrans" cxnId="{594B3338-03E3-4AE0-B775-23F8A96D3D29}">
      <dgm:prSet/>
      <dgm:spPr/>
      <dgm:t>
        <a:bodyPr/>
        <a:lstStyle/>
        <a:p>
          <a:endParaRPr lang="ru-RU"/>
        </a:p>
      </dgm:t>
    </dgm:pt>
    <dgm:pt modelId="{0CB9562C-50B6-48AF-BCA9-5AB66A9AE073}" type="sibTrans" cxnId="{594B3338-03E3-4AE0-B775-23F8A96D3D29}">
      <dgm:prSet/>
      <dgm:spPr/>
      <dgm:t>
        <a:bodyPr/>
        <a:lstStyle/>
        <a:p>
          <a:endParaRPr lang="ru-RU"/>
        </a:p>
      </dgm:t>
    </dgm:pt>
    <dgm:pt modelId="{B3DDE143-BAEC-41E3-9C82-0D36995AD4C1}">
      <dgm:prSet/>
      <dgm:spPr/>
      <dgm:t>
        <a:bodyPr/>
        <a:lstStyle/>
        <a:p>
          <a:pPr rtl="0"/>
          <a:r>
            <a:rPr lang="ru-RU" baseline="0" dirty="0" err="1" smtClean="0"/>
            <a:t>Соціально-поведінковий</a:t>
          </a:r>
          <a:r>
            <a:rPr lang="ru-RU" baseline="0" dirty="0" smtClean="0"/>
            <a:t>. </a:t>
          </a:r>
          <a:endParaRPr lang="ru-RU" dirty="0"/>
        </a:p>
      </dgm:t>
    </dgm:pt>
    <dgm:pt modelId="{9EBD9204-5999-469F-AD1B-92AC8026897F}" type="parTrans" cxnId="{CBA77D15-A730-4332-9C55-869DE493B25F}">
      <dgm:prSet/>
      <dgm:spPr/>
      <dgm:t>
        <a:bodyPr/>
        <a:lstStyle/>
        <a:p>
          <a:endParaRPr lang="ru-RU"/>
        </a:p>
      </dgm:t>
    </dgm:pt>
    <dgm:pt modelId="{A58D4349-0B4C-48DE-9003-69F12E453537}" type="sibTrans" cxnId="{CBA77D15-A730-4332-9C55-869DE493B25F}">
      <dgm:prSet/>
      <dgm:spPr/>
      <dgm:t>
        <a:bodyPr/>
        <a:lstStyle/>
        <a:p>
          <a:endParaRPr lang="ru-RU"/>
        </a:p>
      </dgm:t>
    </dgm:pt>
    <dgm:pt modelId="{E5A8466E-200A-46CF-A97C-2AA04474D061}" type="pres">
      <dgm:prSet presAssocID="{57E3460A-6886-4F13-B4A7-E54A4593A457}" presName="Name0" presStyleCnt="0">
        <dgm:presLayoutVars>
          <dgm:chMax val="7"/>
          <dgm:dir/>
          <dgm:animLvl val="lvl"/>
          <dgm:resizeHandles val="exact"/>
        </dgm:presLayoutVars>
      </dgm:prSet>
      <dgm:spPr/>
    </dgm:pt>
    <dgm:pt modelId="{AF116793-BFF5-4CCC-A58D-B5B5AC288CBD}" type="pres">
      <dgm:prSet presAssocID="{88A1D999-6320-4BE2-B369-D1E78199CE32}" presName="circle1" presStyleLbl="node1" presStyleIdx="0" presStyleCnt="5"/>
      <dgm:spPr/>
    </dgm:pt>
    <dgm:pt modelId="{E7A282BC-31EF-4C4D-BB7B-622858F9B3EF}" type="pres">
      <dgm:prSet presAssocID="{88A1D999-6320-4BE2-B369-D1E78199CE32}" presName="space" presStyleCnt="0"/>
      <dgm:spPr/>
    </dgm:pt>
    <dgm:pt modelId="{0AFDFB63-7B6C-4771-9DD9-2BA7B42904E5}" type="pres">
      <dgm:prSet presAssocID="{88A1D999-6320-4BE2-B369-D1E78199CE32}" presName="rect1" presStyleLbl="alignAcc1" presStyleIdx="0" presStyleCnt="5"/>
      <dgm:spPr/>
    </dgm:pt>
    <dgm:pt modelId="{7CD50884-D726-48C2-8AFB-D2EC1759C5FB}" type="pres">
      <dgm:prSet presAssocID="{3DD8A01A-247C-4828-87F2-A27095CB74CF}" presName="vertSpace2" presStyleLbl="node1" presStyleIdx="0" presStyleCnt="5"/>
      <dgm:spPr/>
    </dgm:pt>
    <dgm:pt modelId="{94D112EB-A511-4334-A039-BEB3C7243D9A}" type="pres">
      <dgm:prSet presAssocID="{3DD8A01A-247C-4828-87F2-A27095CB74CF}" presName="circle2" presStyleLbl="node1" presStyleIdx="1" presStyleCnt="5"/>
      <dgm:spPr/>
    </dgm:pt>
    <dgm:pt modelId="{C26F4A2F-0987-4243-837F-857484C46F8D}" type="pres">
      <dgm:prSet presAssocID="{3DD8A01A-247C-4828-87F2-A27095CB74CF}" presName="rect2" presStyleLbl="alignAcc1" presStyleIdx="1" presStyleCnt="5"/>
      <dgm:spPr/>
    </dgm:pt>
    <dgm:pt modelId="{45B4C157-C22E-445D-B206-5DFC48A63472}" type="pres">
      <dgm:prSet presAssocID="{2DBED059-76D2-4EB1-A6D8-54838EE3CA87}" presName="vertSpace3" presStyleLbl="node1" presStyleIdx="1" presStyleCnt="5"/>
      <dgm:spPr/>
    </dgm:pt>
    <dgm:pt modelId="{5666DFE2-637A-4EFB-AB62-AD67EE8F4B79}" type="pres">
      <dgm:prSet presAssocID="{2DBED059-76D2-4EB1-A6D8-54838EE3CA87}" presName="circle3" presStyleLbl="node1" presStyleIdx="2" presStyleCnt="5"/>
      <dgm:spPr/>
    </dgm:pt>
    <dgm:pt modelId="{1EAFB728-BCB4-4E11-BF23-30DAB77F318F}" type="pres">
      <dgm:prSet presAssocID="{2DBED059-76D2-4EB1-A6D8-54838EE3CA87}" presName="rect3" presStyleLbl="alignAcc1" presStyleIdx="2" presStyleCnt="5"/>
      <dgm:spPr/>
    </dgm:pt>
    <dgm:pt modelId="{13260215-A76B-4096-B1E8-50634F2A9245}" type="pres">
      <dgm:prSet presAssocID="{396D1842-E71F-4F55-9ABB-BBA46BE21711}" presName="vertSpace4" presStyleLbl="node1" presStyleIdx="2" presStyleCnt="5"/>
      <dgm:spPr/>
    </dgm:pt>
    <dgm:pt modelId="{D74587A6-74D9-4BF0-83C9-4E8C4B45698A}" type="pres">
      <dgm:prSet presAssocID="{396D1842-E71F-4F55-9ABB-BBA46BE21711}" presName="circle4" presStyleLbl="node1" presStyleIdx="3" presStyleCnt="5"/>
      <dgm:spPr/>
    </dgm:pt>
    <dgm:pt modelId="{2AC0A48C-8C8A-46CE-B662-E83A06801519}" type="pres">
      <dgm:prSet presAssocID="{396D1842-E71F-4F55-9ABB-BBA46BE21711}" presName="rect4" presStyleLbl="alignAcc1" presStyleIdx="3" presStyleCnt="5"/>
      <dgm:spPr/>
    </dgm:pt>
    <dgm:pt modelId="{F930C1E1-AB4B-4D6C-857F-383280644B2E}" type="pres">
      <dgm:prSet presAssocID="{B3DDE143-BAEC-41E3-9C82-0D36995AD4C1}" presName="vertSpace5" presStyleLbl="node1" presStyleIdx="3" presStyleCnt="5"/>
      <dgm:spPr/>
    </dgm:pt>
    <dgm:pt modelId="{C798A8EA-152C-4965-AD00-EBD2F8218E80}" type="pres">
      <dgm:prSet presAssocID="{B3DDE143-BAEC-41E3-9C82-0D36995AD4C1}" presName="circle5" presStyleLbl="node1" presStyleIdx="4" presStyleCnt="5"/>
      <dgm:spPr/>
    </dgm:pt>
    <dgm:pt modelId="{3FC2BCA2-B2F8-419E-9B2F-105F6E59A570}" type="pres">
      <dgm:prSet presAssocID="{B3DDE143-BAEC-41E3-9C82-0D36995AD4C1}" presName="rect5" presStyleLbl="alignAcc1" presStyleIdx="4" presStyleCnt="5"/>
      <dgm:spPr/>
    </dgm:pt>
    <dgm:pt modelId="{13241C0C-D7D4-44F8-9FB0-0DFA5BB8EAA2}" type="pres">
      <dgm:prSet presAssocID="{88A1D999-6320-4BE2-B369-D1E78199CE32}" presName="rect1ParTxNoCh" presStyleLbl="alignAcc1" presStyleIdx="4" presStyleCnt="5">
        <dgm:presLayoutVars>
          <dgm:chMax val="1"/>
          <dgm:bulletEnabled val="1"/>
        </dgm:presLayoutVars>
      </dgm:prSet>
      <dgm:spPr/>
    </dgm:pt>
    <dgm:pt modelId="{AC2264EE-BEB3-4FB2-9E74-0EF3169D3986}" type="pres">
      <dgm:prSet presAssocID="{3DD8A01A-247C-4828-87F2-A27095CB74CF}" presName="rect2ParTxNoCh" presStyleLbl="alignAcc1" presStyleIdx="4" presStyleCnt="5">
        <dgm:presLayoutVars>
          <dgm:chMax val="1"/>
          <dgm:bulletEnabled val="1"/>
        </dgm:presLayoutVars>
      </dgm:prSet>
      <dgm:spPr/>
    </dgm:pt>
    <dgm:pt modelId="{42DFD9CF-A5E8-4FC0-A47E-4627DFA29198}" type="pres">
      <dgm:prSet presAssocID="{2DBED059-76D2-4EB1-A6D8-54838EE3CA87}" presName="rect3ParTxNoCh" presStyleLbl="alignAcc1" presStyleIdx="4" presStyleCnt="5">
        <dgm:presLayoutVars>
          <dgm:chMax val="1"/>
          <dgm:bulletEnabled val="1"/>
        </dgm:presLayoutVars>
      </dgm:prSet>
      <dgm:spPr/>
    </dgm:pt>
    <dgm:pt modelId="{9B5F8275-325E-4963-8CE8-7F26F4DBEC10}" type="pres">
      <dgm:prSet presAssocID="{396D1842-E71F-4F55-9ABB-BBA46BE21711}" presName="rect4ParTxNoCh" presStyleLbl="alignAcc1" presStyleIdx="4" presStyleCnt="5">
        <dgm:presLayoutVars>
          <dgm:chMax val="1"/>
          <dgm:bulletEnabled val="1"/>
        </dgm:presLayoutVars>
      </dgm:prSet>
      <dgm:spPr/>
    </dgm:pt>
    <dgm:pt modelId="{5CEDF6FE-8A61-4D97-A406-67798855E58B}" type="pres">
      <dgm:prSet presAssocID="{B3DDE143-BAEC-41E3-9C82-0D36995AD4C1}" presName="rect5ParTxNoCh" presStyleLbl="alignAcc1" presStyleIdx="4" presStyleCnt="5">
        <dgm:presLayoutVars>
          <dgm:chMax val="1"/>
          <dgm:bulletEnabled val="1"/>
        </dgm:presLayoutVars>
      </dgm:prSet>
      <dgm:spPr/>
    </dgm:pt>
  </dgm:ptLst>
  <dgm:cxnLst>
    <dgm:cxn modelId="{F1330E48-1868-4FDE-92F9-392B312FB846}" type="presOf" srcId="{88A1D999-6320-4BE2-B369-D1E78199CE32}" destId="{0AFDFB63-7B6C-4771-9DD9-2BA7B42904E5}" srcOrd="0" destOrd="0" presId="urn:microsoft.com/office/officeart/2005/8/layout/target3"/>
    <dgm:cxn modelId="{D410040E-39C6-4EDD-8A3B-B77B0D30ACBF}" type="presOf" srcId="{396D1842-E71F-4F55-9ABB-BBA46BE21711}" destId="{9B5F8275-325E-4963-8CE8-7F26F4DBEC10}" srcOrd="1" destOrd="0" presId="urn:microsoft.com/office/officeart/2005/8/layout/target3"/>
    <dgm:cxn modelId="{60BE3E92-F258-49BC-9220-016D4F71CFDF}" type="presOf" srcId="{2DBED059-76D2-4EB1-A6D8-54838EE3CA87}" destId="{1EAFB728-BCB4-4E11-BF23-30DAB77F318F}" srcOrd="0" destOrd="0" presId="urn:microsoft.com/office/officeart/2005/8/layout/target3"/>
    <dgm:cxn modelId="{CBA77D15-A730-4332-9C55-869DE493B25F}" srcId="{57E3460A-6886-4F13-B4A7-E54A4593A457}" destId="{B3DDE143-BAEC-41E3-9C82-0D36995AD4C1}" srcOrd="4" destOrd="0" parTransId="{9EBD9204-5999-469F-AD1B-92AC8026897F}" sibTransId="{A58D4349-0B4C-48DE-9003-69F12E453537}"/>
    <dgm:cxn modelId="{56468F82-B0F7-4B9E-8365-02F126A7B20E}" srcId="{57E3460A-6886-4F13-B4A7-E54A4593A457}" destId="{2DBED059-76D2-4EB1-A6D8-54838EE3CA87}" srcOrd="2" destOrd="0" parTransId="{9545F0A4-EB49-4DD5-AB51-11215B1B2B5C}" sibTransId="{380C4133-3621-430B-8574-A6B854C59BFF}"/>
    <dgm:cxn modelId="{C835DB83-938A-4910-BF92-BD939A37544E}" type="presOf" srcId="{3DD8A01A-247C-4828-87F2-A27095CB74CF}" destId="{AC2264EE-BEB3-4FB2-9E74-0EF3169D3986}" srcOrd="1" destOrd="0" presId="urn:microsoft.com/office/officeart/2005/8/layout/target3"/>
    <dgm:cxn modelId="{D0BE7246-07AC-4F25-B01F-43F7D7CF523F}" srcId="{57E3460A-6886-4F13-B4A7-E54A4593A457}" destId="{88A1D999-6320-4BE2-B369-D1E78199CE32}" srcOrd="0" destOrd="0" parTransId="{C0103FB9-4295-44ED-9B95-1C302F623D92}" sibTransId="{F75127B4-891D-4EC4-8662-C3F3B3B1CCF2}"/>
    <dgm:cxn modelId="{76FEFF53-5BF3-4D27-B764-05EFD600AA67}" type="presOf" srcId="{88A1D999-6320-4BE2-B369-D1E78199CE32}" destId="{13241C0C-D7D4-44F8-9FB0-0DFA5BB8EAA2}" srcOrd="1" destOrd="0" presId="urn:microsoft.com/office/officeart/2005/8/layout/target3"/>
    <dgm:cxn modelId="{4869C109-D078-40C4-BECD-ABA63E46C867}" type="presOf" srcId="{3DD8A01A-247C-4828-87F2-A27095CB74CF}" destId="{C26F4A2F-0987-4243-837F-857484C46F8D}" srcOrd="0" destOrd="0" presId="urn:microsoft.com/office/officeart/2005/8/layout/target3"/>
    <dgm:cxn modelId="{C69294D4-4988-496F-BA09-3201B0C26AD0}" type="presOf" srcId="{2DBED059-76D2-4EB1-A6D8-54838EE3CA87}" destId="{42DFD9CF-A5E8-4FC0-A47E-4627DFA29198}" srcOrd="1" destOrd="0" presId="urn:microsoft.com/office/officeart/2005/8/layout/target3"/>
    <dgm:cxn modelId="{B9A77B98-60D1-43B8-BD14-AFCEF391CCE7}" type="presOf" srcId="{396D1842-E71F-4F55-9ABB-BBA46BE21711}" destId="{2AC0A48C-8C8A-46CE-B662-E83A06801519}" srcOrd="0" destOrd="0" presId="urn:microsoft.com/office/officeart/2005/8/layout/target3"/>
    <dgm:cxn modelId="{4491C69E-03BD-40EC-95BA-6446D716879B}" type="presOf" srcId="{57E3460A-6886-4F13-B4A7-E54A4593A457}" destId="{E5A8466E-200A-46CF-A97C-2AA04474D061}" srcOrd="0" destOrd="0" presId="urn:microsoft.com/office/officeart/2005/8/layout/target3"/>
    <dgm:cxn modelId="{0C5F269F-D4F3-4DEC-807B-A549220B1BCD}" type="presOf" srcId="{B3DDE143-BAEC-41E3-9C82-0D36995AD4C1}" destId="{5CEDF6FE-8A61-4D97-A406-67798855E58B}" srcOrd="1" destOrd="0" presId="urn:microsoft.com/office/officeart/2005/8/layout/target3"/>
    <dgm:cxn modelId="{9026F037-D205-4140-9591-7A5CC3D51B7D}" srcId="{57E3460A-6886-4F13-B4A7-E54A4593A457}" destId="{3DD8A01A-247C-4828-87F2-A27095CB74CF}" srcOrd="1" destOrd="0" parTransId="{51264CD7-2DE4-4012-8556-E02741E106E1}" sibTransId="{1B5DF680-8BF1-4D48-8108-F1BA720C4828}"/>
    <dgm:cxn modelId="{67E1030A-A812-4BEB-A6B8-D146DB3091ED}" type="presOf" srcId="{B3DDE143-BAEC-41E3-9C82-0D36995AD4C1}" destId="{3FC2BCA2-B2F8-419E-9B2F-105F6E59A570}" srcOrd="0" destOrd="0" presId="urn:microsoft.com/office/officeart/2005/8/layout/target3"/>
    <dgm:cxn modelId="{594B3338-03E3-4AE0-B775-23F8A96D3D29}" srcId="{57E3460A-6886-4F13-B4A7-E54A4593A457}" destId="{396D1842-E71F-4F55-9ABB-BBA46BE21711}" srcOrd="3" destOrd="0" parTransId="{35AA32E3-483F-43A7-AFF3-A8191CBEE352}" sibTransId="{0CB9562C-50B6-48AF-BCA9-5AB66A9AE073}"/>
    <dgm:cxn modelId="{64BC14D5-581E-492E-A199-589C23207911}" type="presParOf" srcId="{E5A8466E-200A-46CF-A97C-2AA04474D061}" destId="{AF116793-BFF5-4CCC-A58D-B5B5AC288CBD}" srcOrd="0" destOrd="0" presId="urn:microsoft.com/office/officeart/2005/8/layout/target3"/>
    <dgm:cxn modelId="{D1ECB8BA-6519-4CCF-A2A7-7A929FF3514E}" type="presParOf" srcId="{E5A8466E-200A-46CF-A97C-2AA04474D061}" destId="{E7A282BC-31EF-4C4D-BB7B-622858F9B3EF}" srcOrd="1" destOrd="0" presId="urn:microsoft.com/office/officeart/2005/8/layout/target3"/>
    <dgm:cxn modelId="{20268307-054C-4665-897E-F4B3A9F82013}" type="presParOf" srcId="{E5A8466E-200A-46CF-A97C-2AA04474D061}" destId="{0AFDFB63-7B6C-4771-9DD9-2BA7B42904E5}" srcOrd="2" destOrd="0" presId="urn:microsoft.com/office/officeart/2005/8/layout/target3"/>
    <dgm:cxn modelId="{DDEA9B18-B820-4E70-8C04-2B62CCC3C931}" type="presParOf" srcId="{E5A8466E-200A-46CF-A97C-2AA04474D061}" destId="{7CD50884-D726-48C2-8AFB-D2EC1759C5FB}" srcOrd="3" destOrd="0" presId="urn:microsoft.com/office/officeart/2005/8/layout/target3"/>
    <dgm:cxn modelId="{47E93BA9-16D6-4F9A-88AB-041B8E916D0A}" type="presParOf" srcId="{E5A8466E-200A-46CF-A97C-2AA04474D061}" destId="{94D112EB-A511-4334-A039-BEB3C7243D9A}" srcOrd="4" destOrd="0" presId="urn:microsoft.com/office/officeart/2005/8/layout/target3"/>
    <dgm:cxn modelId="{6D4DFF12-CE9A-4EBB-9079-C8A09A0F17AB}" type="presParOf" srcId="{E5A8466E-200A-46CF-A97C-2AA04474D061}" destId="{C26F4A2F-0987-4243-837F-857484C46F8D}" srcOrd="5" destOrd="0" presId="urn:microsoft.com/office/officeart/2005/8/layout/target3"/>
    <dgm:cxn modelId="{A0538E97-D42A-4F89-A2EA-E3C247CB9672}" type="presParOf" srcId="{E5A8466E-200A-46CF-A97C-2AA04474D061}" destId="{45B4C157-C22E-445D-B206-5DFC48A63472}" srcOrd="6" destOrd="0" presId="urn:microsoft.com/office/officeart/2005/8/layout/target3"/>
    <dgm:cxn modelId="{A6551542-EBE8-40C4-A492-42E3FAABDF98}" type="presParOf" srcId="{E5A8466E-200A-46CF-A97C-2AA04474D061}" destId="{5666DFE2-637A-4EFB-AB62-AD67EE8F4B79}" srcOrd="7" destOrd="0" presId="urn:microsoft.com/office/officeart/2005/8/layout/target3"/>
    <dgm:cxn modelId="{55703F4B-0D1C-454E-9B0B-CEDC1BFFAFE6}" type="presParOf" srcId="{E5A8466E-200A-46CF-A97C-2AA04474D061}" destId="{1EAFB728-BCB4-4E11-BF23-30DAB77F318F}" srcOrd="8" destOrd="0" presId="urn:microsoft.com/office/officeart/2005/8/layout/target3"/>
    <dgm:cxn modelId="{A8A5D1D7-89F3-4ACA-99C5-CA77E1EEC3B1}" type="presParOf" srcId="{E5A8466E-200A-46CF-A97C-2AA04474D061}" destId="{13260215-A76B-4096-B1E8-50634F2A9245}" srcOrd="9" destOrd="0" presId="urn:microsoft.com/office/officeart/2005/8/layout/target3"/>
    <dgm:cxn modelId="{1F92AAFD-9AFD-433A-8B1E-202422DB4BBF}" type="presParOf" srcId="{E5A8466E-200A-46CF-A97C-2AA04474D061}" destId="{D74587A6-74D9-4BF0-83C9-4E8C4B45698A}" srcOrd="10" destOrd="0" presId="urn:microsoft.com/office/officeart/2005/8/layout/target3"/>
    <dgm:cxn modelId="{753560C3-C1B1-48DB-BB4E-0053C085A46E}" type="presParOf" srcId="{E5A8466E-200A-46CF-A97C-2AA04474D061}" destId="{2AC0A48C-8C8A-46CE-B662-E83A06801519}" srcOrd="11" destOrd="0" presId="urn:microsoft.com/office/officeart/2005/8/layout/target3"/>
    <dgm:cxn modelId="{1DA77F75-4C0A-4799-9E6D-3E30014A3179}" type="presParOf" srcId="{E5A8466E-200A-46CF-A97C-2AA04474D061}" destId="{F930C1E1-AB4B-4D6C-857F-383280644B2E}" srcOrd="12" destOrd="0" presId="urn:microsoft.com/office/officeart/2005/8/layout/target3"/>
    <dgm:cxn modelId="{FEA6A954-9CFE-4700-9982-AD0523EEBB09}" type="presParOf" srcId="{E5A8466E-200A-46CF-A97C-2AA04474D061}" destId="{C798A8EA-152C-4965-AD00-EBD2F8218E80}" srcOrd="13" destOrd="0" presId="urn:microsoft.com/office/officeart/2005/8/layout/target3"/>
    <dgm:cxn modelId="{B7A4DCC2-B59E-42FF-B6BA-A0A6559E1E21}" type="presParOf" srcId="{E5A8466E-200A-46CF-A97C-2AA04474D061}" destId="{3FC2BCA2-B2F8-419E-9B2F-105F6E59A570}" srcOrd="14" destOrd="0" presId="urn:microsoft.com/office/officeart/2005/8/layout/target3"/>
    <dgm:cxn modelId="{234B2E7C-83D0-4ACE-89FC-34DD307988FA}" type="presParOf" srcId="{E5A8466E-200A-46CF-A97C-2AA04474D061}" destId="{13241C0C-D7D4-44F8-9FB0-0DFA5BB8EAA2}" srcOrd="15" destOrd="0" presId="urn:microsoft.com/office/officeart/2005/8/layout/target3"/>
    <dgm:cxn modelId="{44ED0220-8054-4EC4-9F0E-9D2B7FD818CF}" type="presParOf" srcId="{E5A8466E-200A-46CF-A97C-2AA04474D061}" destId="{AC2264EE-BEB3-4FB2-9E74-0EF3169D3986}" srcOrd="16" destOrd="0" presId="urn:microsoft.com/office/officeart/2005/8/layout/target3"/>
    <dgm:cxn modelId="{2B1B6D07-8451-443F-BFD0-8035E12B082B}" type="presParOf" srcId="{E5A8466E-200A-46CF-A97C-2AA04474D061}" destId="{42DFD9CF-A5E8-4FC0-A47E-4627DFA29198}" srcOrd="17" destOrd="0" presId="urn:microsoft.com/office/officeart/2005/8/layout/target3"/>
    <dgm:cxn modelId="{CD6986F0-4263-44A7-BF3A-51D1AE2349D7}" type="presParOf" srcId="{E5A8466E-200A-46CF-A97C-2AA04474D061}" destId="{9B5F8275-325E-4963-8CE8-7F26F4DBEC10}" srcOrd="18" destOrd="0" presId="urn:microsoft.com/office/officeart/2005/8/layout/target3"/>
    <dgm:cxn modelId="{0670E3DC-1CC3-41B8-8479-C90DDF271618}" type="presParOf" srcId="{E5A8466E-200A-46CF-A97C-2AA04474D061}" destId="{5CEDF6FE-8A61-4D97-A406-67798855E58B}" srcOrd="19" destOrd="0" presId="urn:microsoft.com/office/officeart/2005/8/layout/targe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2E491D81-E413-44BF-B14B-F6E51EA47BB8}" type="doc">
      <dgm:prSet loTypeId="urn:microsoft.com/office/officeart/2005/8/layout/target3" loCatId="relationship" qsTypeId="urn:microsoft.com/office/officeart/2005/8/quickstyle/3d3" qsCatId="3D" csTypeId="urn:microsoft.com/office/officeart/2005/8/colors/colorful4" csCatId="colorful" phldr="1"/>
      <dgm:spPr/>
      <dgm:t>
        <a:bodyPr/>
        <a:lstStyle/>
        <a:p>
          <a:endParaRPr lang="ru-RU"/>
        </a:p>
      </dgm:t>
    </dgm:pt>
    <dgm:pt modelId="{1A47D62D-394A-4193-94AD-F89064142DA0}">
      <dgm:prSet/>
      <dgm:spPr/>
      <dgm:t>
        <a:bodyPr/>
        <a:lstStyle/>
        <a:p>
          <a:pPr rtl="0"/>
          <a:r>
            <a:rPr lang="uk-UA" baseline="0" smtClean="0"/>
            <a:t>Обчислюють </a:t>
          </a:r>
          <a:endParaRPr lang="ru-RU"/>
        </a:p>
      </dgm:t>
    </dgm:pt>
    <dgm:pt modelId="{0FD5FE76-EFA7-492F-96AD-360E348D619A}" type="parTrans" cxnId="{E1E9D0E0-1867-4602-A7FE-CA4CB548C848}">
      <dgm:prSet/>
      <dgm:spPr/>
      <dgm:t>
        <a:bodyPr/>
        <a:lstStyle/>
        <a:p>
          <a:endParaRPr lang="ru-RU"/>
        </a:p>
      </dgm:t>
    </dgm:pt>
    <dgm:pt modelId="{EF7ED662-0764-4B4A-A762-DC216BEF37CA}" type="sibTrans" cxnId="{E1E9D0E0-1867-4602-A7FE-CA4CB548C848}">
      <dgm:prSet/>
      <dgm:spPr/>
      <dgm:t>
        <a:bodyPr/>
        <a:lstStyle/>
        <a:p>
          <a:endParaRPr lang="ru-RU"/>
        </a:p>
      </dgm:t>
    </dgm:pt>
    <dgm:pt modelId="{913A17D1-860F-4CDF-AF78-A040A32A54EA}">
      <dgm:prSet/>
      <dgm:spPr>
        <a:solidFill>
          <a:srgbClr val="92D050"/>
        </a:solidFill>
      </dgm:spPr>
      <dgm:t>
        <a:bodyPr/>
        <a:lstStyle/>
        <a:p>
          <a:pPr rtl="0"/>
          <a:r>
            <a:rPr lang="uk-UA" baseline="0" dirty="0" smtClean="0"/>
            <a:t>ринковий і цільовий потенціали</a:t>
          </a:r>
          <a:endParaRPr lang="ru-RU" dirty="0"/>
        </a:p>
      </dgm:t>
    </dgm:pt>
    <dgm:pt modelId="{8A71D694-C680-4FED-AFD4-DCC97A566D49}" type="parTrans" cxnId="{E0D11C7A-1939-4A3B-8DD9-D5DB367D6024}">
      <dgm:prSet/>
      <dgm:spPr/>
      <dgm:t>
        <a:bodyPr/>
        <a:lstStyle/>
        <a:p>
          <a:endParaRPr lang="ru-RU"/>
        </a:p>
      </dgm:t>
    </dgm:pt>
    <dgm:pt modelId="{71459AF9-52A9-486F-B93C-D0D373949E08}" type="sibTrans" cxnId="{E0D11C7A-1939-4A3B-8DD9-D5DB367D6024}">
      <dgm:prSet/>
      <dgm:spPr/>
      <dgm:t>
        <a:bodyPr/>
        <a:lstStyle/>
        <a:p>
          <a:endParaRPr lang="ru-RU"/>
        </a:p>
      </dgm:t>
    </dgm:pt>
    <dgm:pt modelId="{44C6E09A-922F-4322-91A8-BB759FC3FC06}" type="pres">
      <dgm:prSet presAssocID="{2E491D81-E413-44BF-B14B-F6E51EA47BB8}" presName="Name0" presStyleCnt="0">
        <dgm:presLayoutVars>
          <dgm:chMax val="7"/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64598F3E-4303-42CB-8D33-07D7C5DB8799}" type="pres">
      <dgm:prSet presAssocID="{1A47D62D-394A-4193-94AD-F89064142DA0}" presName="circle1" presStyleLbl="node1" presStyleIdx="0" presStyleCnt="2"/>
      <dgm:spPr/>
    </dgm:pt>
    <dgm:pt modelId="{4C5BD49C-0BF2-427F-9222-8B29EDAEBD63}" type="pres">
      <dgm:prSet presAssocID="{1A47D62D-394A-4193-94AD-F89064142DA0}" presName="space" presStyleCnt="0"/>
      <dgm:spPr/>
    </dgm:pt>
    <dgm:pt modelId="{831B4A09-ED41-4EFF-A9EF-B4FEB17C77E9}" type="pres">
      <dgm:prSet presAssocID="{1A47D62D-394A-4193-94AD-F89064142DA0}" presName="rect1" presStyleLbl="alignAcc1" presStyleIdx="0" presStyleCnt="2"/>
      <dgm:spPr/>
      <dgm:t>
        <a:bodyPr/>
        <a:lstStyle/>
        <a:p>
          <a:endParaRPr lang="ru-RU"/>
        </a:p>
      </dgm:t>
    </dgm:pt>
    <dgm:pt modelId="{96CCA8F0-A236-47ED-A772-90C23DC49D66}" type="pres">
      <dgm:prSet presAssocID="{913A17D1-860F-4CDF-AF78-A040A32A54EA}" presName="vertSpace2" presStyleLbl="node1" presStyleIdx="0" presStyleCnt="2"/>
      <dgm:spPr/>
    </dgm:pt>
    <dgm:pt modelId="{4CC11CD7-A4F2-4B27-B253-7AB2AA658719}" type="pres">
      <dgm:prSet presAssocID="{913A17D1-860F-4CDF-AF78-A040A32A54EA}" presName="circle2" presStyleLbl="node1" presStyleIdx="1" presStyleCnt="2"/>
      <dgm:spPr/>
    </dgm:pt>
    <dgm:pt modelId="{FB1EEC40-2581-42CA-B55B-70A6FFCFAF92}" type="pres">
      <dgm:prSet presAssocID="{913A17D1-860F-4CDF-AF78-A040A32A54EA}" presName="rect2" presStyleLbl="alignAcc1" presStyleIdx="1" presStyleCnt="2"/>
      <dgm:spPr/>
      <dgm:t>
        <a:bodyPr/>
        <a:lstStyle/>
        <a:p>
          <a:endParaRPr lang="ru-RU"/>
        </a:p>
      </dgm:t>
    </dgm:pt>
    <dgm:pt modelId="{F6853787-352C-4068-A1D0-30FC553043B4}" type="pres">
      <dgm:prSet presAssocID="{1A47D62D-394A-4193-94AD-F89064142DA0}" presName="rect1ParTxNoCh" presStyleLbl="alignAcc1" presStyleIdx="1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DCFD25B-5A24-417D-B657-90BA09C77A3B}" type="pres">
      <dgm:prSet presAssocID="{913A17D1-860F-4CDF-AF78-A040A32A54EA}" presName="rect2ParTxNoCh" presStyleLbl="alignAcc1" presStyleIdx="1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FA024BC5-1CC7-424B-9F12-48459406B713}" type="presOf" srcId="{913A17D1-860F-4CDF-AF78-A040A32A54EA}" destId="{2DCFD25B-5A24-417D-B657-90BA09C77A3B}" srcOrd="1" destOrd="0" presId="urn:microsoft.com/office/officeart/2005/8/layout/target3"/>
    <dgm:cxn modelId="{E0D11C7A-1939-4A3B-8DD9-D5DB367D6024}" srcId="{2E491D81-E413-44BF-B14B-F6E51EA47BB8}" destId="{913A17D1-860F-4CDF-AF78-A040A32A54EA}" srcOrd="1" destOrd="0" parTransId="{8A71D694-C680-4FED-AFD4-DCC97A566D49}" sibTransId="{71459AF9-52A9-486F-B93C-D0D373949E08}"/>
    <dgm:cxn modelId="{566A9162-6BDB-4F9C-8DC3-7D14DA1D7232}" type="presOf" srcId="{2E491D81-E413-44BF-B14B-F6E51EA47BB8}" destId="{44C6E09A-922F-4322-91A8-BB759FC3FC06}" srcOrd="0" destOrd="0" presId="urn:microsoft.com/office/officeart/2005/8/layout/target3"/>
    <dgm:cxn modelId="{AD467156-8E8E-4CA4-8F6F-703A202B8839}" type="presOf" srcId="{1A47D62D-394A-4193-94AD-F89064142DA0}" destId="{F6853787-352C-4068-A1D0-30FC553043B4}" srcOrd="1" destOrd="0" presId="urn:microsoft.com/office/officeart/2005/8/layout/target3"/>
    <dgm:cxn modelId="{241FBA70-A6EA-4A99-A476-ADD07507670A}" type="presOf" srcId="{913A17D1-860F-4CDF-AF78-A040A32A54EA}" destId="{FB1EEC40-2581-42CA-B55B-70A6FFCFAF92}" srcOrd="0" destOrd="0" presId="urn:microsoft.com/office/officeart/2005/8/layout/target3"/>
    <dgm:cxn modelId="{2159DA83-39FE-4E33-9CC4-34D1EDDCCC3A}" type="presOf" srcId="{1A47D62D-394A-4193-94AD-F89064142DA0}" destId="{831B4A09-ED41-4EFF-A9EF-B4FEB17C77E9}" srcOrd="0" destOrd="0" presId="urn:microsoft.com/office/officeart/2005/8/layout/target3"/>
    <dgm:cxn modelId="{E1E9D0E0-1867-4602-A7FE-CA4CB548C848}" srcId="{2E491D81-E413-44BF-B14B-F6E51EA47BB8}" destId="{1A47D62D-394A-4193-94AD-F89064142DA0}" srcOrd="0" destOrd="0" parTransId="{0FD5FE76-EFA7-492F-96AD-360E348D619A}" sibTransId="{EF7ED662-0764-4B4A-A762-DC216BEF37CA}"/>
    <dgm:cxn modelId="{99F47A64-9A7A-45F9-B9CE-E652946B4EFA}" type="presParOf" srcId="{44C6E09A-922F-4322-91A8-BB759FC3FC06}" destId="{64598F3E-4303-42CB-8D33-07D7C5DB8799}" srcOrd="0" destOrd="0" presId="urn:microsoft.com/office/officeart/2005/8/layout/target3"/>
    <dgm:cxn modelId="{92B0E714-748C-4E7A-9A6C-4230E95E5CA1}" type="presParOf" srcId="{44C6E09A-922F-4322-91A8-BB759FC3FC06}" destId="{4C5BD49C-0BF2-427F-9222-8B29EDAEBD63}" srcOrd="1" destOrd="0" presId="urn:microsoft.com/office/officeart/2005/8/layout/target3"/>
    <dgm:cxn modelId="{A78D0282-8134-4D59-8D0E-93F01907B605}" type="presParOf" srcId="{44C6E09A-922F-4322-91A8-BB759FC3FC06}" destId="{831B4A09-ED41-4EFF-A9EF-B4FEB17C77E9}" srcOrd="2" destOrd="0" presId="urn:microsoft.com/office/officeart/2005/8/layout/target3"/>
    <dgm:cxn modelId="{5529FA57-AB2E-4198-BAB4-257138081D7C}" type="presParOf" srcId="{44C6E09A-922F-4322-91A8-BB759FC3FC06}" destId="{96CCA8F0-A236-47ED-A772-90C23DC49D66}" srcOrd="3" destOrd="0" presId="urn:microsoft.com/office/officeart/2005/8/layout/target3"/>
    <dgm:cxn modelId="{38DB879A-C33D-44D0-A9F2-FCE791CB368E}" type="presParOf" srcId="{44C6E09A-922F-4322-91A8-BB759FC3FC06}" destId="{4CC11CD7-A4F2-4B27-B253-7AB2AA658719}" srcOrd="4" destOrd="0" presId="urn:microsoft.com/office/officeart/2005/8/layout/target3"/>
    <dgm:cxn modelId="{B9306949-15C0-45A7-8F05-BC30028A36D3}" type="presParOf" srcId="{44C6E09A-922F-4322-91A8-BB759FC3FC06}" destId="{FB1EEC40-2581-42CA-B55B-70A6FFCFAF92}" srcOrd="5" destOrd="0" presId="urn:microsoft.com/office/officeart/2005/8/layout/target3"/>
    <dgm:cxn modelId="{6225277D-554B-4612-8767-662D04388857}" type="presParOf" srcId="{44C6E09A-922F-4322-91A8-BB759FC3FC06}" destId="{F6853787-352C-4068-A1D0-30FC553043B4}" srcOrd="6" destOrd="0" presId="urn:microsoft.com/office/officeart/2005/8/layout/target3"/>
    <dgm:cxn modelId="{91CF2CDF-5F65-458C-8E9D-BCE5C09F152F}" type="presParOf" srcId="{44C6E09A-922F-4322-91A8-BB759FC3FC06}" destId="{2DCFD25B-5A24-417D-B657-90BA09C77A3B}" srcOrd="7" destOrd="0" presId="urn:microsoft.com/office/officeart/2005/8/layout/targe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2555818E-A011-4573-BFDF-DD3D57018B43}" type="doc">
      <dgm:prSet loTypeId="urn:microsoft.com/office/officeart/2005/8/layout/vList2" loCatId="list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ru-RU"/>
        </a:p>
      </dgm:t>
    </dgm:pt>
    <dgm:pt modelId="{C10D5CD0-B079-43AB-8E6E-4B1F63DAD4C0}">
      <dgm:prSet/>
      <dgm:spPr/>
      <dgm:t>
        <a:bodyPr/>
        <a:lstStyle/>
        <a:p>
          <a:pPr rtl="0"/>
          <a:r>
            <a:rPr lang="uk-UA" baseline="0" dirty="0" smtClean="0"/>
            <a:t>Виокремлення базових моделей сегментування</a:t>
          </a:r>
          <a:endParaRPr lang="ru-RU" dirty="0"/>
        </a:p>
      </dgm:t>
    </dgm:pt>
    <dgm:pt modelId="{42297567-B254-4397-926E-14A699C4E604}" type="parTrans" cxnId="{B1943DC7-55C1-4BD3-A2F2-E79D6EEBFE2F}">
      <dgm:prSet/>
      <dgm:spPr/>
      <dgm:t>
        <a:bodyPr/>
        <a:lstStyle/>
        <a:p>
          <a:endParaRPr lang="ru-RU"/>
        </a:p>
      </dgm:t>
    </dgm:pt>
    <dgm:pt modelId="{E137B6CC-6930-4D8A-82C4-3F877BF16EFD}" type="sibTrans" cxnId="{B1943DC7-55C1-4BD3-A2F2-E79D6EEBFE2F}">
      <dgm:prSet/>
      <dgm:spPr/>
      <dgm:t>
        <a:bodyPr/>
        <a:lstStyle/>
        <a:p>
          <a:endParaRPr lang="ru-RU"/>
        </a:p>
      </dgm:t>
    </dgm:pt>
    <dgm:pt modelId="{19BC72CA-7D0B-4D6D-9D64-D92433C19417}">
      <dgm:prSet/>
      <dgm:spPr/>
      <dgm:t>
        <a:bodyPr/>
        <a:lstStyle/>
        <a:p>
          <a:pPr rtl="0"/>
          <a:r>
            <a:rPr lang="uk-UA" baseline="0" smtClean="0"/>
            <a:t>Розкриття їх варіантів</a:t>
          </a:r>
          <a:endParaRPr lang="ru-RU"/>
        </a:p>
      </dgm:t>
    </dgm:pt>
    <dgm:pt modelId="{1D4E69E2-EEA2-4749-8B24-E53553218C9E}" type="parTrans" cxnId="{8B5E40DE-36C4-4B92-80A3-860222F10176}">
      <dgm:prSet/>
      <dgm:spPr/>
      <dgm:t>
        <a:bodyPr/>
        <a:lstStyle/>
        <a:p>
          <a:endParaRPr lang="ru-RU"/>
        </a:p>
      </dgm:t>
    </dgm:pt>
    <dgm:pt modelId="{621087CD-E80C-42C4-8920-5DCE83169BDA}" type="sibTrans" cxnId="{8B5E40DE-36C4-4B92-80A3-860222F10176}">
      <dgm:prSet/>
      <dgm:spPr/>
      <dgm:t>
        <a:bodyPr/>
        <a:lstStyle/>
        <a:p>
          <a:endParaRPr lang="ru-RU"/>
        </a:p>
      </dgm:t>
    </dgm:pt>
    <dgm:pt modelId="{770D0EBB-2348-4B8B-B442-35A0A9936510}" type="pres">
      <dgm:prSet presAssocID="{2555818E-A011-4573-BFDF-DD3D57018B43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A12BBEEA-EE37-45D7-B03A-F1C00949048A}" type="pres">
      <dgm:prSet presAssocID="{C10D5CD0-B079-43AB-8E6E-4B1F63DAD4C0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2E1487D-4E5C-40E7-84BB-E6A372310208}" type="pres">
      <dgm:prSet presAssocID="{E137B6CC-6930-4D8A-82C4-3F877BF16EFD}" presName="spacer" presStyleCnt="0"/>
      <dgm:spPr/>
    </dgm:pt>
    <dgm:pt modelId="{367F7A64-821F-4B80-BCE3-9F4DBFF5DDEE}" type="pres">
      <dgm:prSet presAssocID="{19BC72CA-7D0B-4D6D-9D64-D92433C19417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8B5E40DE-36C4-4B92-80A3-860222F10176}" srcId="{2555818E-A011-4573-BFDF-DD3D57018B43}" destId="{19BC72CA-7D0B-4D6D-9D64-D92433C19417}" srcOrd="1" destOrd="0" parTransId="{1D4E69E2-EEA2-4749-8B24-E53553218C9E}" sibTransId="{621087CD-E80C-42C4-8920-5DCE83169BDA}"/>
    <dgm:cxn modelId="{0274FE1A-9DF8-4DA3-B78D-5210B715CE2D}" type="presOf" srcId="{C10D5CD0-B079-43AB-8E6E-4B1F63DAD4C0}" destId="{A12BBEEA-EE37-45D7-B03A-F1C00949048A}" srcOrd="0" destOrd="0" presId="urn:microsoft.com/office/officeart/2005/8/layout/vList2"/>
    <dgm:cxn modelId="{EFD0FACA-B109-4A2B-A83B-6A9880543AF3}" type="presOf" srcId="{19BC72CA-7D0B-4D6D-9D64-D92433C19417}" destId="{367F7A64-821F-4B80-BCE3-9F4DBFF5DDEE}" srcOrd="0" destOrd="0" presId="urn:microsoft.com/office/officeart/2005/8/layout/vList2"/>
    <dgm:cxn modelId="{B1943DC7-55C1-4BD3-A2F2-E79D6EEBFE2F}" srcId="{2555818E-A011-4573-BFDF-DD3D57018B43}" destId="{C10D5CD0-B079-43AB-8E6E-4B1F63DAD4C0}" srcOrd="0" destOrd="0" parTransId="{42297567-B254-4397-926E-14A699C4E604}" sibTransId="{E137B6CC-6930-4D8A-82C4-3F877BF16EFD}"/>
    <dgm:cxn modelId="{C74664E9-D9B5-408D-A38B-A5763E2C3EFB}" type="presOf" srcId="{2555818E-A011-4573-BFDF-DD3D57018B43}" destId="{770D0EBB-2348-4B8B-B442-35A0A9936510}" srcOrd="0" destOrd="0" presId="urn:microsoft.com/office/officeart/2005/8/layout/vList2"/>
    <dgm:cxn modelId="{7EE5314A-100D-4870-925E-2124139057BC}" type="presParOf" srcId="{770D0EBB-2348-4B8B-B442-35A0A9936510}" destId="{A12BBEEA-EE37-45D7-B03A-F1C00949048A}" srcOrd="0" destOrd="0" presId="urn:microsoft.com/office/officeart/2005/8/layout/vList2"/>
    <dgm:cxn modelId="{161B49B7-DE9E-41A8-A44E-2694530DAA87}" type="presParOf" srcId="{770D0EBB-2348-4B8B-B442-35A0A9936510}" destId="{52E1487D-4E5C-40E7-84BB-E6A372310208}" srcOrd="1" destOrd="0" presId="urn:microsoft.com/office/officeart/2005/8/layout/vList2"/>
    <dgm:cxn modelId="{48D235F3-7D7E-4139-A920-0BC9A940041E}" type="presParOf" srcId="{770D0EBB-2348-4B8B-B442-35A0A9936510}" destId="{367F7A64-821F-4B80-BCE3-9F4DBFF5DDEE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F9EC3BE8-FD0C-4B3E-B818-36DCBFA3FAA9}" type="doc">
      <dgm:prSet loTypeId="urn:microsoft.com/office/officeart/2005/8/layout/pyramid2" loCatId="pyramid" qsTypeId="urn:microsoft.com/office/officeart/2005/8/quickstyle/simple1" qsCatId="simple" csTypeId="urn:microsoft.com/office/officeart/2005/8/colors/colorful3" csCatId="colorful"/>
      <dgm:spPr/>
      <dgm:t>
        <a:bodyPr/>
        <a:lstStyle/>
        <a:p>
          <a:endParaRPr lang="ru-RU"/>
        </a:p>
      </dgm:t>
    </dgm:pt>
    <dgm:pt modelId="{E76DC9BE-C468-415C-8039-FF22D6D147FE}">
      <dgm:prSet/>
      <dgm:spPr/>
      <dgm:t>
        <a:bodyPr/>
        <a:lstStyle/>
        <a:p>
          <a:pPr rtl="0"/>
          <a:r>
            <a:rPr lang="uk-UA" baseline="0" smtClean="0"/>
            <a:t>Ідентифікація</a:t>
          </a:r>
          <a:endParaRPr lang="ru-RU"/>
        </a:p>
      </dgm:t>
    </dgm:pt>
    <dgm:pt modelId="{38B58494-CADB-47E2-862E-4993D8899C27}" type="parTrans" cxnId="{CD98F7D8-95F6-4E99-8A58-D842843A8A1B}">
      <dgm:prSet/>
      <dgm:spPr/>
      <dgm:t>
        <a:bodyPr/>
        <a:lstStyle/>
        <a:p>
          <a:endParaRPr lang="ru-RU"/>
        </a:p>
      </dgm:t>
    </dgm:pt>
    <dgm:pt modelId="{8E0CD005-64D9-49B5-B27B-D0915AE5EF54}" type="sibTrans" cxnId="{CD98F7D8-95F6-4E99-8A58-D842843A8A1B}">
      <dgm:prSet/>
      <dgm:spPr/>
      <dgm:t>
        <a:bodyPr/>
        <a:lstStyle/>
        <a:p>
          <a:endParaRPr lang="ru-RU"/>
        </a:p>
      </dgm:t>
    </dgm:pt>
    <dgm:pt modelId="{53FBF595-31F9-4CDF-B089-8617575E6D43}">
      <dgm:prSet/>
      <dgm:spPr/>
      <dgm:t>
        <a:bodyPr/>
        <a:lstStyle/>
        <a:p>
          <a:pPr rtl="0"/>
          <a:r>
            <a:rPr lang="uk-UA" baseline="0" smtClean="0"/>
            <a:t>Активність</a:t>
          </a:r>
          <a:endParaRPr lang="ru-RU"/>
        </a:p>
      </dgm:t>
    </dgm:pt>
    <dgm:pt modelId="{198F62C7-60E2-40A7-8846-1DEC0419EC3E}" type="parTrans" cxnId="{E54486C4-98F4-4674-8769-EC562041A8D4}">
      <dgm:prSet/>
      <dgm:spPr/>
      <dgm:t>
        <a:bodyPr/>
        <a:lstStyle/>
        <a:p>
          <a:endParaRPr lang="ru-RU"/>
        </a:p>
      </dgm:t>
    </dgm:pt>
    <dgm:pt modelId="{DB14BA23-0189-4B0D-9524-31D54E31E7D8}" type="sibTrans" cxnId="{E54486C4-98F4-4674-8769-EC562041A8D4}">
      <dgm:prSet/>
      <dgm:spPr/>
      <dgm:t>
        <a:bodyPr/>
        <a:lstStyle/>
        <a:p>
          <a:endParaRPr lang="ru-RU"/>
        </a:p>
      </dgm:t>
    </dgm:pt>
    <dgm:pt modelId="{9164B904-F3D6-42B7-B663-B47B40B881BF}">
      <dgm:prSet/>
      <dgm:spPr/>
      <dgm:t>
        <a:bodyPr/>
        <a:lstStyle/>
        <a:p>
          <a:pPr rtl="0"/>
          <a:r>
            <a:rPr lang="uk-UA" baseline="0" smtClean="0"/>
            <a:t>Комунікаційні зв’язки</a:t>
          </a:r>
          <a:endParaRPr lang="ru-RU"/>
        </a:p>
      </dgm:t>
    </dgm:pt>
    <dgm:pt modelId="{1EBAC7B4-06A3-4D48-A474-4342B545B9AD}" type="parTrans" cxnId="{998F9F32-CE36-4BA9-AC07-17F6FAD8D4BA}">
      <dgm:prSet/>
      <dgm:spPr/>
      <dgm:t>
        <a:bodyPr/>
        <a:lstStyle/>
        <a:p>
          <a:endParaRPr lang="ru-RU"/>
        </a:p>
      </dgm:t>
    </dgm:pt>
    <dgm:pt modelId="{476F7695-D262-4CE2-9F20-B5C2E8E1E4EE}" type="sibTrans" cxnId="{998F9F32-CE36-4BA9-AC07-17F6FAD8D4BA}">
      <dgm:prSet/>
      <dgm:spPr/>
      <dgm:t>
        <a:bodyPr/>
        <a:lstStyle/>
        <a:p>
          <a:endParaRPr lang="ru-RU"/>
        </a:p>
      </dgm:t>
    </dgm:pt>
    <dgm:pt modelId="{4B2AAB10-CE3D-43CC-A2BC-20832E9B1455}">
      <dgm:prSet/>
      <dgm:spPr/>
      <dgm:t>
        <a:bodyPr/>
        <a:lstStyle/>
        <a:p>
          <a:pPr rtl="0"/>
          <a:r>
            <a:rPr lang="uk-UA" baseline="0" smtClean="0"/>
            <a:t>Мотивація </a:t>
          </a:r>
          <a:endParaRPr lang="ru-RU"/>
        </a:p>
      </dgm:t>
    </dgm:pt>
    <dgm:pt modelId="{66572EF7-1E86-4542-94F4-02100D71023E}" type="parTrans" cxnId="{29E5EC6C-6060-4510-B954-94B83286809A}">
      <dgm:prSet/>
      <dgm:spPr/>
      <dgm:t>
        <a:bodyPr/>
        <a:lstStyle/>
        <a:p>
          <a:endParaRPr lang="ru-RU"/>
        </a:p>
      </dgm:t>
    </dgm:pt>
    <dgm:pt modelId="{F5171EC3-EC00-450A-85BC-95F11577D133}" type="sibTrans" cxnId="{29E5EC6C-6060-4510-B954-94B83286809A}">
      <dgm:prSet/>
      <dgm:spPr/>
      <dgm:t>
        <a:bodyPr/>
        <a:lstStyle/>
        <a:p>
          <a:endParaRPr lang="ru-RU"/>
        </a:p>
      </dgm:t>
    </dgm:pt>
    <dgm:pt modelId="{0DBBE94C-D4E6-4AFB-860D-109FEF1F1858}" type="pres">
      <dgm:prSet presAssocID="{F9EC3BE8-FD0C-4B3E-B818-36DCBFA3FAA9}" presName="compositeShape" presStyleCnt="0">
        <dgm:presLayoutVars>
          <dgm:dir/>
          <dgm:resizeHandles/>
        </dgm:presLayoutVars>
      </dgm:prSet>
      <dgm:spPr/>
      <dgm:t>
        <a:bodyPr/>
        <a:lstStyle/>
        <a:p>
          <a:endParaRPr lang="ru-RU"/>
        </a:p>
      </dgm:t>
    </dgm:pt>
    <dgm:pt modelId="{50A688D5-18B1-479D-9ED8-2A537F4D0875}" type="pres">
      <dgm:prSet presAssocID="{F9EC3BE8-FD0C-4B3E-B818-36DCBFA3FAA9}" presName="pyramid" presStyleLbl="node1" presStyleIdx="0" presStyleCnt="1"/>
      <dgm:spPr/>
    </dgm:pt>
    <dgm:pt modelId="{A27FBEE1-6E5B-4682-9466-104EFB06A776}" type="pres">
      <dgm:prSet presAssocID="{F9EC3BE8-FD0C-4B3E-B818-36DCBFA3FAA9}" presName="theList" presStyleCnt="0"/>
      <dgm:spPr/>
    </dgm:pt>
    <dgm:pt modelId="{6B364A39-427A-415E-A258-28F4A103064B}" type="pres">
      <dgm:prSet presAssocID="{E76DC9BE-C468-415C-8039-FF22D6D147FE}" presName="aNode" presStyleLbl="fgAcc1" presStyleIdx="0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DC6B6A9-A6DD-44F7-990A-9061D866E0A1}" type="pres">
      <dgm:prSet presAssocID="{E76DC9BE-C468-415C-8039-FF22D6D147FE}" presName="aSpace" presStyleCnt="0"/>
      <dgm:spPr/>
    </dgm:pt>
    <dgm:pt modelId="{D54745E8-FB49-4591-BA6B-B32BBE6B2BB5}" type="pres">
      <dgm:prSet presAssocID="{53FBF595-31F9-4CDF-B089-8617575E6D43}" presName="aNode" presStyleLbl="fgAcc1" presStyleIdx="1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A9C79D7-CA1F-440B-8684-9680E198F0DE}" type="pres">
      <dgm:prSet presAssocID="{53FBF595-31F9-4CDF-B089-8617575E6D43}" presName="aSpace" presStyleCnt="0"/>
      <dgm:spPr/>
    </dgm:pt>
    <dgm:pt modelId="{C0346820-2F7C-44C9-BF10-19DEF8DC063F}" type="pres">
      <dgm:prSet presAssocID="{9164B904-F3D6-42B7-B663-B47B40B881BF}" presName="aNode" presStyleLbl="fgAcc1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46D475D-715F-45E5-BE5D-A9F720231FB2}" type="pres">
      <dgm:prSet presAssocID="{9164B904-F3D6-42B7-B663-B47B40B881BF}" presName="aSpace" presStyleCnt="0"/>
      <dgm:spPr/>
    </dgm:pt>
    <dgm:pt modelId="{37813B43-2CB8-4D8E-9709-DB2AACC39F4A}" type="pres">
      <dgm:prSet presAssocID="{4B2AAB10-CE3D-43CC-A2BC-20832E9B1455}" presName="aNode" presStyleLbl="fgAcc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1073D68-433D-4105-B4ED-5AECEEB6162E}" type="pres">
      <dgm:prSet presAssocID="{4B2AAB10-CE3D-43CC-A2BC-20832E9B1455}" presName="aSpace" presStyleCnt="0"/>
      <dgm:spPr/>
    </dgm:pt>
  </dgm:ptLst>
  <dgm:cxnLst>
    <dgm:cxn modelId="{D40007AF-5060-415A-9760-3216FCF86DD1}" type="presOf" srcId="{E76DC9BE-C468-415C-8039-FF22D6D147FE}" destId="{6B364A39-427A-415E-A258-28F4A103064B}" srcOrd="0" destOrd="0" presId="urn:microsoft.com/office/officeart/2005/8/layout/pyramid2"/>
    <dgm:cxn modelId="{998F9F32-CE36-4BA9-AC07-17F6FAD8D4BA}" srcId="{F9EC3BE8-FD0C-4B3E-B818-36DCBFA3FAA9}" destId="{9164B904-F3D6-42B7-B663-B47B40B881BF}" srcOrd="2" destOrd="0" parTransId="{1EBAC7B4-06A3-4D48-A474-4342B545B9AD}" sibTransId="{476F7695-D262-4CE2-9F20-B5C2E8E1E4EE}"/>
    <dgm:cxn modelId="{E54486C4-98F4-4674-8769-EC562041A8D4}" srcId="{F9EC3BE8-FD0C-4B3E-B818-36DCBFA3FAA9}" destId="{53FBF595-31F9-4CDF-B089-8617575E6D43}" srcOrd="1" destOrd="0" parTransId="{198F62C7-60E2-40A7-8846-1DEC0419EC3E}" sibTransId="{DB14BA23-0189-4B0D-9524-31D54E31E7D8}"/>
    <dgm:cxn modelId="{D693262B-75F9-4C8E-9812-7BBAA20DE835}" type="presOf" srcId="{F9EC3BE8-FD0C-4B3E-B818-36DCBFA3FAA9}" destId="{0DBBE94C-D4E6-4AFB-860D-109FEF1F1858}" srcOrd="0" destOrd="0" presId="urn:microsoft.com/office/officeart/2005/8/layout/pyramid2"/>
    <dgm:cxn modelId="{CD98F7D8-95F6-4E99-8A58-D842843A8A1B}" srcId="{F9EC3BE8-FD0C-4B3E-B818-36DCBFA3FAA9}" destId="{E76DC9BE-C468-415C-8039-FF22D6D147FE}" srcOrd="0" destOrd="0" parTransId="{38B58494-CADB-47E2-862E-4993D8899C27}" sibTransId="{8E0CD005-64D9-49B5-B27B-D0915AE5EF54}"/>
    <dgm:cxn modelId="{B4C695B7-E69D-48D6-B04A-55EC48EA8344}" type="presOf" srcId="{53FBF595-31F9-4CDF-B089-8617575E6D43}" destId="{D54745E8-FB49-4591-BA6B-B32BBE6B2BB5}" srcOrd="0" destOrd="0" presId="urn:microsoft.com/office/officeart/2005/8/layout/pyramid2"/>
    <dgm:cxn modelId="{E574E697-6B53-4624-A29E-C3369C67876A}" type="presOf" srcId="{4B2AAB10-CE3D-43CC-A2BC-20832E9B1455}" destId="{37813B43-2CB8-4D8E-9709-DB2AACC39F4A}" srcOrd="0" destOrd="0" presId="urn:microsoft.com/office/officeart/2005/8/layout/pyramid2"/>
    <dgm:cxn modelId="{29E5EC6C-6060-4510-B954-94B83286809A}" srcId="{F9EC3BE8-FD0C-4B3E-B818-36DCBFA3FAA9}" destId="{4B2AAB10-CE3D-43CC-A2BC-20832E9B1455}" srcOrd="3" destOrd="0" parTransId="{66572EF7-1E86-4542-94F4-02100D71023E}" sibTransId="{F5171EC3-EC00-450A-85BC-95F11577D133}"/>
    <dgm:cxn modelId="{81AA60FF-EB0E-4077-A3CD-06A296C2B329}" type="presOf" srcId="{9164B904-F3D6-42B7-B663-B47B40B881BF}" destId="{C0346820-2F7C-44C9-BF10-19DEF8DC063F}" srcOrd="0" destOrd="0" presId="urn:microsoft.com/office/officeart/2005/8/layout/pyramid2"/>
    <dgm:cxn modelId="{08B4C6B9-C495-459A-B887-3AA56094DCF1}" type="presParOf" srcId="{0DBBE94C-D4E6-4AFB-860D-109FEF1F1858}" destId="{50A688D5-18B1-479D-9ED8-2A537F4D0875}" srcOrd="0" destOrd="0" presId="urn:microsoft.com/office/officeart/2005/8/layout/pyramid2"/>
    <dgm:cxn modelId="{8AC98608-D63E-4CBF-A584-3B3F99FE3BC6}" type="presParOf" srcId="{0DBBE94C-D4E6-4AFB-860D-109FEF1F1858}" destId="{A27FBEE1-6E5B-4682-9466-104EFB06A776}" srcOrd="1" destOrd="0" presId="urn:microsoft.com/office/officeart/2005/8/layout/pyramid2"/>
    <dgm:cxn modelId="{AC15E158-DF35-4826-B26A-39A536158DBA}" type="presParOf" srcId="{A27FBEE1-6E5B-4682-9466-104EFB06A776}" destId="{6B364A39-427A-415E-A258-28F4A103064B}" srcOrd="0" destOrd="0" presId="urn:microsoft.com/office/officeart/2005/8/layout/pyramid2"/>
    <dgm:cxn modelId="{237F321A-C30D-48B9-8349-7BDCA7B8850C}" type="presParOf" srcId="{A27FBEE1-6E5B-4682-9466-104EFB06A776}" destId="{9DC6B6A9-A6DD-44F7-990A-9061D866E0A1}" srcOrd="1" destOrd="0" presId="urn:microsoft.com/office/officeart/2005/8/layout/pyramid2"/>
    <dgm:cxn modelId="{2D4ABE61-1BD2-4366-B8E9-9F59CEF58922}" type="presParOf" srcId="{A27FBEE1-6E5B-4682-9466-104EFB06A776}" destId="{D54745E8-FB49-4591-BA6B-B32BBE6B2BB5}" srcOrd="2" destOrd="0" presId="urn:microsoft.com/office/officeart/2005/8/layout/pyramid2"/>
    <dgm:cxn modelId="{6D2CCAC5-E41E-4563-8AA4-C9CFA19B6EBE}" type="presParOf" srcId="{A27FBEE1-6E5B-4682-9466-104EFB06A776}" destId="{DA9C79D7-CA1F-440B-8684-9680E198F0DE}" srcOrd="3" destOrd="0" presId="urn:microsoft.com/office/officeart/2005/8/layout/pyramid2"/>
    <dgm:cxn modelId="{1342EFDE-37D3-4059-AA90-5990AFF705DF}" type="presParOf" srcId="{A27FBEE1-6E5B-4682-9466-104EFB06A776}" destId="{C0346820-2F7C-44C9-BF10-19DEF8DC063F}" srcOrd="4" destOrd="0" presId="urn:microsoft.com/office/officeart/2005/8/layout/pyramid2"/>
    <dgm:cxn modelId="{A6212FAA-BB4A-4797-A3BD-9F2DD3857A50}" type="presParOf" srcId="{A27FBEE1-6E5B-4682-9466-104EFB06A776}" destId="{E46D475D-715F-45E5-BE5D-A9F720231FB2}" srcOrd="5" destOrd="0" presId="urn:microsoft.com/office/officeart/2005/8/layout/pyramid2"/>
    <dgm:cxn modelId="{BFD9A61B-D895-440A-9398-C8523B86015B}" type="presParOf" srcId="{A27FBEE1-6E5B-4682-9466-104EFB06A776}" destId="{37813B43-2CB8-4D8E-9709-DB2AACC39F4A}" srcOrd="6" destOrd="0" presId="urn:microsoft.com/office/officeart/2005/8/layout/pyramid2"/>
    <dgm:cxn modelId="{A1EFF56B-FB06-44C6-A713-8932FB3C6668}" type="presParOf" srcId="{A27FBEE1-6E5B-4682-9466-104EFB06A776}" destId="{51073D68-433D-4105-B4ED-5AECEEB6162E}" srcOrd="7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99FBB085-5A23-4870-85C6-9B287617A12E}" type="doc">
      <dgm:prSet loTypeId="urn:microsoft.com/office/officeart/2005/8/layout/target3" loCatId="relationship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ru-RU"/>
        </a:p>
      </dgm:t>
    </dgm:pt>
    <dgm:pt modelId="{8739BD0B-2B16-49C6-ACE4-91F01ADB39DB}">
      <dgm:prSet/>
      <dgm:spPr/>
      <dgm:t>
        <a:bodyPr/>
        <a:lstStyle/>
        <a:p>
          <a:pPr rtl="0"/>
          <a:r>
            <a:rPr lang="uk-UA" baseline="0" smtClean="0"/>
            <a:t>Географічні</a:t>
          </a:r>
          <a:endParaRPr lang="ru-RU"/>
        </a:p>
      </dgm:t>
    </dgm:pt>
    <dgm:pt modelId="{123007C1-393E-4C04-AA17-2C1F1BB191ED}" type="parTrans" cxnId="{5B2B2800-74F8-454C-8DAD-441C1FA18734}">
      <dgm:prSet/>
      <dgm:spPr/>
      <dgm:t>
        <a:bodyPr/>
        <a:lstStyle/>
        <a:p>
          <a:endParaRPr lang="ru-RU"/>
        </a:p>
      </dgm:t>
    </dgm:pt>
    <dgm:pt modelId="{2BD2D126-E071-40D4-9937-A4B25C6C92F4}" type="sibTrans" cxnId="{5B2B2800-74F8-454C-8DAD-441C1FA18734}">
      <dgm:prSet/>
      <dgm:spPr/>
      <dgm:t>
        <a:bodyPr/>
        <a:lstStyle/>
        <a:p>
          <a:endParaRPr lang="ru-RU"/>
        </a:p>
      </dgm:t>
    </dgm:pt>
    <dgm:pt modelId="{3D79746F-0B2F-493A-9428-A092E40913D8}">
      <dgm:prSet/>
      <dgm:spPr/>
      <dgm:t>
        <a:bodyPr/>
        <a:lstStyle/>
        <a:p>
          <a:pPr rtl="0"/>
          <a:r>
            <a:rPr lang="uk-UA" baseline="0" smtClean="0"/>
            <a:t>Психографічні</a:t>
          </a:r>
          <a:endParaRPr lang="ru-RU"/>
        </a:p>
      </dgm:t>
    </dgm:pt>
    <dgm:pt modelId="{B7E544D7-7533-4CC1-9C9F-CBC73FE740C7}" type="parTrans" cxnId="{889438BE-2D04-456F-984C-76D84CB0474E}">
      <dgm:prSet/>
      <dgm:spPr/>
      <dgm:t>
        <a:bodyPr/>
        <a:lstStyle/>
        <a:p>
          <a:endParaRPr lang="ru-RU"/>
        </a:p>
      </dgm:t>
    </dgm:pt>
    <dgm:pt modelId="{26D65D2B-25FB-4C79-AD70-1B763DC58C1F}" type="sibTrans" cxnId="{889438BE-2D04-456F-984C-76D84CB0474E}">
      <dgm:prSet/>
      <dgm:spPr/>
      <dgm:t>
        <a:bodyPr/>
        <a:lstStyle/>
        <a:p>
          <a:endParaRPr lang="ru-RU"/>
        </a:p>
      </dgm:t>
    </dgm:pt>
    <dgm:pt modelId="{A176E440-4E4A-436B-8243-4F38E334898E}">
      <dgm:prSet/>
      <dgm:spPr/>
      <dgm:t>
        <a:bodyPr/>
        <a:lstStyle/>
        <a:p>
          <a:pPr rtl="0"/>
          <a:r>
            <a:rPr lang="uk-UA" baseline="0" smtClean="0"/>
            <a:t>Поведінкові</a:t>
          </a:r>
          <a:endParaRPr lang="ru-RU"/>
        </a:p>
      </dgm:t>
    </dgm:pt>
    <dgm:pt modelId="{10ADC268-37F4-4232-9183-6331B0FDD7D1}" type="parTrans" cxnId="{52213B68-8CC3-4601-AA06-8C3F8D17B2DD}">
      <dgm:prSet/>
      <dgm:spPr/>
      <dgm:t>
        <a:bodyPr/>
        <a:lstStyle/>
        <a:p>
          <a:endParaRPr lang="ru-RU"/>
        </a:p>
      </dgm:t>
    </dgm:pt>
    <dgm:pt modelId="{47230308-ACDB-4E20-A4E8-9594A9C09C63}" type="sibTrans" cxnId="{52213B68-8CC3-4601-AA06-8C3F8D17B2DD}">
      <dgm:prSet/>
      <dgm:spPr/>
      <dgm:t>
        <a:bodyPr/>
        <a:lstStyle/>
        <a:p>
          <a:endParaRPr lang="ru-RU"/>
        </a:p>
      </dgm:t>
    </dgm:pt>
    <dgm:pt modelId="{9539906D-8E47-432E-8503-25194E7B0239}">
      <dgm:prSet/>
      <dgm:spPr/>
      <dgm:t>
        <a:bodyPr/>
        <a:lstStyle/>
        <a:p>
          <a:pPr rtl="0"/>
          <a:r>
            <a:rPr lang="uk-UA" baseline="0" smtClean="0"/>
            <a:t>Соціально-демографічні</a:t>
          </a:r>
          <a:endParaRPr lang="ru-RU"/>
        </a:p>
      </dgm:t>
    </dgm:pt>
    <dgm:pt modelId="{139A06B8-55F9-4713-849A-F6C19411E8EF}" type="parTrans" cxnId="{6F5CA032-65F4-4643-B800-6BEDC3FF71C7}">
      <dgm:prSet/>
      <dgm:spPr/>
      <dgm:t>
        <a:bodyPr/>
        <a:lstStyle/>
        <a:p>
          <a:endParaRPr lang="ru-RU"/>
        </a:p>
      </dgm:t>
    </dgm:pt>
    <dgm:pt modelId="{524D5DE0-1FDE-4EB7-A9F3-97C5E95071C5}" type="sibTrans" cxnId="{6F5CA032-65F4-4643-B800-6BEDC3FF71C7}">
      <dgm:prSet/>
      <dgm:spPr/>
      <dgm:t>
        <a:bodyPr/>
        <a:lstStyle/>
        <a:p>
          <a:endParaRPr lang="ru-RU"/>
        </a:p>
      </dgm:t>
    </dgm:pt>
    <dgm:pt modelId="{04E01650-BEB1-4BEB-97CA-00DDA6022574}" type="pres">
      <dgm:prSet presAssocID="{99FBB085-5A23-4870-85C6-9B287617A12E}" presName="Name0" presStyleCnt="0">
        <dgm:presLayoutVars>
          <dgm:chMax val="7"/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D47BC43A-31A1-4ED8-AC08-35616CD5F9D3}" type="pres">
      <dgm:prSet presAssocID="{8739BD0B-2B16-49C6-ACE4-91F01ADB39DB}" presName="circle1" presStyleLbl="node1" presStyleIdx="0" presStyleCnt="4"/>
      <dgm:spPr/>
    </dgm:pt>
    <dgm:pt modelId="{4F689817-8741-44A4-9966-40BAC6249232}" type="pres">
      <dgm:prSet presAssocID="{8739BD0B-2B16-49C6-ACE4-91F01ADB39DB}" presName="space" presStyleCnt="0"/>
      <dgm:spPr/>
    </dgm:pt>
    <dgm:pt modelId="{8B9A16F6-787A-4E10-83A7-ADAB259D6713}" type="pres">
      <dgm:prSet presAssocID="{8739BD0B-2B16-49C6-ACE4-91F01ADB39DB}" presName="rect1" presStyleLbl="alignAcc1" presStyleIdx="0" presStyleCnt="4"/>
      <dgm:spPr/>
      <dgm:t>
        <a:bodyPr/>
        <a:lstStyle/>
        <a:p>
          <a:endParaRPr lang="ru-RU"/>
        </a:p>
      </dgm:t>
    </dgm:pt>
    <dgm:pt modelId="{55B04E89-D960-43B5-948B-5AFFE9365E8D}" type="pres">
      <dgm:prSet presAssocID="{3D79746F-0B2F-493A-9428-A092E40913D8}" presName="vertSpace2" presStyleLbl="node1" presStyleIdx="0" presStyleCnt="4"/>
      <dgm:spPr/>
    </dgm:pt>
    <dgm:pt modelId="{A3BD080B-3F4C-43A5-985A-14763AB79B48}" type="pres">
      <dgm:prSet presAssocID="{3D79746F-0B2F-493A-9428-A092E40913D8}" presName="circle2" presStyleLbl="node1" presStyleIdx="1" presStyleCnt="4"/>
      <dgm:spPr/>
    </dgm:pt>
    <dgm:pt modelId="{C2538A80-2CF6-4385-A36D-F9844A2A92FC}" type="pres">
      <dgm:prSet presAssocID="{3D79746F-0B2F-493A-9428-A092E40913D8}" presName="rect2" presStyleLbl="alignAcc1" presStyleIdx="1" presStyleCnt="4"/>
      <dgm:spPr/>
      <dgm:t>
        <a:bodyPr/>
        <a:lstStyle/>
        <a:p>
          <a:endParaRPr lang="ru-RU"/>
        </a:p>
      </dgm:t>
    </dgm:pt>
    <dgm:pt modelId="{AEDEADC5-9DAB-4B6D-913B-E1C525A00D54}" type="pres">
      <dgm:prSet presAssocID="{A176E440-4E4A-436B-8243-4F38E334898E}" presName="vertSpace3" presStyleLbl="node1" presStyleIdx="1" presStyleCnt="4"/>
      <dgm:spPr/>
    </dgm:pt>
    <dgm:pt modelId="{F9430E59-56C3-400E-88E3-B125AC606653}" type="pres">
      <dgm:prSet presAssocID="{A176E440-4E4A-436B-8243-4F38E334898E}" presName="circle3" presStyleLbl="node1" presStyleIdx="2" presStyleCnt="4"/>
      <dgm:spPr/>
    </dgm:pt>
    <dgm:pt modelId="{2CADBF3D-58D7-4F47-8914-8B304EFA1503}" type="pres">
      <dgm:prSet presAssocID="{A176E440-4E4A-436B-8243-4F38E334898E}" presName="rect3" presStyleLbl="alignAcc1" presStyleIdx="2" presStyleCnt="4"/>
      <dgm:spPr/>
      <dgm:t>
        <a:bodyPr/>
        <a:lstStyle/>
        <a:p>
          <a:endParaRPr lang="ru-RU"/>
        </a:p>
      </dgm:t>
    </dgm:pt>
    <dgm:pt modelId="{DE721E2D-7A9F-45DE-9CB8-FF0566A46864}" type="pres">
      <dgm:prSet presAssocID="{9539906D-8E47-432E-8503-25194E7B0239}" presName="vertSpace4" presStyleLbl="node1" presStyleIdx="2" presStyleCnt="4"/>
      <dgm:spPr/>
    </dgm:pt>
    <dgm:pt modelId="{AA600AF8-39AC-43D1-917E-4E0F988F1EEC}" type="pres">
      <dgm:prSet presAssocID="{9539906D-8E47-432E-8503-25194E7B0239}" presName="circle4" presStyleLbl="node1" presStyleIdx="3" presStyleCnt="4"/>
      <dgm:spPr/>
    </dgm:pt>
    <dgm:pt modelId="{B2003A24-E4A7-478C-A91A-E81E0A5D5F8E}" type="pres">
      <dgm:prSet presAssocID="{9539906D-8E47-432E-8503-25194E7B0239}" presName="rect4" presStyleLbl="alignAcc1" presStyleIdx="3" presStyleCnt="4"/>
      <dgm:spPr/>
      <dgm:t>
        <a:bodyPr/>
        <a:lstStyle/>
        <a:p>
          <a:endParaRPr lang="ru-RU"/>
        </a:p>
      </dgm:t>
    </dgm:pt>
    <dgm:pt modelId="{A534D39E-CDF9-4865-B934-E058E9F7427A}" type="pres">
      <dgm:prSet presAssocID="{8739BD0B-2B16-49C6-ACE4-91F01ADB39DB}" presName="rect1ParTxNoCh" presStyleLbl="alignAcc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DD8FA67-43A2-42D4-BD49-DA2B8B2DFCCC}" type="pres">
      <dgm:prSet presAssocID="{3D79746F-0B2F-493A-9428-A092E40913D8}" presName="rect2ParTxNoCh" presStyleLbl="alignAcc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381961A-C712-4C40-9437-4C8D45DDEE00}" type="pres">
      <dgm:prSet presAssocID="{A176E440-4E4A-436B-8243-4F38E334898E}" presName="rect3ParTxNoCh" presStyleLbl="alignAcc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A943E14-1759-4D8F-BDBF-781AC8088E9E}" type="pres">
      <dgm:prSet presAssocID="{9539906D-8E47-432E-8503-25194E7B0239}" presName="rect4ParTxNoCh" presStyleLbl="alignAcc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2F9BAA60-5243-43F1-B9C7-F982DDF8A493}" type="presOf" srcId="{9539906D-8E47-432E-8503-25194E7B0239}" destId="{B2003A24-E4A7-478C-A91A-E81E0A5D5F8E}" srcOrd="0" destOrd="0" presId="urn:microsoft.com/office/officeart/2005/8/layout/target3"/>
    <dgm:cxn modelId="{C5583BB6-A882-4A1B-923F-14B5470C3789}" type="presOf" srcId="{3D79746F-0B2F-493A-9428-A092E40913D8}" destId="{1DD8FA67-43A2-42D4-BD49-DA2B8B2DFCCC}" srcOrd="1" destOrd="0" presId="urn:microsoft.com/office/officeart/2005/8/layout/target3"/>
    <dgm:cxn modelId="{3523AEF9-3CC2-4882-8B63-34BE8675992E}" type="presOf" srcId="{3D79746F-0B2F-493A-9428-A092E40913D8}" destId="{C2538A80-2CF6-4385-A36D-F9844A2A92FC}" srcOrd="0" destOrd="0" presId="urn:microsoft.com/office/officeart/2005/8/layout/target3"/>
    <dgm:cxn modelId="{D55E1C8D-1C92-4580-8CE9-5EFB193E9F66}" type="presOf" srcId="{A176E440-4E4A-436B-8243-4F38E334898E}" destId="{6381961A-C712-4C40-9437-4C8D45DDEE00}" srcOrd="1" destOrd="0" presId="urn:microsoft.com/office/officeart/2005/8/layout/target3"/>
    <dgm:cxn modelId="{5B2B2800-74F8-454C-8DAD-441C1FA18734}" srcId="{99FBB085-5A23-4870-85C6-9B287617A12E}" destId="{8739BD0B-2B16-49C6-ACE4-91F01ADB39DB}" srcOrd="0" destOrd="0" parTransId="{123007C1-393E-4C04-AA17-2C1F1BB191ED}" sibTransId="{2BD2D126-E071-40D4-9937-A4B25C6C92F4}"/>
    <dgm:cxn modelId="{F9C39769-21E9-4EA6-B913-AC1BF101FA3D}" type="presOf" srcId="{A176E440-4E4A-436B-8243-4F38E334898E}" destId="{2CADBF3D-58D7-4F47-8914-8B304EFA1503}" srcOrd="0" destOrd="0" presId="urn:microsoft.com/office/officeart/2005/8/layout/target3"/>
    <dgm:cxn modelId="{889438BE-2D04-456F-984C-76D84CB0474E}" srcId="{99FBB085-5A23-4870-85C6-9B287617A12E}" destId="{3D79746F-0B2F-493A-9428-A092E40913D8}" srcOrd="1" destOrd="0" parTransId="{B7E544D7-7533-4CC1-9C9F-CBC73FE740C7}" sibTransId="{26D65D2B-25FB-4C79-AD70-1B763DC58C1F}"/>
    <dgm:cxn modelId="{52213B68-8CC3-4601-AA06-8C3F8D17B2DD}" srcId="{99FBB085-5A23-4870-85C6-9B287617A12E}" destId="{A176E440-4E4A-436B-8243-4F38E334898E}" srcOrd="2" destOrd="0" parTransId="{10ADC268-37F4-4232-9183-6331B0FDD7D1}" sibTransId="{47230308-ACDB-4E20-A4E8-9594A9C09C63}"/>
    <dgm:cxn modelId="{6F5CA032-65F4-4643-B800-6BEDC3FF71C7}" srcId="{99FBB085-5A23-4870-85C6-9B287617A12E}" destId="{9539906D-8E47-432E-8503-25194E7B0239}" srcOrd="3" destOrd="0" parTransId="{139A06B8-55F9-4713-849A-F6C19411E8EF}" sibTransId="{524D5DE0-1FDE-4EB7-A9F3-97C5E95071C5}"/>
    <dgm:cxn modelId="{B1AE8FE2-D088-4217-9F2F-116F13EE6BB7}" type="presOf" srcId="{8739BD0B-2B16-49C6-ACE4-91F01ADB39DB}" destId="{8B9A16F6-787A-4E10-83A7-ADAB259D6713}" srcOrd="0" destOrd="0" presId="urn:microsoft.com/office/officeart/2005/8/layout/target3"/>
    <dgm:cxn modelId="{CB48AD2B-C3CD-4C61-8CFD-6DF345F10115}" type="presOf" srcId="{99FBB085-5A23-4870-85C6-9B287617A12E}" destId="{04E01650-BEB1-4BEB-97CA-00DDA6022574}" srcOrd="0" destOrd="0" presId="urn:microsoft.com/office/officeart/2005/8/layout/target3"/>
    <dgm:cxn modelId="{9C0E5DA9-F0E6-42B9-9C4E-8C19C94D3376}" type="presOf" srcId="{8739BD0B-2B16-49C6-ACE4-91F01ADB39DB}" destId="{A534D39E-CDF9-4865-B934-E058E9F7427A}" srcOrd="1" destOrd="0" presId="urn:microsoft.com/office/officeart/2005/8/layout/target3"/>
    <dgm:cxn modelId="{61055C4E-BC1E-4810-93A1-2437187CCE0C}" type="presOf" srcId="{9539906D-8E47-432E-8503-25194E7B0239}" destId="{DA943E14-1759-4D8F-BDBF-781AC8088E9E}" srcOrd="1" destOrd="0" presId="urn:microsoft.com/office/officeart/2005/8/layout/target3"/>
    <dgm:cxn modelId="{75E75C54-2FC2-41E6-85A6-DA81426D01E8}" type="presParOf" srcId="{04E01650-BEB1-4BEB-97CA-00DDA6022574}" destId="{D47BC43A-31A1-4ED8-AC08-35616CD5F9D3}" srcOrd="0" destOrd="0" presId="urn:microsoft.com/office/officeart/2005/8/layout/target3"/>
    <dgm:cxn modelId="{EA44AEAF-2B67-427B-A98D-86315E421A6C}" type="presParOf" srcId="{04E01650-BEB1-4BEB-97CA-00DDA6022574}" destId="{4F689817-8741-44A4-9966-40BAC6249232}" srcOrd="1" destOrd="0" presId="urn:microsoft.com/office/officeart/2005/8/layout/target3"/>
    <dgm:cxn modelId="{6AABC754-5A97-4AF2-8D4D-BB9F2E04389D}" type="presParOf" srcId="{04E01650-BEB1-4BEB-97CA-00DDA6022574}" destId="{8B9A16F6-787A-4E10-83A7-ADAB259D6713}" srcOrd="2" destOrd="0" presId="urn:microsoft.com/office/officeart/2005/8/layout/target3"/>
    <dgm:cxn modelId="{68B4A4D2-D672-451E-8581-C11282615111}" type="presParOf" srcId="{04E01650-BEB1-4BEB-97CA-00DDA6022574}" destId="{55B04E89-D960-43B5-948B-5AFFE9365E8D}" srcOrd="3" destOrd="0" presId="urn:microsoft.com/office/officeart/2005/8/layout/target3"/>
    <dgm:cxn modelId="{9F4DD408-766A-4D31-B1A7-8AEA3B3095B1}" type="presParOf" srcId="{04E01650-BEB1-4BEB-97CA-00DDA6022574}" destId="{A3BD080B-3F4C-43A5-985A-14763AB79B48}" srcOrd="4" destOrd="0" presId="urn:microsoft.com/office/officeart/2005/8/layout/target3"/>
    <dgm:cxn modelId="{484FA989-A9AE-4410-86CE-F0656E95CB39}" type="presParOf" srcId="{04E01650-BEB1-4BEB-97CA-00DDA6022574}" destId="{C2538A80-2CF6-4385-A36D-F9844A2A92FC}" srcOrd="5" destOrd="0" presId="urn:microsoft.com/office/officeart/2005/8/layout/target3"/>
    <dgm:cxn modelId="{63C7033C-EC65-46B1-8355-4292DF61CF8A}" type="presParOf" srcId="{04E01650-BEB1-4BEB-97CA-00DDA6022574}" destId="{AEDEADC5-9DAB-4B6D-913B-E1C525A00D54}" srcOrd="6" destOrd="0" presId="urn:microsoft.com/office/officeart/2005/8/layout/target3"/>
    <dgm:cxn modelId="{C389D19B-9392-4813-95C1-EE34E143B3B6}" type="presParOf" srcId="{04E01650-BEB1-4BEB-97CA-00DDA6022574}" destId="{F9430E59-56C3-400E-88E3-B125AC606653}" srcOrd="7" destOrd="0" presId="urn:microsoft.com/office/officeart/2005/8/layout/target3"/>
    <dgm:cxn modelId="{DD54EDAC-C5E1-47BB-AFC2-3CA67C2F0480}" type="presParOf" srcId="{04E01650-BEB1-4BEB-97CA-00DDA6022574}" destId="{2CADBF3D-58D7-4F47-8914-8B304EFA1503}" srcOrd="8" destOrd="0" presId="urn:microsoft.com/office/officeart/2005/8/layout/target3"/>
    <dgm:cxn modelId="{21D9B64A-7C5F-42DC-8372-3215B1AD17EA}" type="presParOf" srcId="{04E01650-BEB1-4BEB-97CA-00DDA6022574}" destId="{DE721E2D-7A9F-45DE-9CB8-FF0566A46864}" srcOrd="9" destOrd="0" presId="urn:microsoft.com/office/officeart/2005/8/layout/target3"/>
    <dgm:cxn modelId="{732CBD06-6E68-4942-A746-9A5748D0243C}" type="presParOf" srcId="{04E01650-BEB1-4BEB-97CA-00DDA6022574}" destId="{AA600AF8-39AC-43D1-917E-4E0F988F1EEC}" srcOrd="10" destOrd="0" presId="urn:microsoft.com/office/officeart/2005/8/layout/target3"/>
    <dgm:cxn modelId="{475B7B0B-DF01-480E-860A-80F9B7EAE894}" type="presParOf" srcId="{04E01650-BEB1-4BEB-97CA-00DDA6022574}" destId="{B2003A24-E4A7-478C-A91A-E81E0A5D5F8E}" srcOrd="11" destOrd="0" presId="urn:microsoft.com/office/officeart/2005/8/layout/target3"/>
    <dgm:cxn modelId="{BBC1A2D3-FE53-4610-AD53-64063D222910}" type="presParOf" srcId="{04E01650-BEB1-4BEB-97CA-00DDA6022574}" destId="{A534D39E-CDF9-4865-B934-E058E9F7427A}" srcOrd="12" destOrd="0" presId="urn:microsoft.com/office/officeart/2005/8/layout/target3"/>
    <dgm:cxn modelId="{22D29A9C-8038-462D-AEFD-B9CA572DD4CB}" type="presParOf" srcId="{04E01650-BEB1-4BEB-97CA-00DDA6022574}" destId="{1DD8FA67-43A2-42D4-BD49-DA2B8B2DFCCC}" srcOrd="13" destOrd="0" presId="urn:microsoft.com/office/officeart/2005/8/layout/target3"/>
    <dgm:cxn modelId="{43A76DD0-79FC-4D34-B4E2-B76DA23CA2D1}" type="presParOf" srcId="{04E01650-BEB1-4BEB-97CA-00DDA6022574}" destId="{6381961A-C712-4C40-9437-4C8D45DDEE00}" srcOrd="14" destOrd="0" presId="urn:microsoft.com/office/officeart/2005/8/layout/target3"/>
    <dgm:cxn modelId="{55059713-AD1E-48E5-850C-9F2C881D7580}" type="presParOf" srcId="{04E01650-BEB1-4BEB-97CA-00DDA6022574}" destId="{DA943E14-1759-4D8F-BDBF-781AC8088E9E}" srcOrd="15" destOrd="0" presId="urn:microsoft.com/office/officeart/2005/8/layout/targe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3AF245E8-FAF8-4E40-99B2-84370854E7D9}" type="doc">
      <dgm:prSet loTypeId="urn:microsoft.com/office/officeart/2005/8/layout/venn1" loCatId="relationship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ru-RU"/>
        </a:p>
      </dgm:t>
    </dgm:pt>
    <dgm:pt modelId="{06C19F8E-57AA-477B-ADBB-736BC9EFD495}">
      <dgm:prSet/>
      <dgm:spPr/>
      <dgm:t>
        <a:bodyPr/>
        <a:lstStyle/>
        <a:p>
          <a:pPr rtl="0"/>
          <a:r>
            <a:rPr lang="uk-UA" baseline="0" smtClean="0"/>
            <a:t>Стать</a:t>
          </a:r>
          <a:endParaRPr lang="ru-RU"/>
        </a:p>
      </dgm:t>
    </dgm:pt>
    <dgm:pt modelId="{D14C2A5B-169E-4473-A83C-DF0BAF7CE1D8}" type="parTrans" cxnId="{1EB8EE57-A04B-4273-BC0F-7476D512DA0A}">
      <dgm:prSet/>
      <dgm:spPr/>
      <dgm:t>
        <a:bodyPr/>
        <a:lstStyle/>
        <a:p>
          <a:endParaRPr lang="ru-RU"/>
        </a:p>
      </dgm:t>
    </dgm:pt>
    <dgm:pt modelId="{400F879C-5DBC-4945-AE18-B85589CB095D}" type="sibTrans" cxnId="{1EB8EE57-A04B-4273-BC0F-7476D512DA0A}">
      <dgm:prSet/>
      <dgm:spPr/>
      <dgm:t>
        <a:bodyPr/>
        <a:lstStyle/>
        <a:p>
          <a:endParaRPr lang="ru-RU"/>
        </a:p>
      </dgm:t>
    </dgm:pt>
    <dgm:pt modelId="{759133EB-00F6-4B9F-B039-488DE59E31AD}">
      <dgm:prSet/>
      <dgm:spPr/>
      <dgm:t>
        <a:bodyPr/>
        <a:lstStyle/>
        <a:p>
          <a:pPr rtl="0"/>
          <a:r>
            <a:rPr lang="uk-UA" baseline="0" smtClean="0"/>
            <a:t>Вік</a:t>
          </a:r>
          <a:endParaRPr lang="ru-RU"/>
        </a:p>
      </dgm:t>
    </dgm:pt>
    <dgm:pt modelId="{348353AE-0DB9-4D19-9424-FFA1449E28B2}" type="parTrans" cxnId="{C74A1950-C8ED-4DD6-A973-FF405357E7CF}">
      <dgm:prSet/>
      <dgm:spPr/>
      <dgm:t>
        <a:bodyPr/>
        <a:lstStyle/>
        <a:p>
          <a:endParaRPr lang="ru-RU"/>
        </a:p>
      </dgm:t>
    </dgm:pt>
    <dgm:pt modelId="{CC1233F2-B6A9-49B6-9B10-EE40C3ED504E}" type="sibTrans" cxnId="{C74A1950-C8ED-4DD6-A973-FF405357E7CF}">
      <dgm:prSet/>
      <dgm:spPr/>
      <dgm:t>
        <a:bodyPr/>
        <a:lstStyle/>
        <a:p>
          <a:endParaRPr lang="ru-RU"/>
        </a:p>
      </dgm:t>
    </dgm:pt>
    <dgm:pt modelId="{B4BAC5B1-E66A-480A-80D3-87F20E9BE145}">
      <dgm:prSet/>
      <dgm:spPr/>
      <dgm:t>
        <a:bodyPr/>
        <a:lstStyle/>
        <a:p>
          <a:pPr rtl="0"/>
          <a:r>
            <a:rPr lang="uk-UA" baseline="0" smtClean="0"/>
            <a:t>Рід занять</a:t>
          </a:r>
          <a:endParaRPr lang="ru-RU"/>
        </a:p>
      </dgm:t>
    </dgm:pt>
    <dgm:pt modelId="{72100B45-D582-4AD7-ADB4-F213C500BF95}" type="parTrans" cxnId="{3344FAEE-E10F-4FF2-9E61-B67A82CD4FB4}">
      <dgm:prSet/>
      <dgm:spPr/>
      <dgm:t>
        <a:bodyPr/>
        <a:lstStyle/>
        <a:p>
          <a:endParaRPr lang="ru-RU"/>
        </a:p>
      </dgm:t>
    </dgm:pt>
    <dgm:pt modelId="{577B1EC2-C2DC-4A64-A4D5-20EF563C71EF}" type="sibTrans" cxnId="{3344FAEE-E10F-4FF2-9E61-B67A82CD4FB4}">
      <dgm:prSet/>
      <dgm:spPr/>
      <dgm:t>
        <a:bodyPr/>
        <a:lstStyle/>
        <a:p>
          <a:endParaRPr lang="ru-RU"/>
        </a:p>
      </dgm:t>
    </dgm:pt>
    <dgm:pt modelId="{9FD974FC-5BC8-41BD-A926-416F36893BFB}">
      <dgm:prSet/>
      <dgm:spPr/>
      <dgm:t>
        <a:bodyPr/>
        <a:lstStyle/>
        <a:p>
          <a:pPr rtl="0"/>
          <a:r>
            <a:rPr lang="uk-UA" baseline="0" smtClean="0"/>
            <a:t>Доходи</a:t>
          </a:r>
          <a:endParaRPr lang="ru-RU"/>
        </a:p>
      </dgm:t>
    </dgm:pt>
    <dgm:pt modelId="{B834B8F5-EA14-4593-9625-C8601AEDE4FB}" type="parTrans" cxnId="{7AAE56CE-DAA9-417C-99AB-BFEB9209F933}">
      <dgm:prSet/>
      <dgm:spPr/>
      <dgm:t>
        <a:bodyPr/>
        <a:lstStyle/>
        <a:p>
          <a:endParaRPr lang="ru-RU"/>
        </a:p>
      </dgm:t>
    </dgm:pt>
    <dgm:pt modelId="{75F4F88E-8F7B-4E5A-9424-473ADE5F108F}" type="sibTrans" cxnId="{7AAE56CE-DAA9-417C-99AB-BFEB9209F933}">
      <dgm:prSet/>
      <dgm:spPr/>
      <dgm:t>
        <a:bodyPr/>
        <a:lstStyle/>
        <a:p>
          <a:endParaRPr lang="ru-RU"/>
        </a:p>
      </dgm:t>
    </dgm:pt>
    <dgm:pt modelId="{AEA6D91A-6120-4AC3-9BE6-7964130EDCC2}">
      <dgm:prSet/>
      <dgm:spPr/>
      <dgm:t>
        <a:bodyPr/>
        <a:lstStyle/>
        <a:p>
          <a:pPr rtl="0"/>
          <a:r>
            <a:rPr lang="uk-UA" baseline="0" smtClean="0"/>
            <a:t>Освіта</a:t>
          </a:r>
          <a:endParaRPr lang="ru-RU"/>
        </a:p>
      </dgm:t>
    </dgm:pt>
    <dgm:pt modelId="{8443A253-404E-4A53-BD62-4BC015C6F332}" type="parTrans" cxnId="{0FC65737-6179-4F12-B361-9CB89E6EC73A}">
      <dgm:prSet/>
      <dgm:spPr/>
      <dgm:t>
        <a:bodyPr/>
        <a:lstStyle/>
        <a:p>
          <a:endParaRPr lang="ru-RU"/>
        </a:p>
      </dgm:t>
    </dgm:pt>
    <dgm:pt modelId="{B395AD33-B319-40A9-89D9-9A5F1E7DE144}" type="sibTrans" cxnId="{0FC65737-6179-4F12-B361-9CB89E6EC73A}">
      <dgm:prSet/>
      <dgm:spPr/>
      <dgm:t>
        <a:bodyPr/>
        <a:lstStyle/>
        <a:p>
          <a:endParaRPr lang="ru-RU"/>
        </a:p>
      </dgm:t>
    </dgm:pt>
    <dgm:pt modelId="{A9B51FFC-C822-4EE3-B8A8-344BFE4D6286}">
      <dgm:prSet/>
      <dgm:spPr/>
      <dgm:t>
        <a:bodyPr/>
        <a:lstStyle/>
        <a:p>
          <a:pPr rtl="0"/>
          <a:r>
            <a:rPr lang="uk-UA" baseline="0" smtClean="0"/>
            <a:t>Сім’я</a:t>
          </a:r>
          <a:endParaRPr lang="ru-RU"/>
        </a:p>
      </dgm:t>
    </dgm:pt>
    <dgm:pt modelId="{346C10A6-0416-4DA5-A397-6CD16577A35B}" type="parTrans" cxnId="{F02D7410-99B5-4222-8278-070DDD60CDFC}">
      <dgm:prSet/>
      <dgm:spPr/>
      <dgm:t>
        <a:bodyPr/>
        <a:lstStyle/>
        <a:p>
          <a:endParaRPr lang="ru-RU"/>
        </a:p>
      </dgm:t>
    </dgm:pt>
    <dgm:pt modelId="{40F8B051-1FEA-47D7-ADD4-D738A15932F4}" type="sibTrans" cxnId="{F02D7410-99B5-4222-8278-070DDD60CDFC}">
      <dgm:prSet/>
      <dgm:spPr/>
      <dgm:t>
        <a:bodyPr/>
        <a:lstStyle/>
        <a:p>
          <a:endParaRPr lang="ru-RU"/>
        </a:p>
      </dgm:t>
    </dgm:pt>
    <dgm:pt modelId="{E8D97937-14C0-48E1-988A-402F4A6BCBF9}">
      <dgm:prSet/>
      <dgm:spPr/>
      <dgm:t>
        <a:bodyPr/>
        <a:lstStyle/>
        <a:p>
          <a:pPr rtl="0"/>
          <a:r>
            <a:rPr lang="uk-UA" baseline="0" smtClean="0"/>
            <a:t>Релігійні переконання</a:t>
          </a:r>
          <a:endParaRPr lang="ru-RU"/>
        </a:p>
      </dgm:t>
    </dgm:pt>
    <dgm:pt modelId="{C1D7EC2B-6F1B-42D9-A9F7-9C38A7526323}" type="parTrans" cxnId="{1109AACE-1A91-43AB-99E5-FD39B88B6527}">
      <dgm:prSet/>
      <dgm:spPr/>
      <dgm:t>
        <a:bodyPr/>
        <a:lstStyle/>
        <a:p>
          <a:endParaRPr lang="ru-RU"/>
        </a:p>
      </dgm:t>
    </dgm:pt>
    <dgm:pt modelId="{93FE240A-8616-4732-A909-E1D921CA13D4}" type="sibTrans" cxnId="{1109AACE-1A91-43AB-99E5-FD39B88B6527}">
      <dgm:prSet/>
      <dgm:spPr/>
      <dgm:t>
        <a:bodyPr/>
        <a:lstStyle/>
        <a:p>
          <a:endParaRPr lang="ru-RU"/>
        </a:p>
      </dgm:t>
    </dgm:pt>
    <dgm:pt modelId="{8C0BFEFC-7F48-4CCD-9C3C-8C20929B32E3}" type="pres">
      <dgm:prSet presAssocID="{3AF245E8-FAF8-4E40-99B2-84370854E7D9}" presName="compositeShape" presStyleCnt="0">
        <dgm:presLayoutVars>
          <dgm:chMax val="7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6E116C6D-4CD1-4B98-87FC-DBF443880487}" type="pres">
      <dgm:prSet presAssocID="{06C19F8E-57AA-477B-ADBB-736BC9EFD495}" presName="circ1" presStyleLbl="vennNode1" presStyleIdx="0" presStyleCnt="7"/>
      <dgm:spPr/>
    </dgm:pt>
    <dgm:pt modelId="{C830753B-92EB-4BB5-9BED-FC85ECB0B568}" type="pres">
      <dgm:prSet presAssocID="{06C19F8E-57AA-477B-ADBB-736BC9EFD495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2BE4FA7-410C-484E-8E80-78FA353098C4}" type="pres">
      <dgm:prSet presAssocID="{759133EB-00F6-4B9F-B039-488DE59E31AD}" presName="circ2" presStyleLbl="vennNode1" presStyleIdx="1" presStyleCnt="7"/>
      <dgm:spPr/>
    </dgm:pt>
    <dgm:pt modelId="{4C46D860-3F86-49ED-80A8-68C81AA0DAF1}" type="pres">
      <dgm:prSet presAssocID="{759133EB-00F6-4B9F-B039-488DE59E31AD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5636364-3E44-4B2C-A356-102345F7FE38}" type="pres">
      <dgm:prSet presAssocID="{B4BAC5B1-E66A-480A-80D3-87F20E9BE145}" presName="circ3" presStyleLbl="vennNode1" presStyleIdx="2" presStyleCnt="7"/>
      <dgm:spPr/>
    </dgm:pt>
    <dgm:pt modelId="{023E585B-5D31-4DF8-8EFB-E98A63C84892}" type="pres">
      <dgm:prSet presAssocID="{B4BAC5B1-E66A-480A-80D3-87F20E9BE145}" presName="circ3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6812184-2A27-4A4B-9F2A-1C61D29967AC}" type="pres">
      <dgm:prSet presAssocID="{9FD974FC-5BC8-41BD-A926-416F36893BFB}" presName="circ4" presStyleLbl="vennNode1" presStyleIdx="3" presStyleCnt="7"/>
      <dgm:spPr/>
    </dgm:pt>
    <dgm:pt modelId="{91E044B4-9C05-4FD9-9E5B-042C72D220ED}" type="pres">
      <dgm:prSet presAssocID="{9FD974FC-5BC8-41BD-A926-416F36893BFB}" presName="circ4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084900D-F700-4FF4-AF83-2463AA0E1060}" type="pres">
      <dgm:prSet presAssocID="{AEA6D91A-6120-4AC3-9BE6-7964130EDCC2}" presName="circ5" presStyleLbl="vennNode1" presStyleIdx="4" presStyleCnt="7"/>
      <dgm:spPr/>
    </dgm:pt>
    <dgm:pt modelId="{AFA9F0CF-7E4A-47F9-8E04-F04466F1B171}" type="pres">
      <dgm:prSet presAssocID="{AEA6D91A-6120-4AC3-9BE6-7964130EDCC2}" presName="circ5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45737A9-0ADB-4896-9741-333EE272EF5A}" type="pres">
      <dgm:prSet presAssocID="{A9B51FFC-C822-4EE3-B8A8-344BFE4D6286}" presName="circ6" presStyleLbl="vennNode1" presStyleIdx="5" presStyleCnt="7"/>
      <dgm:spPr/>
    </dgm:pt>
    <dgm:pt modelId="{0342A887-B1BA-4B4E-9F54-4E60E3E08CF1}" type="pres">
      <dgm:prSet presAssocID="{A9B51FFC-C822-4EE3-B8A8-344BFE4D6286}" presName="circ6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FEE9B50-3423-4FFB-8A11-BFC6EF86CAB8}" type="pres">
      <dgm:prSet presAssocID="{E8D97937-14C0-48E1-988A-402F4A6BCBF9}" presName="circ7" presStyleLbl="vennNode1" presStyleIdx="6" presStyleCnt="7"/>
      <dgm:spPr/>
    </dgm:pt>
    <dgm:pt modelId="{63814674-4516-4FC8-8386-C84327938F14}" type="pres">
      <dgm:prSet presAssocID="{E8D97937-14C0-48E1-988A-402F4A6BCBF9}" presName="circ7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3D49B52C-EA8C-417C-A5C0-E19F759C1417}" type="presOf" srcId="{B4BAC5B1-E66A-480A-80D3-87F20E9BE145}" destId="{023E585B-5D31-4DF8-8EFB-E98A63C84892}" srcOrd="0" destOrd="0" presId="urn:microsoft.com/office/officeart/2005/8/layout/venn1"/>
    <dgm:cxn modelId="{7AAE56CE-DAA9-417C-99AB-BFEB9209F933}" srcId="{3AF245E8-FAF8-4E40-99B2-84370854E7D9}" destId="{9FD974FC-5BC8-41BD-A926-416F36893BFB}" srcOrd="3" destOrd="0" parTransId="{B834B8F5-EA14-4593-9625-C8601AEDE4FB}" sibTransId="{75F4F88E-8F7B-4E5A-9424-473ADE5F108F}"/>
    <dgm:cxn modelId="{7FD86E80-8594-4560-A441-63BA0923CF43}" type="presOf" srcId="{9FD974FC-5BC8-41BD-A926-416F36893BFB}" destId="{91E044B4-9C05-4FD9-9E5B-042C72D220ED}" srcOrd="0" destOrd="0" presId="urn:microsoft.com/office/officeart/2005/8/layout/venn1"/>
    <dgm:cxn modelId="{92E4D6E6-5635-471F-ABFF-206165F5F3B8}" type="presOf" srcId="{3AF245E8-FAF8-4E40-99B2-84370854E7D9}" destId="{8C0BFEFC-7F48-4CCD-9C3C-8C20929B32E3}" srcOrd="0" destOrd="0" presId="urn:microsoft.com/office/officeart/2005/8/layout/venn1"/>
    <dgm:cxn modelId="{1EB8EE57-A04B-4273-BC0F-7476D512DA0A}" srcId="{3AF245E8-FAF8-4E40-99B2-84370854E7D9}" destId="{06C19F8E-57AA-477B-ADBB-736BC9EFD495}" srcOrd="0" destOrd="0" parTransId="{D14C2A5B-169E-4473-A83C-DF0BAF7CE1D8}" sibTransId="{400F879C-5DBC-4945-AE18-B85589CB095D}"/>
    <dgm:cxn modelId="{F02D7410-99B5-4222-8278-070DDD60CDFC}" srcId="{3AF245E8-FAF8-4E40-99B2-84370854E7D9}" destId="{A9B51FFC-C822-4EE3-B8A8-344BFE4D6286}" srcOrd="5" destOrd="0" parTransId="{346C10A6-0416-4DA5-A397-6CD16577A35B}" sibTransId="{40F8B051-1FEA-47D7-ADD4-D738A15932F4}"/>
    <dgm:cxn modelId="{1109AACE-1A91-43AB-99E5-FD39B88B6527}" srcId="{3AF245E8-FAF8-4E40-99B2-84370854E7D9}" destId="{E8D97937-14C0-48E1-988A-402F4A6BCBF9}" srcOrd="6" destOrd="0" parTransId="{C1D7EC2B-6F1B-42D9-A9F7-9C38A7526323}" sibTransId="{93FE240A-8616-4732-A909-E1D921CA13D4}"/>
    <dgm:cxn modelId="{C74A1950-C8ED-4DD6-A973-FF405357E7CF}" srcId="{3AF245E8-FAF8-4E40-99B2-84370854E7D9}" destId="{759133EB-00F6-4B9F-B039-488DE59E31AD}" srcOrd="1" destOrd="0" parTransId="{348353AE-0DB9-4D19-9424-FFA1449E28B2}" sibTransId="{CC1233F2-B6A9-49B6-9B10-EE40C3ED504E}"/>
    <dgm:cxn modelId="{268F3982-E7CE-4007-8246-EECD33E8553D}" type="presOf" srcId="{759133EB-00F6-4B9F-B039-488DE59E31AD}" destId="{4C46D860-3F86-49ED-80A8-68C81AA0DAF1}" srcOrd="0" destOrd="0" presId="urn:microsoft.com/office/officeart/2005/8/layout/venn1"/>
    <dgm:cxn modelId="{D22DE531-8D0A-463B-8EC7-C9C6A8278722}" type="presOf" srcId="{AEA6D91A-6120-4AC3-9BE6-7964130EDCC2}" destId="{AFA9F0CF-7E4A-47F9-8E04-F04466F1B171}" srcOrd="0" destOrd="0" presId="urn:microsoft.com/office/officeart/2005/8/layout/venn1"/>
    <dgm:cxn modelId="{F554F900-D6D3-4CB3-B9D8-79E161243E4E}" type="presOf" srcId="{E8D97937-14C0-48E1-988A-402F4A6BCBF9}" destId="{63814674-4516-4FC8-8386-C84327938F14}" srcOrd="0" destOrd="0" presId="urn:microsoft.com/office/officeart/2005/8/layout/venn1"/>
    <dgm:cxn modelId="{3344FAEE-E10F-4FF2-9E61-B67A82CD4FB4}" srcId="{3AF245E8-FAF8-4E40-99B2-84370854E7D9}" destId="{B4BAC5B1-E66A-480A-80D3-87F20E9BE145}" srcOrd="2" destOrd="0" parTransId="{72100B45-D582-4AD7-ADB4-F213C500BF95}" sibTransId="{577B1EC2-C2DC-4A64-A4D5-20EF563C71EF}"/>
    <dgm:cxn modelId="{B98E34EB-2079-48CE-B789-D7F225753ECF}" type="presOf" srcId="{06C19F8E-57AA-477B-ADBB-736BC9EFD495}" destId="{C830753B-92EB-4BB5-9BED-FC85ECB0B568}" srcOrd="0" destOrd="0" presId="urn:microsoft.com/office/officeart/2005/8/layout/venn1"/>
    <dgm:cxn modelId="{0FC65737-6179-4F12-B361-9CB89E6EC73A}" srcId="{3AF245E8-FAF8-4E40-99B2-84370854E7D9}" destId="{AEA6D91A-6120-4AC3-9BE6-7964130EDCC2}" srcOrd="4" destOrd="0" parTransId="{8443A253-404E-4A53-BD62-4BC015C6F332}" sibTransId="{B395AD33-B319-40A9-89D9-9A5F1E7DE144}"/>
    <dgm:cxn modelId="{41505B7A-D762-4A71-8EC7-A0909E354459}" type="presOf" srcId="{A9B51FFC-C822-4EE3-B8A8-344BFE4D6286}" destId="{0342A887-B1BA-4B4E-9F54-4E60E3E08CF1}" srcOrd="0" destOrd="0" presId="urn:microsoft.com/office/officeart/2005/8/layout/venn1"/>
    <dgm:cxn modelId="{4A46B10C-BDB3-4E53-A6F1-C30152D104A7}" type="presParOf" srcId="{8C0BFEFC-7F48-4CCD-9C3C-8C20929B32E3}" destId="{6E116C6D-4CD1-4B98-87FC-DBF443880487}" srcOrd="0" destOrd="0" presId="urn:microsoft.com/office/officeart/2005/8/layout/venn1"/>
    <dgm:cxn modelId="{51521DF8-B923-4178-A65F-21F2BC9F4819}" type="presParOf" srcId="{8C0BFEFC-7F48-4CCD-9C3C-8C20929B32E3}" destId="{C830753B-92EB-4BB5-9BED-FC85ECB0B568}" srcOrd="1" destOrd="0" presId="urn:microsoft.com/office/officeart/2005/8/layout/venn1"/>
    <dgm:cxn modelId="{D525EC59-3269-42CF-B853-68AC8158AF4F}" type="presParOf" srcId="{8C0BFEFC-7F48-4CCD-9C3C-8C20929B32E3}" destId="{42BE4FA7-410C-484E-8E80-78FA353098C4}" srcOrd="2" destOrd="0" presId="urn:microsoft.com/office/officeart/2005/8/layout/venn1"/>
    <dgm:cxn modelId="{A54355C8-2D57-466A-A49C-00C823E3304C}" type="presParOf" srcId="{8C0BFEFC-7F48-4CCD-9C3C-8C20929B32E3}" destId="{4C46D860-3F86-49ED-80A8-68C81AA0DAF1}" srcOrd="3" destOrd="0" presId="urn:microsoft.com/office/officeart/2005/8/layout/venn1"/>
    <dgm:cxn modelId="{5E65C332-12D0-417D-AFFE-25F9E9EA87F2}" type="presParOf" srcId="{8C0BFEFC-7F48-4CCD-9C3C-8C20929B32E3}" destId="{55636364-3E44-4B2C-A356-102345F7FE38}" srcOrd="4" destOrd="0" presId="urn:microsoft.com/office/officeart/2005/8/layout/venn1"/>
    <dgm:cxn modelId="{51039FAB-38B9-41D3-8291-F6A0A771413B}" type="presParOf" srcId="{8C0BFEFC-7F48-4CCD-9C3C-8C20929B32E3}" destId="{023E585B-5D31-4DF8-8EFB-E98A63C84892}" srcOrd="5" destOrd="0" presId="urn:microsoft.com/office/officeart/2005/8/layout/venn1"/>
    <dgm:cxn modelId="{267A65A8-BED6-4351-ACF4-EB822D2D37F8}" type="presParOf" srcId="{8C0BFEFC-7F48-4CCD-9C3C-8C20929B32E3}" destId="{26812184-2A27-4A4B-9F2A-1C61D29967AC}" srcOrd="6" destOrd="0" presId="urn:microsoft.com/office/officeart/2005/8/layout/venn1"/>
    <dgm:cxn modelId="{86712678-0FBF-4AD0-9A33-9DACFE645014}" type="presParOf" srcId="{8C0BFEFC-7F48-4CCD-9C3C-8C20929B32E3}" destId="{91E044B4-9C05-4FD9-9E5B-042C72D220ED}" srcOrd="7" destOrd="0" presId="urn:microsoft.com/office/officeart/2005/8/layout/venn1"/>
    <dgm:cxn modelId="{8B8A8859-644D-4BF2-AA3F-BE8120816515}" type="presParOf" srcId="{8C0BFEFC-7F48-4CCD-9C3C-8C20929B32E3}" destId="{6084900D-F700-4FF4-AF83-2463AA0E1060}" srcOrd="8" destOrd="0" presId="urn:microsoft.com/office/officeart/2005/8/layout/venn1"/>
    <dgm:cxn modelId="{7EB23020-077F-4A33-A7C2-93B13A6F315B}" type="presParOf" srcId="{8C0BFEFC-7F48-4CCD-9C3C-8C20929B32E3}" destId="{AFA9F0CF-7E4A-47F9-8E04-F04466F1B171}" srcOrd="9" destOrd="0" presId="urn:microsoft.com/office/officeart/2005/8/layout/venn1"/>
    <dgm:cxn modelId="{2EF94465-7BA6-4B03-B244-DEB61E77A57E}" type="presParOf" srcId="{8C0BFEFC-7F48-4CCD-9C3C-8C20929B32E3}" destId="{F45737A9-0ADB-4896-9741-333EE272EF5A}" srcOrd="10" destOrd="0" presId="urn:microsoft.com/office/officeart/2005/8/layout/venn1"/>
    <dgm:cxn modelId="{FB25E477-7415-4157-BE83-9564DB1BB7A9}" type="presParOf" srcId="{8C0BFEFC-7F48-4CCD-9C3C-8C20929B32E3}" destId="{0342A887-B1BA-4B4E-9F54-4E60E3E08CF1}" srcOrd="11" destOrd="0" presId="urn:microsoft.com/office/officeart/2005/8/layout/venn1"/>
    <dgm:cxn modelId="{050CC3EC-3235-4117-AA33-58E5378834EA}" type="presParOf" srcId="{8C0BFEFC-7F48-4CCD-9C3C-8C20929B32E3}" destId="{9FEE9B50-3423-4FFB-8A11-BFC6EF86CAB8}" srcOrd="12" destOrd="0" presId="urn:microsoft.com/office/officeart/2005/8/layout/venn1"/>
    <dgm:cxn modelId="{AEBA66F1-1103-4E12-8090-00E9D8BBCFD6}" type="presParOf" srcId="{8C0BFEFC-7F48-4CCD-9C3C-8C20929B32E3}" destId="{63814674-4516-4FC8-8386-C84327938F14}" srcOrd="13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1499584C-C31F-45E3-AC03-7CD967FF78A2}" type="doc">
      <dgm:prSet loTypeId="urn:microsoft.com/office/officeart/2005/8/layout/venn1" loCatId="relationship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ru-RU"/>
        </a:p>
      </dgm:t>
    </dgm:pt>
    <dgm:pt modelId="{6C8606D4-19D5-4E7D-A367-E5359459C29D}">
      <dgm:prSet/>
      <dgm:spPr/>
      <dgm:t>
        <a:bodyPr/>
        <a:lstStyle/>
        <a:p>
          <a:pPr rtl="0"/>
          <a:r>
            <a:rPr lang="uk-UA" baseline="0" smtClean="0"/>
            <a:t>Інтереси виборців</a:t>
          </a:r>
          <a:endParaRPr lang="ru-RU"/>
        </a:p>
      </dgm:t>
    </dgm:pt>
    <dgm:pt modelId="{984E86BB-9C45-48E2-B786-8F185405A59A}" type="parTrans" cxnId="{CDC6E912-352E-4ACB-95A2-F3A354AA4CD2}">
      <dgm:prSet/>
      <dgm:spPr/>
      <dgm:t>
        <a:bodyPr/>
        <a:lstStyle/>
        <a:p>
          <a:endParaRPr lang="ru-RU"/>
        </a:p>
      </dgm:t>
    </dgm:pt>
    <dgm:pt modelId="{06FAC1B5-5D1E-473B-84DC-0519F3CE023F}" type="sibTrans" cxnId="{CDC6E912-352E-4ACB-95A2-F3A354AA4CD2}">
      <dgm:prSet/>
      <dgm:spPr/>
      <dgm:t>
        <a:bodyPr/>
        <a:lstStyle/>
        <a:p>
          <a:endParaRPr lang="ru-RU"/>
        </a:p>
      </dgm:t>
    </dgm:pt>
    <dgm:pt modelId="{39125198-0B61-47C7-858D-2646FA96E918}">
      <dgm:prSet/>
      <dgm:spPr/>
      <dgm:t>
        <a:bodyPr/>
        <a:lstStyle/>
        <a:p>
          <a:pPr rtl="0"/>
          <a:r>
            <a:rPr lang="uk-UA" baseline="0" smtClean="0"/>
            <a:t>Ціннісні орієнтації</a:t>
          </a:r>
          <a:endParaRPr lang="ru-RU"/>
        </a:p>
      </dgm:t>
    </dgm:pt>
    <dgm:pt modelId="{B3029EAA-C3C8-458C-8E3F-EB155950B56B}" type="parTrans" cxnId="{A4EE5965-7AE0-4FAE-89FD-4BAE1B3AC814}">
      <dgm:prSet/>
      <dgm:spPr/>
      <dgm:t>
        <a:bodyPr/>
        <a:lstStyle/>
        <a:p>
          <a:endParaRPr lang="ru-RU"/>
        </a:p>
      </dgm:t>
    </dgm:pt>
    <dgm:pt modelId="{629906C9-808D-4A1D-93EB-3874CFBF60C0}" type="sibTrans" cxnId="{A4EE5965-7AE0-4FAE-89FD-4BAE1B3AC814}">
      <dgm:prSet/>
      <dgm:spPr/>
      <dgm:t>
        <a:bodyPr/>
        <a:lstStyle/>
        <a:p>
          <a:endParaRPr lang="ru-RU"/>
        </a:p>
      </dgm:t>
    </dgm:pt>
    <dgm:pt modelId="{40FFA668-D872-4F7E-8E9F-B4D55A90D895}">
      <dgm:prSet/>
      <dgm:spPr/>
      <dgm:t>
        <a:bodyPr/>
        <a:lstStyle/>
        <a:p>
          <a:pPr rtl="0"/>
          <a:r>
            <a:rPr lang="uk-UA" baseline="0" dirty="0" smtClean="0"/>
            <a:t>Тип </a:t>
          </a:r>
          <a:r>
            <a:rPr lang="uk-UA" baseline="0" dirty="0" smtClean="0"/>
            <a:t>поведінки</a:t>
          </a:r>
          <a:endParaRPr lang="ru-RU" dirty="0"/>
        </a:p>
      </dgm:t>
    </dgm:pt>
    <dgm:pt modelId="{2A865DD1-00BF-4163-8F65-AD8B8E58C6C1}" type="parTrans" cxnId="{3C2FB519-78C6-462E-90E5-2DAA9A96260E}">
      <dgm:prSet/>
      <dgm:spPr/>
      <dgm:t>
        <a:bodyPr/>
        <a:lstStyle/>
        <a:p>
          <a:endParaRPr lang="ru-RU"/>
        </a:p>
      </dgm:t>
    </dgm:pt>
    <dgm:pt modelId="{4ABD9A14-CD98-44E3-8ADB-A82DAB1A503B}" type="sibTrans" cxnId="{3C2FB519-78C6-462E-90E5-2DAA9A96260E}">
      <dgm:prSet/>
      <dgm:spPr/>
      <dgm:t>
        <a:bodyPr/>
        <a:lstStyle/>
        <a:p>
          <a:endParaRPr lang="ru-RU"/>
        </a:p>
      </dgm:t>
    </dgm:pt>
    <dgm:pt modelId="{90D908BB-9026-475E-838F-0657666C8C1A}" type="pres">
      <dgm:prSet presAssocID="{1499584C-C31F-45E3-AC03-7CD967FF78A2}" presName="compositeShape" presStyleCnt="0">
        <dgm:presLayoutVars>
          <dgm:chMax val="7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05DED074-B473-4271-A1CD-73710FB40D80}" type="pres">
      <dgm:prSet presAssocID="{6C8606D4-19D5-4E7D-A367-E5359459C29D}" presName="circ1" presStyleLbl="vennNode1" presStyleIdx="0" presStyleCnt="3"/>
      <dgm:spPr/>
      <dgm:t>
        <a:bodyPr/>
        <a:lstStyle/>
        <a:p>
          <a:endParaRPr lang="ru-RU"/>
        </a:p>
      </dgm:t>
    </dgm:pt>
    <dgm:pt modelId="{6949FFD9-C621-444C-8BD0-789483F52938}" type="pres">
      <dgm:prSet presAssocID="{6C8606D4-19D5-4E7D-A367-E5359459C29D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DC9CCBF-7EF7-40B5-B00A-3B9E111374FE}" type="pres">
      <dgm:prSet presAssocID="{39125198-0B61-47C7-858D-2646FA96E918}" presName="circ2" presStyleLbl="vennNode1" presStyleIdx="1" presStyleCnt="3"/>
      <dgm:spPr/>
      <dgm:t>
        <a:bodyPr/>
        <a:lstStyle/>
        <a:p>
          <a:endParaRPr lang="ru-RU"/>
        </a:p>
      </dgm:t>
    </dgm:pt>
    <dgm:pt modelId="{4F37B90C-C60A-4F6C-A4B6-22533319CB6C}" type="pres">
      <dgm:prSet presAssocID="{39125198-0B61-47C7-858D-2646FA96E918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D5CB996-0FB4-4581-917A-3E7E0895C6D0}" type="pres">
      <dgm:prSet presAssocID="{40FFA668-D872-4F7E-8E9F-B4D55A90D895}" presName="circ3" presStyleLbl="vennNode1" presStyleIdx="2" presStyleCnt="3"/>
      <dgm:spPr/>
      <dgm:t>
        <a:bodyPr/>
        <a:lstStyle/>
        <a:p>
          <a:endParaRPr lang="ru-RU"/>
        </a:p>
      </dgm:t>
    </dgm:pt>
    <dgm:pt modelId="{92461D01-9133-485D-85EF-E30FBEF1CEB0}" type="pres">
      <dgm:prSet presAssocID="{40FFA668-D872-4F7E-8E9F-B4D55A90D895}" presName="circ3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D25D6CA0-3A09-43FE-8E4B-B28424427A52}" type="presOf" srcId="{1499584C-C31F-45E3-AC03-7CD967FF78A2}" destId="{90D908BB-9026-475E-838F-0657666C8C1A}" srcOrd="0" destOrd="0" presId="urn:microsoft.com/office/officeart/2005/8/layout/venn1"/>
    <dgm:cxn modelId="{3C2FB519-78C6-462E-90E5-2DAA9A96260E}" srcId="{1499584C-C31F-45E3-AC03-7CD967FF78A2}" destId="{40FFA668-D872-4F7E-8E9F-B4D55A90D895}" srcOrd="2" destOrd="0" parTransId="{2A865DD1-00BF-4163-8F65-AD8B8E58C6C1}" sibTransId="{4ABD9A14-CD98-44E3-8ADB-A82DAB1A503B}"/>
    <dgm:cxn modelId="{5C2A4FBB-4CE2-4E64-A7B0-51582FDAF316}" type="presOf" srcId="{39125198-0B61-47C7-858D-2646FA96E918}" destId="{5DC9CCBF-7EF7-40B5-B00A-3B9E111374FE}" srcOrd="0" destOrd="0" presId="urn:microsoft.com/office/officeart/2005/8/layout/venn1"/>
    <dgm:cxn modelId="{57AAE4EE-4376-4EEF-B618-48D48890DE05}" type="presOf" srcId="{39125198-0B61-47C7-858D-2646FA96E918}" destId="{4F37B90C-C60A-4F6C-A4B6-22533319CB6C}" srcOrd="1" destOrd="0" presId="urn:microsoft.com/office/officeart/2005/8/layout/venn1"/>
    <dgm:cxn modelId="{B46E1476-3A8A-44D3-8CBE-E6157EDD2DDA}" type="presOf" srcId="{6C8606D4-19D5-4E7D-A367-E5359459C29D}" destId="{05DED074-B473-4271-A1CD-73710FB40D80}" srcOrd="0" destOrd="0" presId="urn:microsoft.com/office/officeart/2005/8/layout/venn1"/>
    <dgm:cxn modelId="{A4550974-06FC-4EC2-BF45-0821D470E11B}" type="presOf" srcId="{40FFA668-D872-4F7E-8E9F-B4D55A90D895}" destId="{9D5CB996-0FB4-4581-917A-3E7E0895C6D0}" srcOrd="0" destOrd="0" presId="urn:microsoft.com/office/officeart/2005/8/layout/venn1"/>
    <dgm:cxn modelId="{E8420078-CBED-40D4-A5B7-A0E5E92415F2}" type="presOf" srcId="{6C8606D4-19D5-4E7D-A367-E5359459C29D}" destId="{6949FFD9-C621-444C-8BD0-789483F52938}" srcOrd="1" destOrd="0" presId="urn:microsoft.com/office/officeart/2005/8/layout/venn1"/>
    <dgm:cxn modelId="{A4EE5965-7AE0-4FAE-89FD-4BAE1B3AC814}" srcId="{1499584C-C31F-45E3-AC03-7CD967FF78A2}" destId="{39125198-0B61-47C7-858D-2646FA96E918}" srcOrd="1" destOrd="0" parTransId="{B3029EAA-C3C8-458C-8E3F-EB155950B56B}" sibTransId="{629906C9-808D-4A1D-93EB-3874CFBF60C0}"/>
    <dgm:cxn modelId="{CDC6E912-352E-4ACB-95A2-F3A354AA4CD2}" srcId="{1499584C-C31F-45E3-AC03-7CD967FF78A2}" destId="{6C8606D4-19D5-4E7D-A367-E5359459C29D}" srcOrd="0" destOrd="0" parTransId="{984E86BB-9C45-48E2-B786-8F185405A59A}" sibTransId="{06FAC1B5-5D1E-473B-84DC-0519F3CE023F}"/>
    <dgm:cxn modelId="{6F56C7A7-8D55-4719-A252-E21ED47C2698}" type="presOf" srcId="{40FFA668-D872-4F7E-8E9F-B4D55A90D895}" destId="{92461D01-9133-485D-85EF-E30FBEF1CEB0}" srcOrd="1" destOrd="0" presId="urn:microsoft.com/office/officeart/2005/8/layout/venn1"/>
    <dgm:cxn modelId="{92EF603D-3252-49D9-AB98-D62DFB4957F1}" type="presParOf" srcId="{90D908BB-9026-475E-838F-0657666C8C1A}" destId="{05DED074-B473-4271-A1CD-73710FB40D80}" srcOrd="0" destOrd="0" presId="urn:microsoft.com/office/officeart/2005/8/layout/venn1"/>
    <dgm:cxn modelId="{B6B9B155-EFC7-4E18-AC74-448C9371E2F4}" type="presParOf" srcId="{90D908BB-9026-475E-838F-0657666C8C1A}" destId="{6949FFD9-C621-444C-8BD0-789483F52938}" srcOrd="1" destOrd="0" presId="urn:microsoft.com/office/officeart/2005/8/layout/venn1"/>
    <dgm:cxn modelId="{E2F1B199-6465-42D3-98A9-EE226114EF60}" type="presParOf" srcId="{90D908BB-9026-475E-838F-0657666C8C1A}" destId="{5DC9CCBF-7EF7-40B5-B00A-3B9E111374FE}" srcOrd="2" destOrd="0" presId="urn:microsoft.com/office/officeart/2005/8/layout/venn1"/>
    <dgm:cxn modelId="{5D1E6938-5FB5-4747-9892-641FC1AF2F34}" type="presParOf" srcId="{90D908BB-9026-475E-838F-0657666C8C1A}" destId="{4F37B90C-C60A-4F6C-A4B6-22533319CB6C}" srcOrd="3" destOrd="0" presId="urn:microsoft.com/office/officeart/2005/8/layout/venn1"/>
    <dgm:cxn modelId="{30857122-3E0F-479C-9EA8-7B848A25DFDC}" type="presParOf" srcId="{90D908BB-9026-475E-838F-0657666C8C1A}" destId="{9D5CB996-0FB4-4581-917A-3E7E0895C6D0}" srcOrd="4" destOrd="0" presId="urn:microsoft.com/office/officeart/2005/8/layout/venn1"/>
    <dgm:cxn modelId="{25915E08-BB04-48F4-A2C9-EF6FD603BF06}" type="presParOf" srcId="{90D908BB-9026-475E-838F-0657666C8C1A}" destId="{92461D01-9133-485D-85EF-E30FBEF1CEB0}" srcOrd="5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CB332501-FCD3-4FE5-9F55-25E7C0AEB6BC}" type="doc">
      <dgm:prSet loTypeId="urn:microsoft.com/office/officeart/2005/8/layout/hList7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7C06E874-64C3-49FA-B266-FD4DF03358D6}">
      <dgm:prSet/>
      <dgm:spPr/>
      <dgm:t>
        <a:bodyPr/>
        <a:lstStyle/>
        <a:p>
          <a:pPr rtl="0"/>
          <a:r>
            <a:rPr lang="uk-UA" baseline="0" smtClean="0"/>
            <a:t>Традиціоналізм – збереження</a:t>
          </a:r>
          <a:endParaRPr lang="ru-RU"/>
        </a:p>
      </dgm:t>
    </dgm:pt>
    <dgm:pt modelId="{2805EDC3-8C34-4447-B3DD-FB7FD16F3D75}" type="parTrans" cxnId="{B67E72CD-B4F0-49D1-9A82-DE2D08CA45D0}">
      <dgm:prSet/>
      <dgm:spPr/>
      <dgm:t>
        <a:bodyPr/>
        <a:lstStyle/>
        <a:p>
          <a:endParaRPr lang="ru-RU"/>
        </a:p>
      </dgm:t>
    </dgm:pt>
    <dgm:pt modelId="{D9AA5EC5-3A46-48C9-8A5A-AF70AE026CE8}" type="sibTrans" cxnId="{B67E72CD-B4F0-49D1-9A82-DE2D08CA45D0}">
      <dgm:prSet/>
      <dgm:spPr/>
      <dgm:t>
        <a:bodyPr/>
        <a:lstStyle/>
        <a:p>
          <a:endParaRPr lang="ru-RU"/>
        </a:p>
      </dgm:t>
    </dgm:pt>
    <dgm:pt modelId="{F71E9A41-C9E3-429C-94E6-EE413AF97E4D}">
      <dgm:prSet/>
      <dgm:spPr/>
      <dgm:t>
        <a:bodyPr/>
        <a:lstStyle/>
        <a:p>
          <a:pPr rtl="0"/>
          <a:r>
            <a:rPr lang="uk-UA" baseline="0" smtClean="0"/>
            <a:t>Матеріалізм – мати</a:t>
          </a:r>
          <a:endParaRPr lang="ru-RU"/>
        </a:p>
      </dgm:t>
    </dgm:pt>
    <dgm:pt modelId="{F8FDA1FB-2106-4683-ABED-2B8DDAB84AA6}" type="parTrans" cxnId="{D8A019FB-C6E4-4E43-AA52-340ABDEA2CFF}">
      <dgm:prSet/>
      <dgm:spPr/>
      <dgm:t>
        <a:bodyPr/>
        <a:lstStyle/>
        <a:p>
          <a:endParaRPr lang="ru-RU"/>
        </a:p>
      </dgm:t>
    </dgm:pt>
    <dgm:pt modelId="{3CE40220-E09A-4AC3-8F0D-F9E5127E447A}" type="sibTrans" cxnId="{D8A019FB-C6E4-4E43-AA52-340ABDEA2CFF}">
      <dgm:prSet/>
      <dgm:spPr/>
      <dgm:t>
        <a:bodyPr/>
        <a:lstStyle/>
        <a:p>
          <a:endParaRPr lang="ru-RU"/>
        </a:p>
      </dgm:t>
    </dgm:pt>
    <dgm:pt modelId="{48B0E678-8321-4A35-ADD6-0CF7B9C71558}">
      <dgm:prSet/>
      <dgm:spPr/>
      <dgm:t>
        <a:bodyPr/>
        <a:lstStyle/>
        <a:p>
          <a:pPr rtl="0"/>
          <a:r>
            <a:rPr lang="uk-UA" baseline="0" smtClean="0"/>
            <a:t>Гедонізм – задоволення</a:t>
          </a:r>
          <a:endParaRPr lang="ru-RU"/>
        </a:p>
      </dgm:t>
    </dgm:pt>
    <dgm:pt modelId="{CAAD1FA7-9B41-48AE-8C72-51121BC633A9}" type="parTrans" cxnId="{A39B0B54-F0AE-44F8-9C18-C5576F479A58}">
      <dgm:prSet/>
      <dgm:spPr/>
      <dgm:t>
        <a:bodyPr/>
        <a:lstStyle/>
        <a:p>
          <a:endParaRPr lang="ru-RU"/>
        </a:p>
      </dgm:t>
    </dgm:pt>
    <dgm:pt modelId="{93AA7502-B014-40C7-A63B-721C7EDD3FF3}" type="sibTrans" cxnId="{A39B0B54-F0AE-44F8-9C18-C5576F479A58}">
      <dgm:prSet/>
      <dgm:spPr/>
      <dgm:t>
        <a:bodyPr/>
        <a:lstStyle/>
        <a:p>
          <a:endParaRPr lang="ru-RU"/>
        </a:p>
      </dgm:t>
    </dgm:pt>
    <dgm:pt modelId="{090CD540-1BB3-449A-876E-396D72C40B2E}">
      <dgm:prSet/>
      <dgm:spPr/>
      <dgm:t>
        <a:bodyPr/>
        <a:lstStyle/>
        <a:p>
          <a:pPr rtl="0"/>
          <a:r>
            <a:rPr lang="uk-UA" baseline="0" smtClean="0"/>
            <a:t>Постматеріалізм - бути</a:t>
          </a:r>
          <a:endParaRPr lang="ru-RU"/>
        </a:p>
      </dgm:t>
    </dgm:pt>
    <dgm:pt modelId="{16BB7BF2-F401-4072-A101-9F9697DC4857}" type="parTrans" cxnId="{F81429F9-112F-45C0-9E35-D140A29CF046}">
      <dgm:prSet/>
      <dgm:spPr/>
      <dgm:t>
        <a:bodyPr/>
        <a:lstStyle/>
        <a:p>
          <a:endParaRPr lang="ru-RU"/>
        </a:p>
      </dgm:t>
    </dgm:pt>
    <dgm:pt modelId="{C9D2A372-6EB5-4FD8-AFF2-900B74B120AB}" type="sibTrans" cxnId="{F81429F9-112F-45C0-9E35-D140A29CF046}">
      <dgm:prSet/>
      <dgm:spPr/>
      <dgm:t>
        <a:bodyPr/>
        <a:lstStyle/>
        <a:p>
          <a:endParaRPr lang="ru-RU"/>
        </a:p>
      </dgm:t>
    </dgm:pt>
    <dgm:pt modelId="{2A8FBABB-FA58-436D-BAC9-A11FBEDB26A5}" type="pres">
      <dgm:prSet presAssocID="{CB332501-FCD3-4FE5-9F55-25E7C0AEB6BC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199541A1-EB4E-4456-B8F2-C7AFEC56C54E}" type="pres">
      <dgm:prSet presAssocID="{CB332501-FCD3-4FE5-9F55-25E7C0AEB6BC}" presName="fgShape" presStyleLbl="fgShp" presStyleIdx="0" presStyleCnt="1"/>
      <dgm:spPr/>
    </dgm:pt>
    <dgm:pt modelId="{5558104B-68DE-4693-A4B9-435DEBAC5ECB}" type="pres">
      <dgm:prSet presAssocID="{CB332501-FCD3-4FE5-9F55-25E7C0AEB6BC}" presName="linComp" presStyleCnt="0"/>
      <dgm:spPr/>
    </dgm:pt>
    <dgm:pt modelId="{795E0D5B-70EA-402F-B181-9D394AACB66D}" type="pres">
      <dgm:prSet presAssocID="{7C06E874-64C3-49FA-B266-FD4DF03358D6}" presName="compNode" presStyleCnt="0"/>
      <dgm:spPr/>
    </dgm:pt>
    <dgm:pt modelId="{67A84625-F071-4BC5-B87E-BFBA68965C6B}" type="pres">
      <dgm:prSet presAssocID="{7C06E874-64C3-49FA-B266-FD4DF03358D6}" presName="bkgdShape" presStyleLbl="node1" presStyleIdx="0" presStyleCnt="4"/>
      <dgm:spPr/>
      <dgm:t>
        <a:bodyPr/>
        <a:lstStyle/>
        <a:p>
          <a:endParaRPr lang="ru-RU"/>
        </a:p>
      </dgm:t>
    </dgm:pt>
    <dgm:pt modelId="{EE1B6F38-EDBA-4305-B14C-7AE7BADCE123}" type="pres">
      <dgm:prSet presAssocID="{7C06E874-64C3-49FA-B266-FD4DF03358D6}" presName="nodeTx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A4F95F3-BCA5-446E-ACED-1CBE078606FF}" type="pres">
      <dgm:prSet presAssocID="{7C06E874-64C3-49FA-B266-FD4DF03358D6}" presName="invisiNode" presStyleLbl="node1" presStyleIdx="0" presStyleCnt="4"/>
      <dgm:spPr/>
    </dgm:pt>
    <dgm:pt modelId="{A36F8511-1321-41B7-B8A3-D0F574066F4C}" type="pres">
      <dgm:prSet presAssocID="{7C06E874-64C3-49FA-B266-FD4DF03358D6}" presName="imagNode" presStyleLbl="fgImgPlac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38000" r="-38000"/>
          </a:stretch>
        </a:blipFill>
      </dgm:spPr>
      <dgm:t>
        <a:bodyPr/>
        <a:lstStyle/>
        <a:p>
          <a:endParaRPr lang="ru-RU"/>
        </a:p>
      </dgm:t>
    </dgm:pt>
    <dgm:pt modelId="{1729B406-F312-4C79-B2CF-D4706D6EE12E}" type="pres">
      <dgm:prSet presAssocID="{D9AA5EC5-3A46-48C9-8A5A-AF70AE026CE8}" presName="sibTrans" presStyleLbl="sibTrans2D1" presStyleIdx="0" presStyleCnt="0"/>
      <dgm:spPr/>
      <dgm:t>
        <a:bodyPr/>
        <a:lstStyle/>
        <a:p>
          <a:endParaRPr lang="ru-RU"/>
        </a:p>
      </dgm:t>
    </dgm:pt>
    <dgm:pt modelId="{48023934-E9A2-45B5-8670-DFC340DB3EFE}" type="pres">
      <dgm:prSet presAssocID="{F71E9A41-C9E3-429C-94E6-EE413AF97E4D}" presName="compNode" presStyleCnt="0"/>
      <dgm:spPr/>
    </dgm:pt>
    <dgm:pt modelId="{41336903-0C91-43C0-9B0B-78DB58D94B43}" type="pres">
      <dgm:prSet presAssocID="{F71E9A41-C9E3-429C-94E6-EE413AF97E4D}" presName="bkgdShape" presStyleLbl="node1" presStyleIdx="1" presStyleCnt="4"/>
      <dgm:spPr/>
      <dgm:t>
        <a:bodyPr/>
        <a:lstStyle/>
        <a:p>
          <a:endParaRPr lang="ru-RU"/>
        </a:p>
      </dgm:t>
    </dgm:pt>
    <dgm:pt modelId="{EA7CA34E-1C86-4D91-80AA-7CA6B4554D36}" type="pres">
      <dgm:prSet presAssocID="{F71E9A41-C9E3-429C-94E6-EE413AF97E4D}" presName="nodeTx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A8E5A1E-C003-4FC5-9674-E69879E6E236}" type="pres">
      <dgm:prSet presAssocID="{F71E9A41-C9E3-429C-94E6-EE413AF97E4D}" presName="invisiNode" presStyleLbl="node1" presStyleIdx="1" presStyleCnt="4"/>
      <dgm:spPr/>
    </dgm:pt>
    <dgm:pt modelId="{CFBA4056-119F-4AF9-99C1-8A43B3D3F48C}" type="pres">
      <dgm:prSet presAssocID="{F71E9A41-C9E3-429C-94E6-EE413AF97E4D}" presName="imagNode" presStyleLbl="fgImgPlace1" presStyleIdx="1" presStyleCnt="4"/>
      <dgm:spPr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4000" r="-4000"/>
          </a:stretch>
        </a:blipFill>
      </dgm:spPr>
      <dgm:t>
        <a:bodyPr/>
        <a:lstStyle/>
        <a:p>
          <a:endParaRPr lang="ru-RU"/>
        </a:p>
      </dgm:t>
    </dgm:pt>
    <dgm:pt modelId="{4D2287B9-1F8B-46BD-83D4-92C487AA6057}" type="pres">
      <dgm:prSet presAssocID="{3CE40220-E09A-4AC3-8F0D-F9E5127E447A}" presName="sibTrans" presStyleLbl="sibTrans2D1" presStyleIdx="0" presStyleCnt="0"/>
      <dgm:spPr/>
      <dgm:t>
        <a:bodyPr/>
        <a:lstStyle/>
        <a:p>
          <a:endParaRPr lang="ru-RU"/>
        </a:p>
      </dgm:t>
    </dgm:pt>
    <dgm:pt modelId="{CB7C49EF-C125-4568-8A1A-F84A81D82220}" type="pres">
      <dgm:prSet presAssocID="{48B0E678-8321-4A35-ADD6-0CF7B9C71558}" presName="compNode" presStyleCnt="0"/>
      <dgm:spPr/>
    </dgm:pt>
    <dgm:pt modelId="{8C32E1D5-4614-4A3A-A450-13E150DF6441}" type="pres">
      <dgm:prSet presAssocID="{48B0E678-8321-4A35-ADD6-0CF7B9C71558}" presName="bkgdShape" presStyleLbl="node1" presStyleIdx="2" presStyleCnt="4"/>
      <dgm:spPr/>
      <dgm:t>
        <a:bodyPr/>
        <a:lstStyle/>
        <a:p>
          <a:endParaRPr lang="ru-RU"/>
        </a:p>
      </dgm:t>
    </dgm:pt>
    <dgm:pt modelId="{172C0EFB-4792-4993-95AF-087170FD7783}" type="pres">
      <dgm:prSet presAssocID="{48B0E678-8321-4A35-ADD6-0CF7B9C71558}" presName="nodeTx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10BCF06-554E-4928-B569-C96D660A9066}" type="pres">
      <dgm:prSet presAssocID="{48B0E678-8321-4A35-ADD6-0CF7B9C71558}" presName="invisiNode" presStyleLbl="node1" presStyleIdx="2" presStyleCnt="4"/>
      <dgm:spPr/>
    </dgm:pt>
    <dgm:pt modelId="{52F24BF6-9BB1-4DD3-93B7-EACE69199A61}" type="pres">
      <dgm:prSet presAssocID="{48B0E678-8321-4A35-ADD6-0CF7B9C71558}" presName="imagNode" presStyleLbl="fgImgPlace1" presStyleIdx="2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33000" r="-33000"/>
          </a:stretch>
        </a:blipFill>
      </dgm:spPr>
      <dgm:t>
        <a:bodyPr/>
        <a:lstStyle/>
        <a:p>
          <a:endParaRPr lang="ru-RU"/>
        </a:p>
      </dgm:t>
    </dgm:pt>
    <dgm:pt modelId="{63D76BC1-B7B5-4D10-B73C-136E3519B8F5}" type="pres">
      <dgm:prSet presAssocID="{93AA7502-B014-40C7-A63B-721C7EDD3FF3}" presName="sibTrans" presStyleLbl="sibTrans2D1" presStyleIdx="0" presStyleCnt="0"/>
      <dgm:spPr/>
      <dgm:t>
        <a:bodyPr/>
        <a:lstStyle/>
        <a:p>
          <a:endParaRPr lang="ru-RU"/>
        </a:p>
      </dgm:t>
    </dgm:pt>
    <dgm:pt modelId="{0C79C63A-753D-45E8-B409-34C4FE77BA53}" type="pres">
      <dgm:prSet presAssocID="{090CD540-1BB3-449A-876E-396D72C40B2E}" presName="compNode" presStyleCnt="0"/>
      <dgm:spPr/>
    </dgm:pt>
    <dgm:pt modelId="{B110E1AE-0DDF-4648-ADBA-F16F17BBB049}" type="pres">
      <dgm:prSet presAssocID="{090CD540-1BB3-449A-876E-396D72C40B2E}" presName="bkgdShape" presStyleLbl="node1" presStyleIdx="3" presStyleCnt="4"/>
      <dgm:spPr/>
      <dgm:t>
        <a:bodyPr/>
        <a:lstStyle/>
        <a:p>
          <a:endParaRPr lang="ru-RU"/>
        </a:p>
      </dgm:t>
    </dgm:pt>
    <dgm:pt modelId="{42CE55ED-3265-4955-A6C2-E9E8A91D9B60}" type="pres">
      <dgm:prSet presAssocID="{090CD540-1BB3-449A-876E-396D72C40B2E}" presName="nodeTx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E2AF733-F9EB-423C-8708-22113C2922DF}" type="pres">
      <dgm:prSet presAssocID="{090CD540-1BB3-449A-876E-396D72C40B2E}" presName="invisiNode" presStyleLbl="node1" presStyleIdx="3" presStyleCnt="4"/>
      <dgm:spPr/>
    </dgm:pt>
    <dgm:pt modelId="{1900921F-3752-45EF-B9E0-C33F81488D7A}" type="pres">
      <dgm:prSet presAssocID="{090CD540-1BB3-449A-876E-396D72C40B2E}" presName="imagNode" presStyleLbl="fgImgPlace1" presStyleIdx="3" presStyleCnt="4"/>
      <dgm:spPr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ru-RU"/>
        </a:p>
      </dgm:t>
    </dgm:pt>
  </dgm:ptLst>
  <dgm:cxnLst>
    <dgm:cxn modelId="{C20B6D09-D3F2-4AF7-AEC5-EFABE4C48043}" type="presOf" srcId="{48B0E678-8321-4A35-ADD6-0CF7B9C71558}" destId="{172C0EFB-4792-4993-95AF-087170FD7783}" srcOrd="1" destOrd="0" presId="urn:microsoft.com/office/officeart/2005/8/layout/hList7"/>
    <dgm:cxn modelId="{8C841BB1-A270-40F6-B1D6-A11B973E22D5}" type="presOf" srcId="{CB332501-FCD3-4FE5-9F55-25E7C0AEB6BC}" destId="{2A8FBABB-FA58-436D-BAC9-A11FBEDB26A5}" srcOrd="0" destOrd="0" presId="urn:microsoft.com/office/officeart/2005/8/layout/hList7"/>
    <dgm:cxn modelId="{DAF353D4-9FDC-4000-A5C5-446DFF3BBE45}" type="presOf" srcId="{7C06E874-64C3-49FA-B266-FD4DF03358D6}" destId="{EE1B6F38-EDBA-4305-B14C-7AE7BADCE123}" srcOrd="1" destOrd="0" presId="urn:microsoft.com/office/officeart/2005/8/layout/hList7"/>
    <dgm:cxn modelId="{CFCE37B1-999C-48F7-83B5-334AC6C84CB0}" type="presOf" srcId="{48B0E678-8321-4A35-ADD6-0CF7B9C71558}" destId="{8C32E1D5-4614-4A3A-A450-13E150DF6441}" srcOrd="0" destOrd="0" presId="urn:microsoft.com/office/officeart/2005/8/layout/hList7"/>
    <dgm:cxn modelId="{97A8CD8E-4CC4-4717-8CB1-0188FF576CD1}" type="presOf" srcId="{090CD540-1BB3-449A-876E-396D72C40B2E}" destId="{42CE55ED-3265-4955-A6C2-E9E8A91D9B60}" srcOrd="1" destOrd="0" presId="urn:microsoft.com/office/officeart/2005/8/layout/hList7"/>
    <dgm:cxn modelId="{B67E72CD-B4F0-49D1-9A82-DE2D08CA45D0}" srcId="{CB332501-FCD3-4FE5-9F55-25E7C0AEB6BC}" destId="{7C06E874-64C3-49FA-B266-FD4DF03358D6}" srcOrd="0" destOrd="0" parTransId="{2805EDC3-8C34-4447-B3DD-FB7FD16F3D75}" sibTransId="{D9AA5EC5-3A46-48C9-8A5A-AF70AE026CE8}"/>
    <dgm:cxn modelId="{D8A019FB-C6E4-4E43-AA52-340ABDEA2CFF}" srcId="{CB332501-FCD3-4FE5-9F55-25E7C0AEB6BC}" destId="{F71E9A41-C9E3-429C-94E6-EE413AF97E4D}" srcOrd="1" destOrd="0" parTransId="{F8FDA1FB-2106-4683-ABED-2B8DDAB84AA6}" sibTransId="{3CE40220-E09A-4AC3-8F0D-F9E5127E447A}"/>
    <dgm:cxn modelId="{BC5464B5-1526-4B4D-AD86-C8FF42AB8165}" type="presOf" srcId="{3CE40220-E09A-4AC3-8F0D-F9E5127E447A}" destId="{4D2287B9-1F8B-46BD-83D4-92C487AA6057}" srcOrd="0" destOrd="0" presId="urn:microsoft.com/office/officeart/2005/8/layout/hList7"/>
    <dgm:cxn modelId="{0A9DF8B4-A6E8-449D-B021-5BF85FC98EEA}" type="presOf" srcId="{F71E9A41-C9E3-429C-94E6-EE413AF97E4D}" destId="{EA7CA34E-1C86-4D91-80AA-7CA6B4554D36}" srcOrd="1" destOrd="0" presId="urn:microsoft.com/office/officeart/2005/8/layout/hList7"/>
    <dgm:cxn modelId="{A39B0B54-F0AE-44F8-9C18-C5576F479A58}" srcId="{CB332501-FCD3-4FE5-9F55-25E7C0AEB6BC}" destId="{48B0E678-8321-4A35-ADD6-0CF7B9C71558}" srcOrd="2" destOrd="0" parTransId="{CAAD1FA7-9B41-48AE-8C72-51121BC633A9}" sibTransId="{93AA7502-B014-40C7-A63B-721C7EDD3FF3}"/>
    <dgm:cxn modelId="{3D524699-5916-4A87-B6A3-1F74B451B93C}" type="presOf" srcId="{93AA7502-B014-40C7-A63B-721C7EDD3FF3}" destId="{63D76BC1-B7B5-4D10-B73C-136E3519B8F5}" srcOrd="0" destOrd="0" presId="urn:microsoft.com/office/officeart/2005/8/layout/hList7"/>
    <dgm:cxn modelId="{17455695-F4B7-45C0-B300-9B4468CB8244}" type="presOf" srcId="{090CD540-1BB3-449A-876E-396D72C40B2E}" destId="{B110E1AE-0DDF-4648-ADBA-F16F17BBB049}" srcOrd="0" destOrd="0" presId="urn:microsoft.com/office/officeart/2005/8/layout/hList7"/>
    <dgm:cxn modelId="{F81429F9-112F-45C0-9E35-D140A29CF046}" srcId="{CB332501-FCD3-4FE5-9F55-25E7C0AEB6BC}" destId="{090CD540-1BB3-449A-876E-396D72C40B2E}" srcOrd="3" destOrd="0" parTransId="{16BB7BF2-F401-4072-A101-9F9697DC4857}" sibTransId="{C9D2A372-6EB5-4FD8-AFF2-900B74B120AB}"/>
    <dgm:cxn modelId="{3DD9C9DD-1067-4E9C-80F2-E9FAEE11DD2B}" type="presOf" srcId="{7C06E874-64C3-49FA-B266-FD4DF03358D6}" destId="{67A84625-F071-4BC5-B87E-BFBA68965C6B}" srcOrd="0" destOrd="0" presId="urn:microsoft.com/office/officeart/2005/8/layout/hList7"/>
    <dgm:cxn modelId="{53E681D0-437C-4B7D-B0EF-7C00809F4B66}" type="presOf" srcId="{D9AA5EC5-3A46-48C9-8A5A-AF70AE026CE8}" destId="{1729B406-F312-4C79-B2CF-D4706D6EE12E}" srcOrd="0" destOrd="0" presId="urn:microsoft.com/office/officeart/2005/8/layout/hList7"/>
    <dgm:cxn modelId="{CF69E0AC-C28C-4E30-BE7F-D75BA9429B91}" type="presOf" srcId="{F71E9A41-C9E3-429C-94E6-EE413AF97E4D}" destId="{41336903-0C91-43C0-9B0B-78DB58D94B43}" srcOrd="0" destOrd="0" presId="urn:microsoft.com/office/officeart/2005/8/layout/hList7"/>
    <dgm:cxn modelId="{D37F08C1-30C5-43FE-8AC1-99048600B95C}" type="presParOf" srcId="{2A8FBABB-FA58-436D-BAC9-A11FBEDB26A5}" destId="{199541A1-EB4E-4456-B8F2-C7AFEC56C54E}" srcOrd="0" destOrd="0" presId="urn:microsoft.com/office/officeart/2005/8/layout/hList7"/>
    <dgm:cxn modelId="{8CDD6FEF-DDC0-44BB-B3D4-13E5D9EC3489}" type="presParOf" srcId="{2A8FBABB-FA58-436D-BAC9-A11FBEDB26A5}" destId="{5558104B-68DE-4693-A4B9-435DEBAC5ECB}" srcOrd="1" destOrd="0" presId="urn:microsoft.com/office/officeart/2005/8/layout/hList7"/>
    <dgm:cxn modelId="{9E12DBB3-055D-4B4A-9ADA-6B77DC5848DB}" type="presParOf" srcId="{5558104B-68DE-4693-A4B9-435DEBAC5ECB}" destId="{795E0D5B-70EA-402F-B181-9D394AACB66D}" srcOrd="0" destOrd="0" presId="urn:microsoft.com/office/officeart/2005/8/layout/hList7"/>
    <dgm:cxn modelId="{16509746-A6C8-4E91-A486-535AEEC4A9CB}" type="presParOf" srcId="{795E0D5B-70EA-402F-B181-9D394AACB66D}" destId="{67A84625-F071-4BC5-B87E-BFBA68965C6B}" srcOrd="0" destOrd="0" presId="urn:microsoft.com/office/officeart/2005/8/layout/hList7"/>
    <dgm:cxn modelId="{84A5AC1D-7516-48CC-BF21-78B86A7388FA}" type="presParOf" srcId="{795E0D5B-70EA-402F-B181-9D394AACB66D}" destId="{EE1B6F38-EDBA-4305-B14C-7AE7BADCE123}" srcOrd="1" destOrd="0" presId="urn:microsoft.com/office/officeart/2005/8/layout/hList7"/>
    <dgm:cxn modelId="{5CD3EB7D-B0F8-4244-8678-342967F7F681}" type="presParOf" srcId="{795E0D5B-70EA-402F-B181-9D394AACB66D}" destId="{CA4F95F3-BCA5-446E-ACED-1CBE078606FF}" srcOrd="2" destOrd="0" presId="urn:microsoft.com/office/officeart/2005/8/layout/hList7"/>
    <dgm:cxn modelId="{E5B2ADE8-23BF-40FA-88CC-915764AE2A84}" type="presParOf" srcId="{795E0D5B-70EA-402F-B181-9D394AACB66D}" destId="{A36F8511-1321-41B7-B8A3-D0F574066F4C}" srcOrd="3" destOrd="0" presId="urn:microsoft.com/office/officeart/2005/8/layout/hList7"/>
    <dgm:cxn modelId="{B24D1468-63E6-4CD8-B0F4-8E27D904B1EA}" type="presParOf" srcId="{5558104B-68DE-4693-A4B9-435DEBAC5ECB}" destId="{1729B406-F312-4C79-B2CF-D4706D6EE12E}" srcOrd="1" destOrd="0" presId="urn:microsoft.com/office/officeart/2005/8/layout/hList7"/>
    <dgm:cxn modelId="{86B2B0AE-4A39-4CE9-9D42-6CD93A04E1A9}" type="presParOf" srcId="{5558104B-68DE-4693-A4B9-435DEBAC5ECB}" destId="{48023934-E9A2-45B5-8670-DFC340DB3EFE}" srcOrd="2" destOrd="0" presId="urn:microsoft.com/office/officeart/2005/8/layout/hList7"/>
    <dgm:cxn modelId="{09B37804-A31C-47EA-8342-91D473334027}" type="presParOf" srcId="{48023934-E9A2-45B5-8670-DFC340DB3EFE}" destId="{41336903-0C91-43C0-9B0B-78DB58D94B43}" srcOrd="0" destOrd="0" presId="urn:microsoft.com/office/officeart/2005/8/layout/hList7"/>
    <dgm:cxn modelId="{E208101E-5C6C-47D8-A8A0-061EEF788E00}" type="presParOf" srcId="{48023934-E9A2-45B5-8670-DFC340DB3EFE}" destId="{EA7CA34E-1C86-4D91-80AA-7CA6B4554D36}" srcOrd="1" destOrd="0" presId="urn:microsoft.com/office/officeart/2005/8/layout/hList7"/>
    <dgm:cxn modelId="{EF6BB5CC-6BB0-429D-970A-72F58351960A}" type="presParOf" srcId="{48023934-E9A2-45B5-8670-DFC340DB3EFE}" destId="{1A8E5A1E-C003-4FC5-9674-E69879E6E236}" srcOrd="2" destOrd="0" presId="urn:microsoft.com/office/officeart/2005/8/layout/hList7"/>
    <dgm:cxn modelId="{82074866-F66E-469A-AC7A-9D5C4980CC54}" type="presParOf" srcId="{48023934-E9A2-45B5-8670-DFC340DB3EFE}" destId="{CFBA4056-119F-4AF9-99C1-8A43B3D3F48C}" srcOrd="3" destOrd="0" presId="urn:microsoft.com/office/officeart/2005/8/layout/hList7"/>
    <dgm:cxn modelId="{7146D1C7-DD02-4B7C-838F-2A9A8F3D7229}" type="presParOf" srcId="{5558104B-68DE-4693-A4B9-435DEBAC5ECB}" destId="{4D2287B9-1F8B-46BD-83D4-92C487AA6057}" srcOrd="3" destOrd="0" presId="urn:microsoft.com/office/officeart/2005/8/layout/hList7"/>
    <dgm:cxn modelId="{EC688AD5-4D42-433C-8875-AD345594DE53}" type="presParOf" srcId="{5558104B-68DE-4693-A4B9-435DEBAC5ECB}" destId="{CB7C49EF-C125-4568-8A1A-F84A81D82220}" srcOrd="4" destOrd="0" presId="urn:microsoft.com/office/officeart/2005/8/layout/hList7"/>
    <dgm:cxn modelId="{D6152C47-CC52-4745-A1AD-E6A2888F517D}" type="presParOf" srcId="{CB7C49EF-C125-4568-8A1A-F84A81D82220}" destId="{8C32E1D5-4614-4A3A-A450-13E150DF6441}" srcOrd="0" destOrd="0" presId="urn:microsoft.com/office/officeart/2005/8/layout/hList7"/>
    <dgm:cxn modelId="{10DC020A-6300-43B8-9A48-7F3CB10FA2D3}" type="presParOf" srcId="{CB7C49EF-C125-4568-8A1A-F84A81D82220}" destId="{172C0EFB-4792-4993-95AF-087170FD7783}" srcOrd="1" destOrd="0" presId="urn:microsoft.com/office/officeart/2005/8/layout/hList7"/>
    <dgm:cxn modelId="{6A684048-52A3-4FAE-BB15-0743963E83A0}" type="presParOf" srcId="{CB7C49EF-C125-4568-8A1A-F84A81D82220}" destId="{010BCF06-554E-4928-B569-C96D660A9066}" srcOrd="2" destOrd="0" presId="urn:microsoft.com/office/officeart/2005/8/layout/hList7"/>
    <dgm:cxn modelId="{EA9F0865-00A1-4708-9214-CEB7D0EE0F27}" type="presParOf" srcId="{CB7C49EF-C125-4568-8A1A-F84A81D82220}" destId="{52F24BF6-9BB1-4DD3-93B7-EACE69199A61}" srcOrd="3" destOrd="0" presId="urn:microsoft.com/office/officeart/2005/8/layout/hList7"/>
    <dgm:cxn modelId="{A8D26C4B-24B3-4A99-AAFE-29D9CBA92752}" type="presParOf" srcId="{5558104B-68DE-4693-A4B9-435DEBAC5ECB}" destId="{63D76BC1-B7B5-4D10-B73C-136E3519B8F5}" srcOrd="5" destOrd="0" presId="urn:microsoft.com/office/officeart/2005/8/layout/hList7"/>
    <dgm:cxn modelId="{4958DB3E-8127-4201-AF70-C6E46717E073}" type="presParOf" srcId="{5558104B-68DE-4693-A4B9-435DEBAC5ECB}" destId="{0C79C63A-753D-45E8-B409-34C4FE77BA53}" srcOrd="6" destOrd="0" presId="urn:microsoft.com/office/officeart/2005/8/layout/hList7"/>
    <dgm:cxn modelId="{6F298837-4ADF-41E6-AC8E-8F824FAA72F8}" type="presParOf" srcId="{0C79C63A-753D-45E8-B409-34C4FE77BA53}" destId="{B110E1AE-0DDF-4648-ADBA-F16F17BBB049}" srcOrd="0" destOrd="0" presId="urn:microsoft.com/office/officeart/2005/8/layout/hList7"/>
    <dgm:cxn modelId="{A3A23F8D-BC25-4551-BD5A-72BF4EAAB7BA}" type="presParOf" srcId="{0C79C63A-753D-45E8-B409-34C4FE77BA53}" destId="{42CE55ED-3265-4955-A6C2-E9E8A91D9B60}" srcOrd="1" destOrd="0" presId="urn:microsoft.com/office/officeart/2005/8/layout/hList7"/>
    <dgm:cxn modelId="{F1AE9A16-9899-4754-8C58-2391DDAF0F0C}" type="presParOf" srcId="{0C79C63A-753D-45E8-B409-34C4FE77BA53}" destId="{2E2AF733-F9EB-423C-8708-22113C2922DF}" srcOrd="2" destOrd="0" presId="urn:microsoft.com/office/officeart/2005/8/layout/hList7"/>
    <dgm:cxn modelId="{09C3692D-210B-4E04-8663-CDCE42F0A07A}" type="presParOf" srcId="{0C79C63A-753D-45E8-B409-34C4FE77BA53}" destId="{1900921F-3752-45EF-B9E0-C33F81488D7A}" srcOrd="3" destOrd="0" presId="urn:microsoft.com/office/officeart/2005/8/layout/hList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1815331-5BBF-4364-84F7-E56BCB33D82F}">
      <dsp:nvSpPr>
        <dsp:cNvPr id="0" name=""/>
        <dsp:cNvSpPr/>
      </dsp:nvSpPr>
      <dsp:spPr>
        <a:xfrm>
          <a:off x="0" y="251459"/>
          <a:ext cx="4343400" cy="4343400"/>
        </a:xfrm>
        <a:prstGeom prst="pie">
          <a:avLst>
            <a:gd name="adj1" fmla="val 5400000"/>
            <a:gd name="adj2" fmla="val 1620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1391D19-1AE2-4344-8CC8-9730482A49A7}">
      <dsp:nvSpPr>
        <dsp:cNvPr id="0" name=""/>
        <dsp:cNvSpPr/>
      </dsp:nvSpPr>
      <dsp:spPr>
        <a:xfrm>
          <a:off x="2171700" y="251460"/>
          <a:ext cx="5067300" cy="4343400"/>
        </a:xfrm>
        <a:prstGeom prst="rect">
          <a:avLst/>
        </a:prstGeom>
        <a:solidFill>
          <a:schemeClr val="tx2">
            <a:lumMod val="40000"/>
            <a:lumOff val="60000"/>
          </a:schemeClr>
        </a:solidFill>
        <a:ln w="400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kern="1200" baseline="0" dirty="0" smtClean="0"/>
            <a:t>У </a:t>
          </a:r>
          <a:r>
            <a:rPr lang="ru-RU" sz="1900" kern="1200" baseline="0" dirty="0" err="1" smtClean="0"/>
            <a:t>своєму</a:t>
          </a:r>
          <a:r>
            <a:rPr lang="ru-RU" sz="1900" kern="1200" baseline="0" dirty="0" smtClean="0"/>
            <a:t> </a:t>
          </a:r>
          <a:r>
            <a:rPr lang="ru-RU" sz="1900" kern="1200" baseline="0" dirty="0" err="1" smtClean="0"/>
            <a:t>найпростішому</a:t>
          </a:r>
          <a:r>
            <a:rPr lang="ru-RU" sz="1900" kern="1200" baseline="0" dirty="0" smtClean="0"/>
            <a:t> </a:t>
          </a:r>
          <a:r>
            <a:rPr lang="ru-RU" sz="1900" kern="1200" baseline="0" dirty="0" err="1" smtClean="0"/>
            <a:t>вигляді</a:t>
          </a:r>
          <a:r>
            <a:rPr lang="ru-RU" sz="1900" kern="1200" baseline="0" dirty="0" smtClean="0"/>
            <a:t> </a:t>
          </a:r>
          <a:r>
            <a:rPr lang="ru-RU" sz="1900" kern="1200" baseline="0" dirty="0" err="1" smtClean="0"/>
            <a:t>структурується</a:t>
          </a:r>
          <a:r>
            <a:rPr lang="ru-RU" sz="1900" kern="1200" baseline="0" dirty="0" smtClean="0"/>
            <a:t> </a:t>
          </a:r>
          <a:r>
            <a:rPr lang="ru-RU" sz="1900" kern="1200" baseline="0" dirty="0" err="1" smtClean="0"/>
            <a:t>навколо</a:t>
          </a:r>
          <a:r>
            <a:rPr lang="ru-RU" sz="1900" kern="1200" baseline="0" dirty="0" smtClean="0"/>
            <a:t> </a:t>
          </a:r>
          <a:r>
            <a:rPr lang="ru-RU" sz="1900" kern="1200" baseline="0" dirty="0" err="1" smtClean="0"/>
            <a:t>трьох</a:t>
          </a:r>
          <a:r>
            <a:rPr lang="ru-RU" sz="1900" kern="1200" baseline="0" dirty="0" smtClean="0"/>
            <a:t> </a:t>
          </a:r>
          <a:r>
            <a:rPr lang="ru-RU" sz="1900" kern="1200" baseline="0" dirty="0" err="1" smtClean="0"/>
            <a:t>елементів</a:t>
          </a:r>
          <a:r>
            <a:rPr lang="ru-RU" sz="1900" kern="1200" baseline="0" dirty="0" smtClean="0"/>
            <a:t>, </a:t>
          </a:r>
          <a:r>
            <a:rPr lang="ru-RU" sz="1900" kern="1200" baseline="0" dirty="0" err="1" smtClean="0"/>
            <a:t>що</a:t>
          </a:r>
          <a:r>
            <a:rPr lang="ru-RU" sz="1900" kern="1200" baseline="0" dirty="0" smtClean="0"/>
            <a:t> </a:t>
          </a:r>
          <a:r>
            <a:rPr lang="ru-RU" sz="1900" kern="1200" baseline="0" dirty="0" err="1" smtClean="0"/>
            <a:t>формують</a:t>
          </a:r>
          <a:r>
            <a:rPr lang="ru-RU" sz="1900" kern="1200" baseline="0" dirty="0" smtClean="0"/>
            <a:t> систему: </a:t>
          </a:r>
          <a:endParaRPr lang="ru-RU" sz="1900" kern="1200" dirty="0"/>
        </a:p>
      </dsp:txBody>
      <dsp:txXfrm>
        <a:off x="2171700" y="251460"/>
        <a:ext cx="5067300" cy="922972"/>
      </dsp:txXfrm>
    </dsp:sp>
    <dsp:sp modelId="{3F9BF57B-CAD8-413D-9554-97C11BEC7A54}">
      <dsp:nvSpPr>
        <dsp:cNvPr id="0" name=""/>
        <dsp:cNvSpPr/>
      </dsp:nvSpPr>
      <dsp:spPr>
        <a:xfrm>
          <a:off x="570071" y="1174432"/>
          <a:ext cx="3203257" cy="3203257"/>
        </a:xfrm>
        <a:prstGeom prst="pie">
          <a:avLst>
            <a:gd name="adj1" fmla="val 5400000"/>
            <a:gd name="adj2" fmla="val 16200000"/>
          </a:avLst>
        </a:prstGeom>
        <a:solidFill>
          <a:schemeClr val="accent2">
            <a:hueOff val="-5402520"/>
            <a:satOff val="11111"/>
            <a:lumOff val="-850"/>
            <a:alphaOff val="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950CA62-3D55-4244-A690-843C1252D05D}">
      <dsp:nvSpPr>
        <dsp:cNvPr id="0" name=""/>
        <dsp:cNvSpPr/>
      </dsp:nvSpPr>
      <dsp:spPr>
        <a:xfrm>
          <a:off x="2171700" y="1174432"/>
          <a:ext cx="5067300" cy="3203257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accent2">
              <a:hueOff val="-5402520"/>
              <a:satOff val="11111"/>
              <a:lumOff val="-85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kern="1200" baseline="0" dirty="0" err="1" smtClean="0"/>
            <a:t>виборців</a:t>
          </a:r>
          <a:r>
            <a:rPr lang="ru-RU" sz="1900" kern="1200" baseline="0" dirty="0" smtClean="0"/>
            <a:t> (</a:t>
          </a:r>
          <a:r>
            <a:rPr lang="ru-RU" sz="1900" kern="1200" baseline="0" dirty="0" err="1" smtClean="0"/>
            <a:t>відособлених</a:t>
          </a:r>
          <a:r>
            <a:rPr lang="ru-RU" sz="1900" kern="1200" baseline="0" dirty="0" smtClean="0"/>
            <a:t> </a:t>
          </a:r>
          <a:r>
            <a:rPr lang="ru-RU" sz="1900" kern="1200" baseline="0" dirty="0" err="1" smtClean="0"/>
            <a:t>або</a:t>
          </a:r>
          <a:r>
            <a:rPr lang="ru-RU" sz="1900" kern="1200" baseline="0" dirty="0" smtClean="0"/>
            <a:t> </a:t>
          </a:r>
          <a:r>
            <a:rPr lang="ru-RU" sz="1900" kern="1200" baseline="0" dirty="0" err="1" smtClean="0"/>
            <a:t>об’єднаних</a:t>
          </a:r>
          <a:r>
            <a:rPr lang="ru-RU" sz="1900" kern="1200" baseline="0" dirty="0" smtClean="0"/>
            <a:t> у </a:t>
          </a:r>
          <a:r>
            <a:rPr lang="ru-RU" sz="1900" kern="1200" baseline="0" dirty="0" err="1" smtClean="0"/>
            <a:t>певні</a:t>
          </a:r>
          <a:r>
            <a:rPr lang="ru-RU" sz="1900" kern="1200" baseline="0" dirty="0" smtClean="0"/>
            <a:t> </a:t>
          </a:r>
          <a:r>
            <a:rPr lang="ru-RU" sz="1900" kern="1200" baseline="0" err="1" smtClean="0"/>
            <a:t>структури</a:t>
          </a:r>
          <a:r>
            <a:rPr lang="ru-RU" sz="1900" kern="1200" baseline="0" smtClean="0"/>
            <a:t>)</a:t>
          </a:r>
          <a:endParaRPr lang="ru-RU" sz="1900" kern="1200" dirty="0"/>
        </a:p>
      </dsp:txBody>
      <dsp:txXfrm>
        <a:off x="2171700" y="1174432"/>
        <a:ext cx="5067300" cy="922972"/>
      </dsp:txXfrm>
    </dsp:sp>
    <dsp:sp modelId="{967BA542-2D5D-4F06-9886-A3938C5BB2E1}">
      <dsp:nvSpPr>
        <dsp:cNvPr id="0" name=""/>
        <dsp:cNvSpPr/>
      </dsp:nvSpPr>
      <dsp:spPr>
        <a:xfrm>
          <a:off x="1140142" y="2097405"/>
          <a:ext cx="2063115" cy="2063115"/>
        </a:xfrm>
        <a:prstGeom prst="pie">
          <a:avLst>
            <a:gd name="adj1" fmla="val 5400000"/>
            <a:gd name="adj2" fmla="val 16200000"/>
          </a:avLst>
        </a:prstGeom>
        <a:solidFill>
          <a:schemeClr val="accent2">
            <a:hueOff val="-10805041"/>
            <a:satOff val="22223"/>
            <a:lumOff val="-1699"/>
            <a:alphaOff val="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4BA0987-E423-4167-8D0A-321D6F78A74D}">
      <dsp:nvSpPr>
        <dsp:cNvPr id="0" name=""/>
        <dsp:cNvSpPr/>
      </dsp:nvSpPr>
      <dsp:spPr>
        <a:xfrm>
          <a:off x="2171700" y="2097405"/>
          <a:ext cx="5067300" cy="206311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accent2">
              <a:hueOff val="-10805041"/>
              <a:satOff val="22223"/>
              <a:lumOff val="-1699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kern="1200" baseline="0" dirty="0" err="1" smtClean="0"/>
            <a:t>політиків</a:t>
          </a:r>
          <a:endParaRPr lang="ru-RU" sz="1900" kern="1200" dirty="0"/>
        </a:p>
      </dsp:txBody>
      <dsp:txXfrm>
        <a:off x="2171700" y="2097405"/>
        <a:ext cx="5067300" cy="922972"/>
      </dsp:txXfrm>
    </dsp:sp>
    <dsp:sp modelId="{31FC1E62-FC47-4075-9D72-07B1BAF00A69}">
      <dsp:nvSpPr>
        <dsp:cNvPr id="0" name=""/>
        <dsp:cNvSpPr/>
      </dsp:nvSpPr>
      <dsp:spPr>
        <a:xfrm>
          <a:off x="1710213" y="3020377"/>
          <a:ext cx="922972" cy="922972"/>
        </a:xfrm>
        <a:prstGeom prst="pie">
          <a:avLst>
            <a:gd name="adj1" fmla="val 5400000"/>
            <a:gd name="adj2" fmla="val 16200000"/>
          </a:avLst>
        </a:prstGeom>
        <a:solidFill>
          <a:schemeClr val="accent2">
            <a:hueOff val="-16207560"/>
            <a:satOff val="33334"/>
            <a:lumOff val="-2549"/>
            <a:alphaOff val="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63E8EE7-03F6-4408-A35B-578F59754FC4}">
      <dsp:nvSpPr>
        <dsp:cNvPr id="0" name=""/>
        <dsp:cNvSpPr/>
      </dsp:nvSpPr>
      <dsp:spPr>
        <a:xfrm>
          <a:off x="2171700" y="3020377"/>
          <a:ext cx="5067300" cy="922972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accent2">
              <a:hueOff val="-16207560"/>
              <a:satOff val="33334"/>
              <a:lumOff val="-2549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kern="1200" baseline="0" smtClean="0"/>
            <a:t>різних механізмів, що забезпечують взаємодію виборців і політиків</a:t>
          </a:r>
          <a:endParaRPr lang="ru-RU" sz="1900" kern="1200"/>
        </a:p>
      </dsp:txBody>
      <dsp:txXfrm>
        <a:off x="2171700" y="3020377"/>
        <a:ext cx="5067300" cy="922972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2E952BF-ECEE-4692-8F78-2BC5FD78F8E0}">
      <dsp:nvSpPr>
        <dsp:cNvPr id="0" name=""/>
        <dsp:cNvSpPr/>
      </dsp:nvSpPr>
      <dsp:spPr>
        <a:xfrm>
          <a:off x="0" y="52154"/>
          <a:ext cx="7239000" cy="150579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8590" tIns="148590" rIns="148590" bIns="148590" numCol="1" spcCol="1270" anchor="ctr" anchorCtr="0">
          <a:noAutofit/>
        </a:bodyPr>
        <a:lstStyle/>
        <a:p>
          <a:pPr lvl="0" algn="l" defTabSz="1733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900" kern="1200" baseline="0" dirty="0" smtClean="0"/>
            <a:t>Голосуючі виборці – їх не можна ігнорувати</a:t>
          </a:r>
          <a:endParaRPr lang="ru-RU" sz="3900" kern="1200" dirty="0"/>
        </a:p>
      </dsp:txBody>
      <dsp:txXfrm>
        <a:off x="73507" y="125661"/>
        <a:ext cx="7091986" cy="1358776"/>
      </dsp:txXfrm>
    </dsp:sp>
    <dsp:sp modelId="{41F9FD67-C1D1-46A8-87EA-09492E353AC5}">
      <dsp:nvSpPr>
        <dsp:cNvPr id="0" name=""/>
        <dsp:cNvSpPr/>
      </dsp:nvSpPr>
      <dsp:spPr>
        <a:xfrm>
          <a:off x="0" y="1670264"/>
          <a:ext cx="7239000" cy="150579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8590" tIns="148590" rIns="148590" bIns="148590" numCol="1" spcCol="1270" anchor="ctr" anchorCtr="0">
          <a:noAutofit/>
        </a:bodyPr>
        <a:lstStyle/>
        <a:p>
          <a:pPr lvl="0" algn="l" defTabSz="1733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900" kern="1200" baseline="0" smtClean="0"/>
            <a:t>Група, яку треба переконувати</a:t>
          </a:r>
          <a:endParaRPr lang="ru-RU" sz="3900" kern="1200"/>
        </a:p>
      </dsp:txBody>
      <dsp:txXfrm>
        <a:off x="73507" y="1743771"/>
        <a:ext cx="7091986" cy="1358776"/>
      </dsp:txXfrm>
    </dsp:sp>
    <dsp:sp modelId="{FA994CDE-2892-43F6-93DD-C7BA82C4A335}">
      <dsp:nvSpPr>
        <dsp:cNvPr id="0" name=""/>
        <dsp:cNvSpPr/>
      </dsp:nvSpPr>
      <dsp:spPr>
        <a:xfrm>
          <a:off x="0" y="3288375"/>
          <a:ext cx="7239000" cy="150579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8590" tIns="148590" rIns="148590" bIns="148590" numCol="1" spcCol="1270" anchor="ctr" anchorCtr="0">
          <a:noAutofit/>
        </a:bodyPr>
        <a:lstStyle/>
        <a:p>
          <a:pPr lvl="0" algn="l" defTabSz="1733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900" kern="1200" baseline="0" smtClean="0"/>
            <a:t>Абсентієнти </a:t>
          </a:r>
          <a:endParaRPr lang="ru-RU" sz="3900" kern="1200"/>
        </a:p>
      </dsp:txBody>
      <dsp:txXfrm>
        <a:off x="73507" y="3361882"/>
        <a:ext cx="7091986" cy="1358776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CE21A2A-E49C-4A0E-B050-5AF2C8B1CE8A}">
      <dsp:nvSpPr>
        <dsp:cNvPr id="0" name=""/>
        <dsp:cNvSpPr/>
      </dsp:nvSpPr>
      <dsp:spPr>
        <a:xfrm>
          <a:off x="0" y="70604"/>
          <a:ext cx="7239000" cy="88803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l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300" kern="1200" baseline="0" smtClean="0"/>
            <a:t>Електорат, який аткивно підтримує кандидата («твердий електорат»)</a:t>
          </a:r>
          <a:endParaRPr lang="ru-RU" sz="2300" kern="1200"/>
        </a:p>
      </dsp:txBody>
      <dsp:txXfrm>
        <a:off x="43350" y="113954"/>
        <a:ext cx="7152300" cy="801330"/>
      </dsp:txXfrm>
    </dsp:sp>
    <dsp:sp modelId="{C1E6016C-19CC-4B94-B8DC-C4579FE67C1F}">
      <dsp:nvSpPr>
        <dsp:cNvPr id="0" name=""/>
        <dsp:cNvSpPr/>
      </dsp:nvSpPr>
      <dsp:spPr>
        <a:xfrm>
          <a:off x="0" y="1024874"/>
          <a:ext cx="7239000" cy="888030"/>
        </a:xfrm>
        <a:prstGeom prst="roundRect">
          <a:avLst/>
        </a:prstGeom>
        <a:solidFill>
          <a:schemeClr val="accent2">
            <a:hueOff val="-4051890"/>
            <a:satOff val="8333"/>
            <a:lumOff val="-637"/>
            <a:alphaOff val="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l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300" kern="1200" baseline="0" smtClean="0"/>
            <a:t>Електорат, який пасивно підтримує (може змінити думку)</a:t>
          </a:r>
          <a:endParaRPr lang="ru-RU" sz="2300" kern="1200"/>
        </a:p>
      </dsp:txBody>
      <dsp:txXfrm>
        <a:off x="43350" y="1068224"/>
        <a:ext cx="7152300" cy="801330"/>
      </dsp:txXfrm>
    </dsp:sp>
    <dsp:sp modelId="{B6441F68-C91E-4B96-B462-59D568FF27B5}">
      <dsp:nvSpPr>
        <dsp:cNvPr id="0" name=""/>
        <dsp:cNvSpPr/>
      </dsp:nvSpPr>
      <dsp:spPr>
        <a:xfrm>
          <a:off x="0" y="1979144"/>
          <a:ext cx="7239000" cy="888030"/>
        </a:xfrm>
        <a:prstGeom prst="roundRect">
          <a:avLst/>
        </a:prstGeom>
        <a:solidFill>
          <a:schemeClr val="accent2">
            <a:hueOff val="-8103780"/>
            <a:satOff val="16667"/>
            <a:lumOff val="-1274"/>
            <a:alphaOff val="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l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300" kern="1200" baseline="0" smtClean="0"/>
            <a:t>Електорат, який займає нейтральну позицію</a:t>
          </a:r>
          <a:endParaRPr lang="ru-RU" sz="2300" kern="1200"/>
        </a:p>
      </dsp:txBody>
      <dsp:txXfrm>
        <a:off x="43350" y="2022494"/>
        <a:ext cx="7152300" cy="801330"/>
      </dsp:txXfrm>
    </dsp:sp>
    <dsp:sp modelId="{652D48C5-6DD9-40A6-B629-408B8267B0E3}">
      <dsp:nvSpPr>
        <dsp:cNvPr id="0" name=""/>
        <dsp:cNvSpPr/>
      </dsp:nvSpPr>
      <dsp:spPr>
        <a:xfrm>
          <a:off x="0" y="2933415"/>
          <a:ext cx="7239000" cy="888030"/>
        </a:xfrm>
        <a:prstGeom prst="roundRect">
          <a:avLst/>
        </a:prstGeom>
        <a:solidFill>
          <a:schemeClr val="accent2">
            <a:hueOff val="-12155671"/>
            <a:satOff val="25001"/>
            <a:lumOff val="-1912"/>
            <a:alphaOff val="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l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300" kern="1200" baseline="0" smtClean="0"/>
            <a:t>Електорат, налаштований з недовірою</a:t>
          </a:r>
          <a:endParaRPr lang="ru-RU" sz="2300" kern="1200"/>
        </a:p>
      </dsp:txBody>
      <dsp:txXfrm>
        <a:off x="43350" y="2976765"/>
        <a:ext cx="7152300" cy="801330"/>
      </dsp:txXfrm>
    </dsp:sp>
    <dsp:sp modelId="{2F6C34FC-186B-429F-89AF-3813AE23838E}">
      <dsp:nvSpPr>
        <dsp:cNvPr id="0" name=""/>
        <dsp:cNvSpPr/>
      </dsp:nvSpPr>
      <dsp:spPr>
        <a:xfrm>
          <a:off x="0" y="3887685"/>
          <a:ext cx="7239000" cy="888030"/>
        </a:xfrm>
        <a:prstGeom prst="roundRect">
          <a:avLst/>
        </a:prstGeom>
        <a:solidFill>
          <a:schemeClr val="accent2">
            <a:hueOff val="-16207560"/>
            <a:satOff val="33334"/>
            <a:lumOff val="-2549"/>
            <a:alphaOff val="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l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300" kern="1200" baseline="0" smtClean="0"/>
            <a:t>Електорат, налаштований проти голосування</a:t>
          </a:r>
          <a:endParaRPr lang="ru-RU" sz="2300" kern="1200"/>
        </a:p>
      </dsp:txBody>
      <dsp:txXfrm>
        <a:off x="43350" y="3931035"/>
        <a:ext cx="7152300" cy="801330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7274510-4BA4-472F-8D08-B7D9E672C493}">
      <dsp:nvSpPr>
        <dsp:cNvPr id="0" name=""/>
        <dsp:cNvSpPr/>
      </dsp:nvSpPr>
      <dsp:spPr>
        <a:xfrm>
          <a:off x="0" y="11519"/>
          <a:ext cx="7239000" cy="115830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l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200" kern="1200" baseline="0" dirty="0" smtClean="0"/>
            <a:t>Центристський (помірковано-реформістський) – великі і середні міста</a:t>
          </a:r>
          <a:r>
            <a:rPr lang="uk-UA" sz="2200" kern="1200" baseline="0" smtClean="0"/>
            <a:t>, середній дохід</a:t>
          </a:r>
          <a:r>
            <a:rPr lang="uk-UA" sz="2200" kern="1200" baseline="0" dirty="0" smtClean="0"/>
            <a:t>, інтелігенція, 30-49</a:t>
          </a:r>
          <a:endParaRPr lang="ru-RU" sz="2200" kern="1200" dirty="0"/>
        </a:p>
      </dsp:txBody>
      <dsp:txXfrm>
        <a:off x="56544" y="68063"/>
        <a:ext cx="7125912" cy="1045212"/>
      </dsp:txXfrm>
    </dsp:sp>
    <dsp:sp modelId="{39277597-27C3-4885-9CB2-2B0529EBBFF4}">
      <dsp:nvSpPr>
        <dsp:cNvPr id="0" name=""/>
        <dsp:cNvSpPr/>
      </dsp:nvSpPr>
      <dsp:spPr>
        <a:xfrm>
          <a:off x="0" y="1233179"/>
          <a:ext cx="7239000" cy="1158300"/>
        </a:xfrm>
        <a:prstGeom prst="roundRect">
          <a:avLst/>
        </a:prstGeom>
        <a:solidFill>
          <a:schemeClr val="accent2">
            <a:hueOff val="-5402520"/>
            <a:satOff val="11111"/>
            <a:lumOff val="-850"/>
            <a:alphaOff val="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l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200" kern="1200" baseline="0" smtClean="0"/>
            <a:t>Комуністичний, аграрний – села, малі міста, робітники, селяни, військові, середній і низький дохід, 50</a:t>
          </a:r>
          <a:endParaRPr lang="ru-RU" sz="2200" kern="1200"/>
        </a:p>
      </dsp:txBody>
      <dsp:txXfrm>
        <a:off x="56544" y="1289723"/>
        <a:ext cx="7125912" cy="1045212"/>
      </dsp:txXfrm>
    </dsp:sp>
    <dsp:sp modelId="{B1F1D19A-9ABE-4B28-95EE-7E5B51160B8C}">
      <dsp:nvSpPr>
        <dsp:cNvPr id="0" name=""/>
        <dsp:cNvSpPr/>
      </dsp:nvSpPr>
      <dsp:spPr>
        <a:xfrm>
          <a:off x="0" y="2454840"/>
          <a:ext cx="7239000" cy="1158300"/>
        </a:xfrm>
        <a:prstGeom prst="roundRect">
          <a:avLst/>
        </a:prstGeom>
        <a:solidFill>
          <a:schemeClr val="accent2">
            <a:hueOff val="-10805041"/>
            <a:satOff val="22223"/>
            <a:lumOff val="-1699"/>
            <a:alphaOff val="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l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200" kern="1200" baseline="0" smtClean="0"/>
            <a:t>Націонал-патріотичний, середні і малі міста, середній вік + молодь, 30-50</a:t>
          </a:r>
          <a:endParaRPr lang="ru-RU" sz="2200" kern="1200"/>
        </a:p>
      </dsp:txBody>
      <dsp:txXfrm>
        <a:off x="56544" y="2511384"/>
        <a:ext cx="7125912" cy="1045212"/>
      </dsp:txXfrm>
    </dsp:sp>
    <dsp:sp modelId="{845579E0-C924-40E1-9B46-12B6CF53C3FA}">
      <dsp:nvSpPr>
        <dsp:cNvPr id="0" name=""/>
        <dsp:cNvSpPr/>
      </dsp:nvSpPr>
      <dsp:spPr>
        <a:xfrm>
          <a:off x="0" y="3676500"/>
          <a:ext cx="7239000" cy="1158300"/>
        </a:xfrm>
        <a:prstGeom prst="roundRect">
          <a:avLst/>
        </a:prstGeom>
        <a:solidFill>
          <a:schemeClr val="accent2">
            <a:hueOff val="-16207560"/>
            <a:satOff val="33334"/>
            <a:lumOff val="-2549"/>
            <a:alphaOff val="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l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200" kern="1200" baseline="0" smtClean="0"/>
            <a:t>«болото»</a:t>
          </a:r>
          <a:endParaRPr lang="ru-RU" sz="2200" kern="1200"/>
        </a:p>
      </dsp:txBody>
      <dsp:txXfrm>
        <a:off x="56544" y="3733044"/>
        <a:ext cx="7125912" cy="104521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F116793-BFF5-4CCC-A58D-B5B5AC288CBD}">
      <dsp:nvSpPr>
        <dsp:cNvPr id="0" name=""/>
        <dsp:cNvSpPr/>
      </dsp:nvSpPr>
      <dsp:spPr>
        <a:xfrm>
          <a:off x="0" y="251459"/>
          <a:ext cx="4343400" cy="4343400"/>
        </a:xfrm>
        <a:prstGeom prst="pie">
          <a:avLst>
            <a:gd name="adj1" fmla="val 5400000"/>
            <a:gd name="adj2" fmla="val 1620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AFDFB63-7B6C-4771-9DD9-2BA7B42904E5}">
      <dsp:nvSpPr>
        <dsp:cNvPr id="0" name=""/>
        <dsp:cNvSpPr/>
      </dsp:nvSpPr>
      <dsp:spPr>
        <a:xfrm>
          <a:off x="2171700" y="251460"/>
          <a:ext cx="5067300" cy="4343400"/>
        </a:xfrm>
        <a:prstGeom prst="rect">
          <a:avLst/>
        </a:prstGeom>
        <a:solidFill>
          <a:schemeClr val="accent3">
            <a:lumMod val="75000"/>
          </a:schemeClr>
        </a:solidFill>
        <a:ln w="400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baseline="0" dirty="0" err="1" smtClean="0"/>
            <a:t>Структурування</a:t>
          </a:r>
          <a:r>
            <a:rPr lang="ru-RU" sz="2000" kern="1200" baseline="0" dirty="0" smtClean="0"/>
            <a:t> ринку за </a:t>
          </a:r>
          <a:r>
            <a:rPr lang="ru-RU" sz="2000" kern="1200" baseline="0" dirty="0" err="1" smtClean="0"/>
            <a:t>допомогою</a:t>
          </a:r>
          <a:r>
            <a:rPr lang="ru-RU" sz="2000" kern="1200" baseline="0" dirty="0" smtClean="0"/>
            <a:t> таких </a:t>
          </a:r>
          <a:r>
            <a:rPr lang="ru-RU" sz="2000" kern="1200" baseline="0" dirty="0" err="1" smtClean="0"/>
            <a:t>основних</a:t>
          </a:r>
          <a:r>
            <a:rPr lang="ru-RU" sz="2000" kern="1200" baseline="0" dirty="0" smtClean="0"/>
            <a:t> </a:t>
          </a:r>
          <a:r>
            <a:rPr lang="ru-RU" sz="2000" kern="1200" baseline="0" dirty="0" err="1" smtClean="0"/>
            <a:t>параметрів</a:t>
          </a:r>
          <a:r>
            <a:rPr lang="ru-RU" sz="2000" kern="1200" baseline="0" dirty="0" smtClean="0"/>
            <a:t>: </a:t>
          </a:r>
          <a:endParaRPr lang="ru-RU" sz="2000" kern="1200" dirty="0"/>
        </a:p>
      </dsp:txBody>
      <dsp:txXfrm>
        <a:off x="2171700" y="251460"/>
        <a:ext cx="5067300" cy="694944"/>
      </dsp:txXfrm>
    </dsp:sp>
    <dsp:sp modelId="{94D112EB-A511-4334-A039-BEB3C7243D9A}">
      <dsp:nvSpPr>
        <dsp:cNvPr id="0" name=""/>
        <dsp:cNvSpPr/>
      </dsp:nvSpPr>
      <dsp:spPr>
        <a:xfrm>
          <a:off x="456057" y="946404"/>
          <a:ext cx="3431286" cy="3431286"/>
        </a:xfrm>
        <a:prstGeom prst="pie">
          <a:avLst>
            <a:gd name="adj1" fmla="val 5400000"/>
            <a:gd name="adj2" fmla="val 16200000"/>
          </a:avLst>
        </a:prstGeom>
        <a:solidFill>
          <a:schemeClr val="accent4">
            <a:hueOff val="4308971"/>
            <a:satOff val="-10901"/>
            <a:lumOff val="490"/>
            <a:alphaOff val="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26F4A2F-0987-4243-837F-857484C46F8D}">
      <dsp:nvSpPr>
        <dsp:cNvPr id="0" name=""/>
        <dsp:cNvSpPr/>
      </dsp:nvSpPr>
      <dsp:spPr>
        <a:xfrm>
          <a:off x="2171700" y="946404"/>
          <a:ext cx="5067300" cy="3431286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accent4">
              <a:hueOff val="4308971"/>
              <a:satOff val="-10901"/>
              <a:lumOff val="49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baseline="0" smtClean="0"/>
            <a:t>Географічний</a:t>
          </a:r>
          <a:endParaRPr lang="ru-RU" sz="2000" kern="1200"/>
        </a:p>
      </dsp:txBody>
      <dsp:txXfrm>
        <a:off x="2171700" y="946404"/>
        <a:ext cx="5067300" cy="694943"/>
      </dsp:txXfrm>
    </dsp:sp>
    <dsp:sp modelId="{5666DFE2-637A-4EFB-AB62-AD67EE8F4B79}">
      <dsp:nvSpPr>
        <dsp:cNvPr id="0" name=""/>
        <dsp:cNvSpPr/>
      </dsp:nvSpPr>
      <dsp:spPr>
        <a:xfrm>
          <a:off x="912113" y="1641347"/>
          <a:ext cx="2519172" cy="2519172"/>
        </a:xfrm>
        <a:prstGeom prst="pie">
          <a:avLst>
            <a:gd name="adj1" fmla="val 5400000"/>
            <a:gd name="adj2" fmla="val 16200000"/>
          </a:avLst>
        </a:prstGeom>
        <a:solidFill>
          <a:schemeClr val="accent4">
            <a:hueOff val="8617942"/>
            <a:satOff val="-21801"/>
            <a:lumOff val="980"/>
            <a:alphaOff val="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EAFB728-BCB4-4E11-BF23-30DAB77F318F}">
      <dsp:nvSpPr>
        <dsp:cNvPr id="0" name=""/>
        <dsp:cNvSpPr/>
      </dsp:nvSpPr>
      <dsp:spPr>
        <a:xfrm>
          <a:off x="2171700" y="1641347"/>
          <a:ext cx="5067300" cy="2519172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accent4">
              <a:hueOff val="8617942"/>
              <a:satOff val="-21801"/>
              <a:lumOff val="98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baseline="0" smtClean="0"/>
            <a:t>Демографічний</a:t>
          </a:r>
          <a:endParaRPr lang="ru-RU" sz="2000" kern="1200"/>
        </a:p>
      </dsp:txBody>
      <dsp:txXfrm>
        <a:off x="2171700" y="1641347"/>
        <a:ext cx="5067300" cy="694944"/>
      </dsp:txXfrm>
    </dsp:sp>
    <dsp:sp modelId="{D74587A6-74D9-4BF0-83C9-4E8C4B45698A}">
      <dsp:nvSpPr>
        <dsp:cNvPr id="0" name=""/>
        <dsp:cNvSpPr/>
      </dsp:nvSpPr>
      <dsp:spPr>
        <a:xfrm>
          <a:off x="1368171" y="2336292"/>
          <a:ext cx="1607058" cy="1607058"/>
        </a:xfrm>
        <a:prstGeom prst="pie">
          <a:avLst>
            <a:gd name="adj1" fmla="val 5400000"/>
            <a:gd name="adj2" fmla="val 16200000"/>
          </a:avLst>
        </a:prstGeom>
        <a:solidFill>
          <a:schemeClr val="accent4">
            <a:hueOff val="12926913"/>
            <a:satOff val="-32702"/>
            <a:lumOff val="1470"/>
            <a:alphaOff val="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AC0A48C-8C8A-46CE-B662-E83A06801519}">
      <dsp:nvSpPr>
        <dsp:cNvPr id="0" name=""/>
        <dsp:cNvSpPr/>
      </dsp:nvSpPr>
      <dsp:spPr>
        <a:xfrm>
          <a:off x="2171700" y="2336292"/>
          <a:ext cx="5067300" cy="1607058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accent4">
              <a:hueOff val="12926913"/>
              <a:satOff val="-32702"/>
              <a:lumOff val="147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baseline="0" smtClean="0"/>
            <a:t>соціально-психографічний</a:t>
          </a:r>
          <a:endParaRPr lang="ru-RU" sz="2000" kern="1200"/>
        </a:p>
      </dsp:txBody>
      <dsp:txXfrm>
        <a:off x="2171700" y="2336292"/>
        <a:ext cx="5067300" cy="694944"/>
      </dsp:txXfrm>
    </dsp:sp>
    <dsp:sp modelId="{C798A8EA-152C-4965-AD00-EBD2F8218E80}">
      <dsp:nvSpPr>
        <dsp:cNvPr id="0" name=""/>
        <dsp:cNvSpPr/>
      </dsp:nvSpPr>
      <dsp:spPr>
        <a:xfrm>
          <a:off x="1824228" y="3031236"/>
          <a:ext cx="694944" cy="694944"/>
        </a:xfrm>
        <a:prstGeom prst="pie">
          <a:avLst>
            <a:gd name="adj1" fmla="val 5400000"/>
            <a:gd name="adj2" fmla="val 16200000"/>
          </a:avLst>
        </a:prstGeom>
        <a:solidFill>
          <a:schemeClr val="accent4">
            <a:hueOff val="17235884"/>
            <a:satOff val="-43603"/>
            <a:lumOff val="1960"/>
            <a:alphaOff val="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FC2BCA2-B2F8-419E-9B2F-105F6E59A570}">
      <dsp:nvSpPr>
        <dsp:cNvPr id="0" name=""/>
        <dsp:cNvSpPr/>
      </dsp:nvSpPr>
      <dsp:spPr>
        <a:xfrm>
          <a:off x="2171700" y="3031236"/>
          <a:ext cx="5067300" cy="694944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accent4">
              <a:hueOff val="17235884"/>
              <a:satOff val="-43603"/>
              <a:lumOff val="196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baseline="0" dirty="0" err="1" smtClean="0"/>
            <a:t>Соціально-поведінковий</a:t>
          </a:r>
          <a:r>
            <a:rPr lang="ru-RU" sz="2000" kern="1200" baseline="0" dirty="0" smtClean="0"/>
            <a:t>. </a:t>
          </a:r>
          <a:endParaRPr lang="ru-RU" sz="2000" kern="1200" dirty="0"/>
        </a:p>
      </dsp:txBody>
      <dsp:txXfrm>
        <a:off x="2171700" y="3031236"/>
        <a:ext cx="5067300" cy="694944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4598F3E-4303-42CB-8D33-07D7C5DB8799}">
      <dsp:nvSpPr>
        <dsp:cNvPr id="0" name=""/>
        <dsp:cNvSpPr/>
      </dsp:nvSpPr>
      <dsp:spPr>
        <a:xfrm>
          <a:off x="0" y="251459"/>
          <a:ext cx="4343400" cy="4343400"/>
        </a:xfrm>
        <a:prstGeom prst="pie">
          <a:avLst>
            <a:gd name="adj1" fmla="val 5400000"/>
            <a:gd name="adj2" fmla="val 1620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9000" dist="25400" dir="5400000" rotWithShape="0">
            <a:schemeClr val="accent4">
              <a:hueOff val="0"/>
              <a:satOff val="0"/>
              <a:lumOff val="0"/>
              <a:alphaOff val="0"/>
              <a:shade val="33000"/>
              <a:alpha val="83000"/>
            </a:scheme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831B4A09-ED41-4EFF-A9EF-B4FEB17C77E9}">
      <dsp:nvSpPr>
        <dsp:cNvPr id="0" name=""/>
        <dsp:cNvSpPr/>
      </dsp:nvSpPr>
      <dsp:spPr>
        <a:xfrm>
          <a:off x="2171700" y="251460"/>
          <a:ext cx="5067300" cy="4343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3830" tIns="163830" rIns="163830" bIns="163830" numCol="1" spcCol="1270" anchor="ctr" anchorCtr="0">
          <a:noAutofit/>
        </a:bodyPr>
        <a:lstStyle/>
        <a:p>
          <a:pPr lvl="0" algn="ctr" defTabSz="1911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4300" kern="1200" baseline="0" smtClean="0"/>
            <a:t>Обчислюють </a:t>
          </a:r>
          <a:endParaRPr lang="ru-RU" sz="4300" kern="1200"/>
        </a:p>
      </dsp:txBody>
      <dsp:txXfrm>
        <a:off x="2171700" y="251460"/>
        <a:ext cx="5067300" cy="2063115"/>
      </dsp:txXfrm>
    </dsp:sp>
    <dsp:sp modelId="{4CC11CD7-A4F2-4B27-B253-7AB2AA658719}">
      <dsp:nvSpPr>
        <dsp:cNvPr id="0" name=""/>
        <dsp:cNvSpPr/>
      </dsp:nvSpPr>
      <dsp:spPr>
        <a:xfrm>
          <a:off x="1140142" y="2314575"/>
          <a:ext cx="2063115" cy="2063115"/>
        </a:xfrm>
        <a:prstGeom prst="pie">
          <a:avLst>
            <a:gd name="adj1" fmla="val 5400000"/>
            <a:gd name="adj2" fmla="val 16200000"/>
          </a:avLst>
        </a:prstGeom>
        <a:solidFill>
          <a:schemeClr val="accent4">
            <a:hueOff val="17235884"/>
            <a:satOff val="-43603"/>
            <a:lumOff val="1960"/>
            <a:alphaOff val="0"/>
          </a:schemeClr>
        </a:solidFill>
        <a:ln>
          <a:noFill/>
        </a:ln>
        <a:effectLst>
          <a:outerShdw blurRad="39000" dist="25400" dir="5400000" rotWithShape="0">
            <a:schemeClr val="accent4">
              <a:hueOff val="17235884"/>
              <a:satOff val="-43603"/>
              <a:lumOff val="1960"/>
              <a:alphaOff val="0"/>
              <a:shade val="33000"/>
              <a:alpha val="83000"/>
            </a:scheme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FB1EEC40-2581-42CA-B55B-70A6FFCFAF92}">
      <dsp:nvSpPr>
        <dsp:cNvPr id="0" name=""/>
        <dsp:cNvSpPr/>
      </dsp:nvSpPr>
      <dsp:spPr>
        <a:xfrm>
          <a:off x="2171700" y="2314575"/>
          <a:ext cx="5067300" cy="2063115"/>
        </a:xfrm>
        <a:prstGeom prst="rect">
          <a:avLst/>
        </a:prstGeom>
        <a:solidFill>
          <a:srgbClr val="92D050"/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3830" tIns="163830" rIns="163830" bIns="163830" numCol="1" spcCol="1270" anchor="ctr" anchorCtr="0">
          <a:noAutofit/>
        </a:bodyPr>
        <a:lstStyle/>
        <a:p>
          <a:pPr lvl="0" algn="ctr" defTabSz="1911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4300" kern="1200" baseline="0" dirty="0" smtClean="0"/>
            <a:t>ринковий і цільовий потенціали</a:t>
          </a:r>
          <a:endParaRPr lang="ru-RU" sz="4300" kern="1200" dirty="0"/>
        </a:p>
      </dsp:txBody>
      <dsp:txXfrm>
        <a:off x="2171700" y="2314575"/>
        <a:ext cx="5067300" cy="2063115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12BBEEA-EE37-45D7-B03A-F1C00949048A}">
      <dsp:nvSpPr>
        <dsp:cNvPr id="0" name=""/>
        <dsp:cNvSpPr/>
      </dsp:nvSpPr>
      <dsp:spPr>
        <a:xfrm>
          <a:off x="0" y="580859"/>
          <a:ext cx="7239000" cy="1776060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5260" tIns="175260" rIns="175260" bIns="175260" numCol="1" spcCol="1270" anchor="ctr" anchorCtr="0">
          <a:noAutofit/>
        </a:bodyPr>
        <a:lstStyle/>
        <a:p>
          <a:pPr lvl="0" algn="l" defTabSz="2044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4600" kern="1200" baseline="0" dirty="0" smtClean="0"/>
            <a:t>Виокремлення базових моделей сегментування</a:t>
          </a:r>
          <a:endParaRPr lang="ru-RU" sz="4600" kern="1200" dirty="0"/>
        </a:p>
      </dsp:txBody>
      <dsp:txXfrm>
        <a:off x="86700" y="667559"/>
        <a:ext cx="7065600" cy="1602660"/>
      </dsp:txXfrm>
    </dsp:sp>
    <dsp:sp modelId="{367F7A64-821F-4B80-BCE3-9F4DBFF5DDEE}">
      <dsp:nvSpPr>
        <dsp:cNvPr id="0" name=""/>
        <dsp:cNvSpPr/>
      </dsp:nvSpPr>
      <dsp:spPr>
        <a:xfrm>
          <a:off x="0" y="2489400"/>
          <a:ext cx="7239000" cy="1776060"/>
        </a:xfrm>
        <a:prstGeom prst="roundRect">
          <a:avLst/>
        </a:prstGeom>
        <a:solidFill>
          <a:schemeClr val="accent3">
            <a:hueOff val="1186571"/>
            <a:satOff val="22323"/>
            <a:lumOff val="5883"/>
            <a:alphaOff val="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5260" tIns="175260" rIns="175260" bIns="175260" numCol="1" spcCol="1270" anchor="ctr" anchorCtr="0">
          <a:noAutofit/>
        </a:bodyPr>
        <a:lstStyle/>
        <a:p>
          <a:pPr lvl="0" algn="l" defTabSz="2044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4600" kern="1200" baseline="0" smtClean="0"/>
            <a:t>Розкриття їх варіантів</a:t>
          </a:r>
          <a:endParaRPr lang="ru-RU" sz="4600" kern="1200"/>
        </a:p>
      </dsp:txBody>
      <dsp:txXfrm>
        <a:off x="86700" y="2576100"/>
        <a:ext cx="7065600" cy="1602660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0A688D5-18B1-479D-9ED8-2A537F4D0875}">
      <dsp:nvSpPr>
        <dsp:cNvPr id="0" name=""/>
        <dsp:cNvSpPr/>
      </dsp:nvSpPr>
      <dsp:spPr>
        <a:xfrm>
          <a:off x="832865" y="0"/>
          <a:ext cx="4846320" cy="4846320"/>
        </a:xfrm>
        <a:prstGeom prst="triangl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B364A39-427A-415E-A258-28F4A103064B}">
      <dsp:nvSpPr>
        <dsp:cNvPr id="0" name=""/>
        <dsp:cNvSpPr/>
      </dsp:nvSpPr>
      <dsp:spPr>
        <a:xfrm>
          <a:off x="3256026" y="485105"/>
          <a:ext cx="3150108" cy="861357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200" kern="1200" baseline="0" smtClean="0"/>
            <a:t>Ідентифікація</a:t>
          </a:r>
          <a:endParaRPr lang="ru-RU" sz="2200" kern="1200"/>
        </a:p>
      </dsp:txBody>
      <dsp:txXfrm>
        <a:off x="3298074" y="527153"/>
        <a:ext cx="3066012" cy="777261"/>
      </dsp:txXfrm>
    </dsp:sp>
    <dsp:sp modelId="{D54745E8-FB49-4591-BA6B-B32BBE6B2BB5}">
      <dsp:nvSpPr>
        <dsp:cNvPr id="0" name=""/>
        <dsp:cNvSpPr/>
      </dsp:nvSpPr>
      <dsp:spPr>
        <a:xfrm>
          <a:off x="3256026" y="1454132"/>
          <a:ext cx="3150108" cy="861357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accent3">
              <a:hueOff val="395524"/>
              <a:satOff val="7441"/>
              <a:lumOff val="1961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200" kern="1200" baseline="0" smtClean="0"/>
            <a:t>Активність</a:t>
          </a:r>
          <a:endParaRPr lang="ru-RU" sz="2200" kern="1200"/>
        </a:p>
      </dsp:txBody>
      <dsp:txXfrm>
        <a:off x="3298074" y="1496180"/>
        <a:ext cx="3066012" cy="777261"/>
      </dsp:txXfrm>
    </dsp:sp>
    <dsp:sp modelId="{C0346820-2F7C-44C9-BF10-19DEF8DC063F}">
      <dsp:nvSpPr>
        <dsp:cNvPr id="0" name=""/>
        <dsp:cNvSpPr/>
      </dsp:nvSpPr>
      <dsp:spPr>
        <a:xfrm>
          <a:off x="3256026" y="2423160"/>
          <a:ext cx="3150108" cy="861357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accent3">
              <a:hueOff val="791047"/>
              <a:satOff val="14882"/>
              <a:lumOff val="3922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200" kern="1200" baseline="0" smtClean="0"/>
            <a:t>Комунікаційні зв’язки</a:t>
          </a:r>
          <a:endParaRPr lang="ru-RU" sz="2200" kern="1200"/>
        </a:p>
      </dsp:txBody>
      <dsp:txXfrm>
        <a:off x="3298074" y="2465208"/>
        <a:ext cx="3066012" cy="777261"/>
      </dsp:txXfrm>
    </dsp:sp>
    <dsp:sp modelId="{37813B43-2CB8-4D8E-9709-DB2AACC39F4A}">
      <dsp:nvSpPr>
        <dsp:cNvPr id="0" name=""/>
        <dsp:cNvSpPr/>
      </dsp:nvSpPr>
      <dsp:spPr>
        <a:xfrm>
          <a:off x="3256026" y="3392187"/>
          <a:ext cx="3150108" cy="861357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accent3">
              <a:hueOff val="1186571"/>
              <a:satOff val="22323"/>
              <a:lumOff val="5883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200" kern="1200" baseline="0" smtClean="0"/>
            <a:t>Мотивація </a:t>
          </a:r>
          <a:endParaRPr lang="ru-RU" sz="2200" kern="1200"/>
        </a:p>
      </dsp:txBody>
      <dsp:txXfrm>
        <a:off x="3298074" y="3434235"/>
        <a:ext cx="3066012" cy="777261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47BC43A-31A1-4ED8-AC08-35616CD5F9D3}">
      <dsp:nvSpPr>
        <dsp:cNvPr id="0" name=""/>
        <dsp:cNvSpPr/>
      </dsp:nvSpPr>
      <dsp:spPr>
        <a:xfrm>
          <a:off x="0" y="251459"/>
          <a:ext cx="4343400" cy="4343400"/>
        </a:xfrm>
        <a:prstGeom prst="pie">
          <a:avLst>
            <a:gd name="adj1" fmla="val 5400000"/>
            <a:gd name="adj2" fmla="val 1620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B9A16F6-787A-4E10-83A7-ADAB259D6713}">
      <dsp:nvSpPr>
        <dsp:cNvPr id="0" name=""/>
        <dsp:cNvSpPr/>
      </dsp:nvSpPr>
      <dsp:spPr>
        <a:xfrm>
          <a:off x="2171700" y="251460"/>
          <a:ext cx="5067300" cy="4343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lvl="0" algn="ctr" defTabSz="14668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300" kern="1200" baseline="0" smtClean="0"/>
            <a:t>Географічні</a:t>
          </a:r>
          <a:endParaRPr lang="ru-RU" sz="3300" kern="1200"/>
        </a:p>
      </dsp:txBody>
      <dsp:txXfrm>
        <a:off x="2171700" y="251460"/>
        <a:ext cx="5067300" cy="922972"/>
      </dsp:txXfrm>
    </dsp:sp>
    <dsp:sp modelId="{A3BD080B-3F4C-43A5-985A-14763AB79B48}">
      <dsp:nvSpPr>
        <dsp:cNvPr id="0" name=""/>
        <dsp:cNvSpPr/>
      </dsp:nvSpPr>
      <dsp:spPr>
        <a:xfrm>
          <a:off x="570071" y="1174432"/>
          <a:ext cx="3203257" cy="3203257"/>
        </a:xfrm>
        <a:prstGeom prst="pie">
          <a:avLst>
            <a:gd name="adj1" fmla="val 5400000"/>
            <a:gd name="adj2" fmla="val 16200000"/>
          </a:avLst>
        </a:prstGeom>
        <a:solidFill>
          <a:schemeClr val="accent2">
            <a:hueOff val="-5402520"/>
            <a:satOff val="11111"/>
            <a:lumOff val="-850"/>
            <a:alphaOff val="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2538A80-2CF6-4385-A36D-F9844A2A92FC}">
      <dsp:nvSpPr>
        <dsp:cNvPr id="0" name=""/>
        <dsp:cNvSpPr/>
      </dsp:nvSpPr>
      <dsp:spPr>
        <a:xfrm>
          <a:off x="2171700" y="1174432"/>
          <a:ext cx="5067300" cy="3203257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accent2">
              <a:hueOff val="-5402520"/>
              <a:satOff val="11111"/>
              <a:lumOff val="-85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lvl="0" algn="ctr" defTabSz="14668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300" kern="1200" baseline="0" smtClean="0"/>
            <a:t>Психографічні</a:t>
          </a:r>
          <a:endParaRPr lang="ru-RU" sz="3300" kern="1200"/>
        </a:p>
      </dsp:txBody>
      <dsp:txXfrm>
        <a:off x="2171700" y="1174432"/>
        <a:ext cx="5067300" cy="922972"/>
      </dsp:txXfrm>
    </dsp:sp>
    <dsp:sp modelId="{F9430E59-56C3-400E-88E3-B125AC606653}">
      <dsp:nvSpPr>
        <dsp:cNvPr id="0" name=""/>
        <dsp:cNvSpPr/>
      </dsp:nvSpPr>
      <dsp:spPr>
        <a:xfrm>
          <a:off x="1140142" y="2097405"/>
          <a:ext cx="2063115" cy="2063115"/>
        </a:xfrm>
        <a:prstGeom prst="pie">
          <a:avLst>
            <a:gd name="adj1" fmla="val 5400000"/>
            <a:gd name="adj2" fmla="val 16200000"/>
          </a:avLst>
        </a:prstGeom>
        <a:solidFill>
          <a:schemeClr val="accent2">
            <a:hueOff val="-10805041"/>
            <a:satOff val="22223"/>
            <a:lumOff val="-1699"/>
            <a:alphaOff val="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CADBF3D-58D7-4F47-8914-8B304EFA1503}">
      <dsp:nvSpPr>
        <dsp:cNvPr id="0" name=""/>
        <dsp:cNvSpPr/>
      </dsp:nvSpPr>
      <dsp:spPr>
        <a:xfrm>
          <a:off x="2171700" y="2097405"/>
          <a:ext cx="5067300" cy="206311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accent2">
              <a:hueOff val="-10805041"/>
              <a:satOff val="22223"/>
              <a:lumOff val="-1699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lvl="0" algn="ctr" defTabSz="14668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300" kern="1200" baseline="0" smtClean="0"/>
            <a:t>Поведінкові</a:t>
          </a:r>
          <a:endParaRPr lang="ru-RU" sz="3300" kern="1200"/>
        </a:p>
      </dsp:txBody>
      <dsp:txXfrm>
        <a:off x="2171700" y="2097405"/>
        <a:ext cx="5067300" cy="922972"/>
      </dsp:txXfrm>
    </dsp:sp>
    <dsp:sp modelId="{AA600AF8-39AC-43D1-917E-4E0F988F1EEC}">
      <dsp:nvSpPr>
        <dsp:cNvPr id="0" name=""/>
        <dsp:cNvSpPr/>
      </dsp:nvSpPr>
      <dsp:spPr>
        <a:xfrm>
          <a:off x="1710213" y="3020377"/>
          <a:ext cx="922972" cy="922972"/>
        </a:xfrm>
        <a:prstGeom prst="pie">
          <a:avLst>
            <a:gd name="adj1" fmla="val 5400000"/>
            <a:gd name="adj2" fmla="val 16200000"/>
          </a:avLst>
        </a:prstGeom>
        <a:solidFill>
          <a:schemeClr val="accent2">
            <a:hueOff val="-16207560"/>
            <a:satOff val="33334"/>
            <a:lumOff val="-2549"/>
            <a:alphaOff val="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2003A24-E4A7-478C-A91A-E81E0A5D5F8E}">
      <dsp:nvSpPr>
        <dsp:cNvPr id="0" name=""/>
        <dsp:cNvSpPr/>
      </dsp:nvSpPr>
      <dsp:spPr>
        <a:xfrm>
          <a:off x="2171700" y="3020377"/>
          <a:ext cx="5067300" cy="922972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accent2">
              <a:hueOff val="-16207560"/>
              <a:satOff val="33334"/>
              <a:lumOff val="-2549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lvl="0" algn="ctr" defTabSz="14668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300" kern="1200" baseline="0" smtClean="0"/>
            <a:t>Соціально-демографічні</a:t>
          </a:r>
          <a:endParaRPr lang="ru-RU" sz="3300" kern="1200"/>
        </a:p>
      </dsp:txBody>
      <dsp:txXfrm>
        <a:off x="2171700" y="3020377"/>
        <a:ext cx="5067300" cy="922972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E116C6D-4CD1-4B98-87FC-DBF443880487}">
      <dsp:nvSpPr>
        <dsp:cNvPr id="0" name=""/>
        <dsp:cNvSpPr/>
      </dsp:nvSpPr>
      <dsp:spPr>
        <a:xfrm>
          <a:off x="2829162" y="1233873"/>
          <a:ext cx="1580675" cy="1580869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C830753B-92EB-4BB5-9BED-FC85ECB0B568}">
      <dsp:nvSpPr>
        <dsp:cNvPr id="0" name=""/>
        <dsp:cNvSpPr/>
      </dsp:nvSpPr>
      <dsp:spPr>
        <a:xfrm>
          <a:off x="2713904" y="0"/>
          <a:ext cx="1811190" cy="969264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200" kern="1200" baseline="0" smtClean="0"/>
            <a:t>Стать</a:t>
          </a:r>
          <a:endParaRPr lang="ru-RU" sz="2200" kern="1200"/>
        </a:p>
      </dsp:txBody>
      <dsp:txXfrm>
        <a:off x="2713904" y="0"/>
        <a:ext cx="1811190" cy="969264"/>
      </dsp:txXfrm>
    </dsp:sp>
    <dsp:sp modelId="{42BE4FA7-410C-484E-8E80-78FA353098C4}">
      <dsp:nvSpPr>
        <dsp:cNvPr id="0" name=""/>
        <dsp:cNvSpPr/>
      </dsp:nvSpPr>
      <dsp:spPr>
        <a:xfrm>
          <a:off x="3292827" y="1456803"/>
          <a:ext cx="1580675" cy="1580869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4C46D860-3F86-49ED-80A8-68C81AA0DAF1}">
      <dsp:nvSpPr>
        <dsp:cNvPr id="0" name=""/>
        <dsp:cNvSpPr/>
      </dsp:nvSpPr>
      <dsp:spPr>
        <a:xfrm>
          <a:off x="5068452" y="920800"/>
          <a:ext cx="1712398" cy="1066190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200" kern="1200" baseline="0" smtClean="0"/>
            <a:t>Вік</a:t>
          </a:r>
          <a:endParaRPr lang="ru-RU" sz="2200" kern="1200"/>
        </a:p>
      </dsp:txBody>
      <dsp:txXfrm>
        <a:off x="5068452" y="920800"/>
        <a:ext cx="1712398" cy="1066190"/>
      </dsp:txXfrm>
    </dsp:sp>
    <dsp:sp modelId="{55636364-3E44-4B2C-A356-102345F7FE38}">
      <dsp:nvSpPr>
        <dsp:cNvPr id="0" name=""/>
        <dsp:cNvSpPr/>
      </dsp:nvSpPr>
      <dsp:spPr>
        <a:xfrm>
          <a:off x="3406767" y="1958397"/>
          <a:ext cx="1580675" cy="1580869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023E585B-5D31-4DF8-8EFB-E98A63C84892}">
      <dsp:nvSpPr>
        <dsp:cNvPr id="0" name=""/>
        <dsp:cNvSpPr/>
      </dsp:nvSpPr>
      <dsp:spPr>
        <a:xfrm>
          <a:off x="5233106" y="2277770"/>
          <a:ext cx="1679467" cy="1138885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200" kern="1200" baseline="0" smtClean="0"/>
            <a:t>Рід занять</a:t>
          </a:r>
          <a:endParaRPr lang="ru-RU" sz="2200" kern="1200"/>
        </a:p>
      </dsp:txBody>
      <dsp:txXfrm>
        <a:off x="5233106" y="2277770"/>
        <a:ext cx="1679467" cy="1138885"/>
      </dsp:txXfrm>
    </dsp:sp>
    <dsp:sp modelId="{26812184-2A27-4A4B-9F2A-1C61D29967AC}">
      <dsp:nvSpPr>
        <dsp:cNvPr id="0" name=""/>
        <dsp:cNvSpPr/>
      </dsp:nvSpPr>
      <dsp:spPr>
        <a:xfrm>
          <a:off x="3086021" y="2360642"/>
          <a:ext cx="1580675" cy="1580869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91E044B4-9C05-4FD9-9E5B-042C72D220ED}">
      <dsp:nvSpPr>
        <dsp:cNvPr id="0" name=""/>
        <dsp:cNvSpPr/>
      </dsp:nvSpPr>
      <dsp:spPr>
        <a:xfrm>
          <a:off x="4508630" y="3804361"/>
          <a:ext cx="1811190" cy="1041958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200" kern="1200" baseline="0" smtClean="0"/>
            <a:t>Доходи</a:t>
          </a:r>
          <a:endParaRPr lang="ru-RU" sz="2200" kern="1200"/>
        </a:p>
      </dsp:txBody>
      <dsp:txXfrm>
        <a:off x="4508630" y="3804361"/>
        <a:ext cx="1811190" cy="1041958"/>
      </dsp:txXfrm>
    </dsp:sp>
    <dsp:sp modelId="{6084900D-F700-4FF4-AF83-2463AA0E1060}">
      <dsp:nvSpPr>
        <dsp:cNvPr id="0" name=""/>
        <dsp:cNvSpPr/>
      </dsp:nvSpPr>
      <dsp:spPr>
        <a:xfrm>
          <a:off x="2572302" y="2360642"/>
          <a:ext cx="1580675" cy="1580869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AFA9F0CF-7E4A-47F9-8E04-F04466F1B171}">
      <dsp:nvSpPr>
        <dsp:cNvPr id="0" name=""/>
        <dsp:cNvSpPr/>
      </dsp:nvSpPr>
      <dsp:spPr>
        <a:xfrm>
          <a:off x="919178" y="3804361"/>
          <a:ext cx="1811190" cy="1041958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200" kern="1200" baseline="0" smtClean="0"/>
            <a:t>Освіта</a:t>
          </a:r>
          <a:endParaRPr lang="ru-RU" sz="2200" kern="1200"/>
        </a:p>
      </dsp:txBody>
      <dsp:txXfrm>
        <a:off x="919178" y="3804361"/>
        <a:ext cx="1811190" cy="1041958"/>
      </dsp:txXfrm>
    </dsp:sp>
    <dsp:sp modelId="{F45737A9-0ADB-4896-9741-333EE272EF5A}">
      <dsp:nvSpPr>
        <dsp:cNvPr id="0" name=""/>
        <dsp:cNvSpPr/>
      </dsp:nvSpPr>
      <dsp:spPr>
        <a:xfrm>
          <a:off x="2251556" y="1958397"/>
          <a:ext cx="1580675" cy="1580869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0342A887-B1BA-4B4E-9F54-4E60E3E08CF1}">
      <dsp:nvSpPr>
        <dsp:cNvPr id="0" name=""/>
        <dsp:cNvSpPr/>
      </dsp:nvSpPr>
      <dsp:spPr>
        <a:xfrm>
          <a:off x="326425" y="2277770"/>
          <a:ext cx="1679467" cy="1138885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200" kern="1200" baseline="0" smtClean="0"/>
            <a:t>Сім’я</a:t>
          </a:r>
          <a:endParaRPr lang="ru-RU" sz="2200" kern="1200"/>
        </a:p>
      </dsp:txBody>
      <dsp:txXfrm>
        <a:off x="326425" y="2277770"/>
        <a:ext cx="1679467" cy="1138885"/>
      </dsp:txXfrm>
    </dsp:sp>
    <dsp:sp modelId="{9FEE9B50-3423-4FFB-8A11-BFC6EF86CAB8}">
      <dsp:nvSpPr>
        <dsp:cNvPr id="0" name=""/>
        <dsp:cNvSpPr/>
      </dsp:nvSpPr>
      <dsp:spPr>
        <a:xfrm>
          <a:off x="2365497" y="1456803"/>
          <a:ext cx="1580675" cy="1580869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63814674-4516-4FC8-8386-C84327938F14}">
      <dsp:nvSpPr>
        <dsp:cNvPr id="0" name=""/>
        <dsp:cNvSpPr/>
      </dsp:nvSpPr>
      <dsp:spPr>
        <a:xfrm>
          <a:off x="458148" y="920800"/>
          <a:ext cx="1712398" cy="1066190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200" kern="1200" baseline="0" smtClean="0"/>
            <a:t>Релігійні переконання</a:t>
          </a:r>
          <a:endParaRPr lang="ru-RU" sz="2200" kern="1200"/>
        </a:p>
      </dsp:txBody>
      <dsp:txXfrm>
        <a:off x="458148" y="920800"/>
        <a:ext cx="1712398" cy="1066190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5DED074-B473-4271-A1CD-73710FB40D80}">
      <dsp:nvSpPr>
        <dsp:cNvPr id="0" name=""/>
        <dsp:cNvSpPr/>
      </dsp:nvSpPr>
      <dsp:spPr>
        <a:xfrm>
          <a:off x="2165604" y="60578"/>
          <a:ext cx="2907792" cy="2907792"/>
        </a:xfrm>
        <a:prstGeom prst="ellipse">
          <a:avLst/>
        </a:prstGeom>
        <a:solidFill>
          <a:schemeClr val="accent4">
            <a:alpha val="50000"/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890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900" kern="1200" baseline="0" smtClean="0"/>
            <a:t>Інтереси виборців</a:t>
          </a:r>
          <a:endParaRPr lang="ru-RU" sz="2900" kern="1200"/>
        </a:p>
      </dsp:txBody>
      <dsp:txXfrm>
        <a:off x="2553309" y="569442"/>
        <a:ext cx="2132380" cy="1308506"/>
      </dsp:txXfrm>
    </dsp:sp>
    <dsp:sp modelId="{5DC9CCBF-7EF7-40B5-B00A-3B9E111374FE}">
      <dsp:nvSpPr>
        <dsp:cNvPr id="0" name=""/>
        <dsp:cNvSpPr/>
      </dsp:nvSpPr>
      <dsp:spPr>
        <a:xfrm>
          <a:off x="3214832" y="1877949"/>
          <a:ext cx="2907792" cy="2907792"/>
        </a:xfrm>
        <a:prstGeom prst="ellipse">
          <a:avLst/>
        </a:prstGeom>
        <a:solidFill>
          <a:schemeClr val="accent4">
            <a:alpha val="50000"/>
            <a:hueOff val="8617942"/>
            <a:satOff val="-21801"/>
            <a:lumOff val="980"/>
            <a:alphaOff val="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890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900" kern="1200" baseline="0" smtClean="0"/>
            <a:t>Ціннісні орієнтації</a:t>
          </a:r>
          <a:endParaRPr lang="ru-RU" sz="2900" kern="1200"/>
        </a:p>
      </dsp:txBody>
      <dsp:txXfrm>
        <a:off x="4104132" y="2629128"/>
        <a:ext cx="1744675" cy="1599285"/>
      </dsp:txXfrm>
    </dsp:sp>
    <dsp:sp modelId="{9D5CB996-0FB4-4581-917A-3E7E0895C6D0}">
      <dsp:nvSpPr>
        <dsp:cNvPr id="0" name=""/>
        <dsp:cNvSpPr/>
      </dsp:nvSpPr>
      <dsp:spPr>
        <a:xfrm>
          <a:off x="1116375" y="1877949"/>
          <a:ext cx="2907792" cy="2907792"/>
        </a:xfrm>
        <a:prstGeom prst="ellipse">
          <a:avLst/>
        </a:prstGeom>
        <a:solidFill>
          <a:schemeClr val="accent4">
            <a:alpha val="50000"/>
            <a:hueOff val="17235884"/>
            <a:satOff val="-43603"/>
            <a:lumOff val="1960"/>
            <a:alphaOff val="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890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900" kern="1200" baseline="0" dirty="0" smtClean="0"/>
            <a:t>Тип </a:t>
          </a:r>
          <a:r>
            <a:rPr lang="uk-UA" sz="2900" kern="1200" baseline="0" dirty="0" smtClean="0"/>
            <a:t>поведінки</a:t>
          </a:r>
          <a:endParaRPr lang="ru-RU" sz="2900" kern="1200" dirty="0"/>
        </a:p>
      </dsp:txBody>
      <dsp:txXfrm>
        <a:off x="1390192" y="2629128"/>
        <a:ext cx="1744675" cy="1599285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7A84625-F071-4BC5-B87E-BFBA68965C6B}">
      <dsp:nvSpPr>
        <dsp:cNvPr id="0" name=""/>
        <dsp:cNvSpPr/>
      </dsp:nvSpPr>
      <dsp:spPr>
        <a:xfrm>
          <a:off x="1687" y="0"/>
          <a:ext cx="1769101" cy="484632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500" kern="1200" baseline="0" smtClean="0"/>
            <a:t>Традиціоналізм – збереження</a:t>
          </a:r>
          <a:endParaRPr lang="ru-RU" sz="1500" kern="1200"/>
        </a:p>
      </dsp:txBody>
      <dsp:txXfrm>
        <a:off x="1687" y="1938528"/>
        <a:ext cx="1769101" cy="1938528"/>
      </dsp:txXfrm>
    </dsp:sp>
    <dsp:sp modelId="{A36F8511-1321-41B7-B8A3-D0F574066F4C}">
      <dsp:nvSpPr>
        <dsp:cNvPr id="0" name=""/>
        <dsp:cNvSpPr/>
      </dsp:nvSpPr>
      <dsp:spPr>
        <a:xfrm>
          <a:off x="79326" y="290779"/>
          <a:ext cx="1613824" cy="1613824"/>
        </a:xfrm>
        <a:prstGeom prst="ellipse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38000" r="-38000"/>
          </a:stretch>
        </a:blip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1336903-0C91-43C0-9B0B-78DB58D94B43}">
      <dsp:nvSpPr>
        <dsp:cNvPr id="0" name=""/>
        <dsp:cNvSpPr/>
      </dsp:nvSpPr>
      <dsp:spPr>
        <a:xfrm>
          <a:off x="1823862" y="0"/>
          <a:ext cx="1769101" cy="484632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500" kern="1200" baseline="0" smtClean="0"/>
            <a:t>Матеріалізм – мати</a:t>
          </a:r>
          <a:endParaRPr lang="ru-RU" sz="1500" kern="1200"/>
        </a:p>
      </dsp:txBody>
      <dsp:txXfrm>
        <a:off x="1823862" y="1938528"/>
        <a:ext cx="1769101" cy="1938528"/>
      </dsp:txXfrm>
    </dsp:sp>
    <dsp:sp modelId="{CFBA4056-119F-4AF9-99C1-8A43B3D3F48C}">
      <dsp:nvSpPr>
        <dsp:cNvPr id="0" name=""/>
        <dsp:cNvSpPr/>
      </dsp:nvSpPr>
      <dsp:spPr>
        <a:xfrm>
          <a:off x="1901500" y="290779"/>
          <a:ext cx="1613824" cy="1613824"/>
        </a:xfrm>
        <a:prstGeom prst="ellipse">
          <a:avLst/>
        </a:prstGeom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4000" r="-4000"/>
          </a:stretch>
        </a:blip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C32E1D5-4614-4A3A-A450-13E150DF6441}">
      <dsp:nvSpPr>
        <dsp:cNvPr id="0" name=""/>
        <dsp:cNvSpPr/>
      </dsp:nvSpPr>
      <dsp:spPr>
        <a:xfrm>
          <a:off x="3646036" y="0"/>
          <a:ext cx="1769101" cy="484632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500" kern="1200" baseline="0" smtClean="0"/>
            <a:t>Гедонізм – задоволення</a:t>
          </a:r>
          <a:endParaRPr lang="ru-RU" sz="1500" kern="1200"/>
        </a:p>
      </dsp:txBody>
      <dsp:txXfrm>
        <a:off x="3646036" y="1938528"/>
        <a:ext cx="1769101" cy="1938528"/>
      </dsp:txXfrm>
    </dsp:sp>
    <dsp:sp modelId="{52F24BF6-9BB1-4DD3-93B7-EACE69199A61}">
      <dsp:nvSpPr>
        <dsp:cNvPr id="0" name=""/>
        <dsp:cNvSpPr/>
      </dsp:nvSpPr>
      <dsp:spPr>
        <a:xfrm>
          <a:off x="3723674" y="290779"/>
          <a:ext cx="1613824" cy="1613824"/>
        </a:xfrm>
        <a:prstGeom prst="ellipse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33000" r="-33000"/>
          </a:stretch>
        </a:blip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110E1AE-0DDF-4648-ADBA-F16F17BBB049}">
      <dsp:nvSpPr>
        <dsp:cNvPr id="0" name=""/>
        <dsp:cNvSpPr/>
      </dsp:nvSpPr>
      <dsp:spPr>
        <a:xfrm>
          <a:off x="5468210" y="0"/>
          <a:ext cx="1769101" cy="484632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500" kern="1200" baseline="0" smtClean="0"/>
            <a:t>Постматеріалізм - бути</a:t>
          </a:r>
          <a:endParaRPr lang="ru-RU" sz="1500" kern="1200"/>
        </a:p>
      </dsp:txBody>
      <dsp:txXfrm>
        <a:off x="5468210" y="1938528"/>
        <a:ext cx="1769101" cy="1938528"/>
      </dsp:txXfrm>
    </dsp:sp>
    <dsp:sp modelId="{1900921F-3752-45EF-B9E0-C33F81488D7A}">
      <dsp:nvSpPr>
        <dsp:cNvPr id="0" name=""/>
        <dsp:cNvSpPr/>
      </dsp:nvSpPr>
      <dsp:spPr>
        <a:xfrm>
          <a:off x="5545849" y="290779"/>
          <a:ext cx="1613824" cy="1613824"/>
        </a:xfrm>
        <a:prstGeom prst="ellipse">
          <a:avLst/>
        </a:prstGeom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99541A1-EB4E-4456-B8F2-C7AFEC56C54E}">
      <dsp:nvSpPr>
        <dsp:cNvPr id="0" name=""/>
        <dsp:cNvSpPr/>
      </dsp:nvSpPr>
      <dsp:spPr>
        <a:xfrm>
          <a:off x="289560" y="3877056"/>
          <a:ext cx="6659880" cy="726948"/>
        </a:xfrm>
        <a:prstGeom prst="leftRightArrow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hList7">
  <dgm:title val=""/>
  <dgm:desc val=""/>
  <dgm:catLst>
    <dgm:cat type="list" pri="12000"/>
    <dgm:cat type="process" pri="20000"/>
    <dgm:cat type="relationship" pri="14000"/>
    <dgm:cat type="convert" pri="8000"/>
    <dgm:cat type="picture" pri="25000"/>
    <dgm:cat type="pictureconvert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5" name="Подзаголовок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1" name="Дата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/>
              <a:t>05.04.2023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05.04.2023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05.04.2023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05.04.2023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/>
              <a:t>05.04.2023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05.04.2023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05.04.2023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05.04.2023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/>
              <a:t>05.04.2023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05.04.2023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05.04.2023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Рисунок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1" name="Текст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7" name="Дата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/>
              <a:t>05.04.2023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1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2.xml"/><Relationship Id="rId2" Type="http://schemas.openxmlformats.org/officeDocument/2006/relationships/diagramData" Target="../diagrams/data1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2.xml"/><Relationship Id="rId5" Type="http://schemas.openxmlformats.org/officeDocument/2006/relationships/diagramColors" Target="../diagrams/colors12.xml"/><Relationship Id="rId4" Type="http://schemas.openxmlformats.org/officeDocument/2006/relationships/diagramQuickStyle" Target="../diagrams/quickStyle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dirty="0" smtClean="0"/>
              <a:t>Електоральний простір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450068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 smtClean="0"/>
              <a:t>Структура електорального простору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В</a:t>
            </a:r>
            <a:r>
              <a:rPr lang="ru-RU" dirty="0"/>
              <a:t>. </a:t>
            </a:r>
            <a:r>
              <a:rPr lang="ru-RU" dirty="0" err="1"/>
              <a:t>Березинський</a:t>
            </a:r>
            <a:r>
              <a:rPr lang="ru-RU" dirty="0"/>
              <a:t> </a:t>
            </a:r>
            <a:endParaRPr lang="ru-RU" dirty="0" smtClean="0"/>
          </a:p>
          <a:p>
            <a:r>
              <a:rPr lang="ru-RU" dirty="0" err="1" smtClean="0"/>
              <a:t>електоральний</a:t>
            </a:r>
            <a:r>
              <a:rPr lang="ru-RU" dirty="0" smtClean="0"/>
              <a:t> </a:t>
            </a:r>
            <a:r>
              <a:rPr lang="ru-RU" dirty="0" err="1"/>
              <a:t>простір</a:t>
            </a:r>
            <a:r>
              <a:rPr lang="ru-RU" dirty="0"/>
              <a:t> </a:t>
            </a:r>
            <a:r>
              <a:rPr lang="ru-RU" dirty="0" err="1"/>
              <a:t>має</a:t>
            </a:r>
            <a:r>
              <a:rPr lang="ru-RU" dirty="0"/>
              <a:t> </a:t>
            </a:r>
            <a:r>
              <a:rPr lang="ru-RU" dirty="0" err="1"/>
              <a:t>таку</a:t>
            </a:r>
            <a:r>
              <a:rPr lang="ru-RU" dirty="0"/>
              <a:t> </a:t>
            </a:r>
            <a:r>
              <a:rPr lang="ru-RU" dirty="0" err="1"/>
              <a:t>тривимірну</a:t>
            </a:r>
            <a:r>
              <a:rPr lang="ru-RU" dirty="0"/>
              <a:t> структуру:</a:t>
            </a:r>
          </a:p>
          <a:p>
            <a:r>
              <a:rPr lang="ru-RU" dirty="0"/>
              <a:t>1) </a:t>
            </a:r>
            <a:r>
              <a:rPr lang="ru-RU" dirty="0" err="1"/>
              <a:t>публічна</a:t>
            </a:r>
            <a:r>
              <a:rPr lang="ru-RU" dirty="0"/>
              <a:t> </a:t>
            </a:r>
            <a:r>
              <a:rPr lang="ru-RU" dirty="0" err="1"/>
              <a:t>боротьба</a:t>
            </a:r>
            <a:r>
              <a:rPr lang="ru-RU" dirty="0"/>
              <a:t> </a:t>
            </a:r>
            <a:r>
              <a:rPr lang="ru-RU" dirty="0" err="1"/>
              <a:t>партій</a:t>
            </a:r>
            <a:r>
              <a:rPr lang="ru-RU" dirty="0"/>
              <a:t> (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кандидатів</a:t>
            </a:r>
            <a:r>
              <a:rPr lang="ru-RU" dirty="0"/>
              <a:t>) за голоси </a:t>
            </a:r>
            <a:r>
              <a:rPr lang="ru-RU" dirty="0" err="1"/>
              <a:t>виборців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після</a:t>
            </a:r>
            <a:r>
              <a:rPr lang="ru-RU" dirty="0"/>
              <a:t> </a:t>
            </a:r>
            <a:r>
              <a:rPr lang="ru-RU" dirty="0" err="1"/>
              <a:t>закінчення</a:t>
            </a:r>
            <a:r>
              <a:rPr lang="ru-RU" dirty="0"/>
              <a:t> </a:t>
            </a:r>
            <a:r>
              <a:rPr lang="ru-RU" dirty="0" err="1"/>
              <a:t>виборів</a:t>
            </a:r>
            <a:r>
              <a:rPr lang="ru-RU" dirty="0"/>
              <a:t> </a:t>
            </a:r>
            <a:r>
              <a:rPr lang="ru-RU" dirty="0" err="1" smtClean="0"/>
              <a:t>згасає</a:t>
            </a:r>
            <a:endParaRPr lang="ru-RU" dirty="0"/>
          </a:p>
          <a:p>
            <a:r>
              <a:rPr lang="ru-RU" dirty="0"/>
              <a:t>2) </a:t>
            </a:r>
            <a:r>
              <a:rPr lang="ru-RU" dirty="0" err="1"/>
              <a:t>постійна</a:t>
            </a:r>
            <a:r>
              <a:rPr lang="ru-RU" dirty="0"/>
              <a:t> неформальна </a:t>
            </a:r>
            <a:r>
              <a:rPr lang="ru-RU" dirty="0" err="1"/>
              <a:t>взаємодія</a:t>
            </a:r>
            <a:r>
              <a:rPr lang="ru-RU" dirty="0"/>
              <a:t> </a:t>
            </a:r>
            <a:r>
              <a:rPr lang="ru-RU" dirty="0" err="1"/>
              <a:t>партій</a:t>
            </a:r>
            <a:r>
              <a:rPr lang="ru-RU" dirty="0"/>
              <a:t> з </a:t>
            </a:r>
            <a:r>
              <a:rPr lang="ru-RU" dirty="0" err="1"/>
              <a:t>виборцями</a:t>
            </a:r>
            <a:r>
              <a:rPr lang="ru-RU" dirty="0"/>
              <a:t> і </a:t>
            </a:r>
            <a:r>
              <a:rPr lang="ru-RU" dirty="0" err="1"/>
              <a:t>під</a:t>
            </a:r>
            <a:r>
              <a:rPr lang="ru-RU" dirty="0"/>
              <a:t> час </a:t>
            </a:r>
            <a:r>
              <a:rPr lang="ru-RU" dirty="0" err="1"/>
              <a:t>виборів</a:t>
            </a:r>
            <a:r>
              <a:rPr lang="ru-RU" dirty="0"/>
              <a:t>, і в </a:t>
            </a:r>
            <a:r>
              <a:rPr lang="ru-RU" dirty="0" err="1"/>
              <a:t>проміжках</a:t>
            </a:r>
            <a:r>
              <a:rPr lang="ru-RU" dirty="0"/>
              <a:t> </a:t>
            </a:r>
            <a:r>
              <a:rPr lang="ru-RU" dirty="0" err="1"/>
              <a:t>між</a:t>
            </a:r>
            <a:r>
              <a:rPr lang="ru-RU" dirty="0"/>
              <a:t> </a:t>
            </a:r>
            <a:r>
              <a:rPr lang="ru-RU" dirty="0" smtClean="0"/>
              <a:t>ними</a:t>
            </a:r>
            <a:endParaRPr lang="ru-RU" dirty="0"/>
          </a:p>
          <a:p>
            <a:r>
              <a:rPr lang="ru-RU" dirty="0"/>
              <a:t>3) «дрейф» </a:t>
            </a:r>
            <a:r>
              <a:rPr lang="ru-RU" dirty="0" err="1"/>
              <a:t>уподобань</a:t>
            </a:r>
            <a:r>
              <a:rPr lang="ru-RU" dirty="0"/>
              <a:t> </a:t>
            </a:r>
            <a:r>
              <a:rPr lang="ru-RU" dirty="0" err="1"/>
              <a:t>електорату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виборів</a:t>
            </a:r>
            <a:r>
              <a:rPr lang="ru-RU" dirty="0"/>
              <a:t> до </a:t>
            </a:r>
            <a:r>
              <a:rPr lang="ru-RU" dirty="0" err="1"/>
              <a:t>виборів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271411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/>
              <a:t>електоральний</a:t>
            </a:r>
            <a:r>
              <a:rPr lang="ru-RU" dirty="0"/>
              <a:t> </a:t>
            </a:r>
            <a:r>
              <a:rPr lang="ru-RU" dirty="0" err="1"/>
              <a:t>процес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–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послідовність</a:t>
            </a:r>
            <a:r>
              <a:rPr lang="ru-RU" dirty="0"/>
              <a:t> </a:t>
            </a:r>
            <a:r>
              <a:rPr lang="ru-RU" dirty="0" err="1"/>
              <a:t>подій</a:t>
            </a:r>
            <a:r>
              <a:rPr lang="ru-RU" dirty="0"/>
              <a:t>, </a:t>
            </a:r>
            <a:r>
              <a:rPr lang="ru-RU" dirty="0" err="1"/>
              <a:t>сукупність</a:t>
            </a:r>
            <a:r>
              <a:rPr lang="ru-RU" dirty="0"/>
              <a:t> </a:t>
            </a:r>
            <a:r>
              <a:rPr lang="ru-RU" dirty="0" err="1"/>
              <a:t>різноманітних</a:t>
            </a:r>
            <a:r>
              <a:rPr lang="ru-RU" dirty="0"/>
              <a:t> форм </a:t>
            </a:r>
            <a:r>
              <a:rPr lang="ru-RU" dirty="0" err="1"/>
              <a:t>взаємодії</a:t>
            </a:r>
            <a:r>
              <a:rPr lang="ru-RU" dirty="0"/>
              <a:t> та </a:t>
            </a:r>
            <a:r>
              <a:rPr lang="ru-RU" dirty="0" err="1"/>
              <a:t>послідовних</a:t>
            </a:r>
            <a:r>
              <a:rPr lang="ru-RU" dirty="0"/>
              <a:t> </a:t>
            </a:r>
            <a:r>
              <a:rPr lang="ru-RU" dirty="0" err="1"/>
              <a:t>дій</a:t>
            </a:r>
            <a:r>
              <a:rPr lang="ru-RU" dirty="0"/>
              <a:t> з </a:t>
            </a:r>
            <a:r>
              <a:rPr lang="ru-RU" dirty="0" err="1"/>
              <a:t>висунення</a:t>
            </a:r>
            <a:r>
              <a:rPr lang="ru-RU" dirty="0"/>
              <a:t>, </a:t>
            </a:r>
            <a:r>
              <a:rPr lang="ru-RU" dirty="0" err="1"/>
              <a:t>рекламування</a:t>
            </a:r>
            <a:r>
              <a:rPr lang="ru-RU" dirty="0"/>
              <a:t> та </a:t>
            </a:r>
            <a:r>
              <a:rPr lang="ru-RU" dirty="0" err="1"/>
              <a:t>голосування</a:t>
            </a:r>
            <a:r>
              <a:rPr lang="ru-RU" dirty="0"/>
              <a:t> за </a:t>
            </a:r>
            <a:r>
              <a:rPr lang="ru-RU" dirty="0" err="1"/>
              <a:t>суб’єктів</a:t>
            </a:r>
            <a:r>
              <a:rPr lang="ru-RU" dirty="0"/>
              <a:t> </a:t>
            </a:r>
            <a:r>
              <a:rPr lang="ru-RU" dirty="0" err="1"/>
              <a:t>політичної</a:t>
            </a:r>
            <a:r>
              <a:rPr lang="ru-RU" dirty="0"/>
              <a:t> </a:t>
            </a:r>
            <a:r>
              <a:rPr lang="ru-RU" dirty="0" err="1"/>
              <a:t>влади</a:t>
            </a:r>
            <a:r>
              <a:rPr lang="ru-RU" dirty="0"/>
              <a:t>, </a:t>
            </a:r>
            <a:r>
              <a:rPr lang="ru-RU" dirty="0" err="1"/>
              <a:t>персональний</a:t>
            </a:r>
            <a:r>
              <a:rPr lang="ru-RU" dirty="0"/>
              <a:t> та </a:t>
            </a:r>
            <a:r>
              <a:rPr lang="ru-RU" dirty="0" err="1"/>
              <a:t>структурний</a:t>
            </a:r>
            <a:r>
              <a:rPr lang="ru-RU" dirty="0"/>
              <a:t> склад </a:t>
            </a:r>
            <a:r>
              <a:rPr lang="ru-RU" dirty="0" err="1"/>
              <a:t>яких</a:t>
            </a:r>
            <a:r>
              <a:rPr lang="ru-RU" dirty="0"/>
              <a:t> </a:t>
            </a:r>
            <a:r>
              <a:rPr lang="ru-RU" dirty="0" err="1"/>
              <a:t>формується</a:t>
            </a:r>
            <a:r>
              <a:rPr lang="ru-RU" dirty="0"/>
              <a:t> </a:t>
            </a:r>
            <a:r>
              <a:rPr lang="ru-RU" dirty="0" err="1"/>
              <a:t>вираженням</a:t>
            </a:r>
            <a:r>
              <a:rPr lang="ru-RU" dirty="0"/>
              <a:t> </a:t>
            </a:r>
            <a:r>
              <a:rPr lang="ru-RU" dirty="0" err="1"/>
              <a:t>волі</a:t>
            </a:r>
            <a:r>
              <a:rPr lang="ru-RU" dirty="0"/>
              <a:t> </a:t>
            </a:r>
            <a:r>
              <a:rPr lang="ru-RU" dirty="0" err="1"/>
              <a:t>тієї</a:t>
            </a:r>
            <a:r>
              <a:rPr lang="ru-RU" dirty="0"/>
              <a:t> </a:t>
            </a:r>
            <a:r>
              <a:rPr lang="ru-RU" dirty="0" err="1"/>
              <a:t>частини</a:t>
            </a:r>
            <a:r>
              <a:rPr lang="ru-RU" dirty="0"/>
              <a:t> </a:t>
            </a:r>
            <a:r>
              <a:rPr lang="ru-RU" dirty="0" err="1"/>
              <a:t>населення</a:t>
            </a:r>
            <a:r>
              <a:rPr lang="ru-RU" dirty="0"/>
              <a:t>, яка за </a:t>
            </a:r>
            <a:r>
              <a:rPr lang="ru-RU" dirty="0" err="1"/>
              <a:t>законодавством</a:t>
            </a:r>
            <a:r>
              <a:rPr lang="ru-RU" dirty="0"/>
              <a:t> </a:t>
            </a:r>
            <a:r>
              <a:rPr lang="ru-RU" dirty="0" err="1"/>
              <a:t>вважається</a:t>
            </a:r>
            <a:r>
              <a:rPr lang="ru-RU" dirty="0"/>
              <a:t> </a:t>
            </a:r>
            <a:r>
              <a:rPr lang="ru-RU" dirty="0" err="1"/>
              <a:t>достатньою</a:t>
            </a:r>
            <a:r>
              <a:rPr lang="ru-RU" dirty="0"/>
              <a:t> для </a:t>
            </a:r>
            <a:r>
              <a:rPr lang="ru-RU" dirty="0" err="1"/>
              <a:t>визнання</a:t>
            </a:r>
            <a:r>
              <a:rPr lang="ru-RU" dirty="0"/>
              <a:t> </a:t>
            </a:r>
            <a:r>
              <a:rPr lang="ru-RU" dirty="0" err="1"/>
              <a:t>результатів</a:t>
            </a:r>
            <a:r>
              <a:rPr lang="ru-RU" dirty="0"/>
              <a:t> </a:t>
            </a:r>
            <a:r>
              <a:rPr lang="ru-RU" dirty="0" err="1"/>
              <a:t>виборів</a:t>
            </a:r>
            <a:r>
              <a:rPr lang="ru-RU" dirty="0"/>
              <a:t> </a:t>
            </a:r>
            <a:r>
              <a:rPr lang="ru-RU" dirty="0" err="1" smtClean="0"/>
              <a:t>легітимними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278245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/>
              <a:t>Політичний</a:t>
            </a:r>
            <a:r>
              <a:rPr lang="ru-RU" dirty="0"/>
              <a:t> </a:t>
            </a:r>
            <a:r>
              <a:rPr lang="ru-RU" dirty="0" err="1"/>
              <a:t>ринок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 smtClean="0"/>
              <a:t>це</a:t>
            </a:r>
            <a:r>
              <a:rPr lang="ru-RU" dirty="0" smtClean="0"/>
              <a:t> </a:t>
            </a:r>
            <a:r>
              <a:rPr lang="ru-RU" dirty="0"/>
              <a:t>система </a:t>
            </a:r>
            <a:r>
              <a:rPr lang="ru-RU" dirty="0" err="1"/>
              <a:t>взаємодії</a:t>
            </a:r>
            <a:r>
              <a:rPr lang="ru-RU" dirty="0"/>
              <a:t> </a:t>
            </a:r>
            <a:r>
              <a:rPr lang="ru-RU" dirty="0" err="1"/>
              <a:t>конкуруючих</a:t>
            </a:r>
            <a:r>
              <a:rPr lang="ru-RU" dirty="0"/>
              <a:t> </a:t>
            </a:r>
            <a:r>
              <a:rPr lang="ru-RU" dirty="0" err="1"/>
              <a:t>політичних</a:t>
            </a:r>
            <a:r>
              <a:rPr lang="ru-RU" dirty="0"/>
              <a:t> сил (</a:t>
            </a:r>
            <a:r>
              <a:rPr lang="ru-RU" dirty="0" err="1"/>
              <a:t>суб'єктів</a:t>
            </a:r>
            <a:r>
              <a:rPr lang="ru-RU" dirty="0"/>
              <a:t> </a:t>
            </a:r>
            <a:r>
              <a:rPr lang="ru-RU" dirty="0" err="1"/>
              <a:t>політичних</a:t>
            </a:r>
            <a:r>
              <a:rPr lang="ru-RU" dirty="0"/>
              <a:t> </a:t>
            </a:r>
            <a:r>
              <a:rPr lang="ru-RU" dirty="0" err="1"/>
              <a:t>відносин</a:t>
            </a:r>
            <a:r>
              <a:rPr lang="ru-RU" dirty="0"/>
              <a:t>),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змагаються</a:t>
            </a:r>
            <a:r>
              <a:rPr lang="ru-RU" dirty="0"/>
              <a:t> за право </a:t>
            </a:r>
            <a:r>
              <a:rPr lang="ru-RU" dirty="0" err="1"/>
              <a:t>розпоряджатися</a:t>
            </a:r>
            <a:r>
              <a:rPr lang="ru-RU" dirty="0"/>
              <a:t> </a:t>
            </a:r>
            <a:r>
              <a:rPr lang="ru-RU" dirty="0" err="1"/>
              <a:t>часткою</a:t>
            </a:r>
            <a:r>
              <a:rPr lang="ru-RU" dirty="0"/>
              <a:t> </a:t>
            </a:r>
            <a:r>
              <a:rPr lang="ru-RU" dirty="0" err="1"/>
              <a:t>політичної</a:t>
            </a:r>
            <a:r>
              <a:rPr lang="ru-RU" dirty="0"/>
              <a:t> </a:t>
            </a:r>
            <a:r>
              <a:rPr lang="ru-RU" dirty="0" err="1"/>
              <a:t>влади</a:t>
            </a:r>
            <a:r>
              <a:rPr lang="ru-RU" dirty="0"/>
              <a:t>, яка </a:t>
            </a:r>
            <a:r>
              <a:rPr lang="ru-RU" dirty="0" err="1"/>
              <a:t>їм</a:t>
            </a:r>
            <a:r>
              <a:rPr lang="ru-RU" dirty="0"/>
              <a:t> </a:t>
            </a:r>
            <a:r>
              <a:rPr lang="ru-RU" dirty="0" err="1"/>
              <a:t>довіряється</a:t>
            </a:r>
            <a:r>
              <a:rPr lang="ru-RU" dirty="0"/>
              <a:t> </a:t>
            </a:r>
            <a:r>
              <a:rPr lang="ru-RU" dirty="0" err="1"/>
              <a:t>пересічним</a:t>
            </a:r>
            <a:r>
              <a:rPr lang="ru-RU" dirty="0"/>
              <a:t> </a:t>
            </a:r>
            <a:r>
              <a:rPr lang="ru-RU" dirty="0" err="1"/>
              <a:t>громадянином</a:t>
            </a:r>
            <a:r>
              <a:rPr lang="ru-RU" dirty="0"/>
              <a:t> </a:t>
            </a:r>
            <a:r>
              <a:rPr lang="ru-RU" dirty="0" err="1"/>
              <a:t>під</a:t>
            </a:r>
            <a:r>
              <a:rPr lang="ru-RU" dirty="0"/>
              <a:t> час </a:t>
            </a:r>
            <a:r>
              <a:rPr lang="ru-RU" dirty="0" err="1"/>
              <a:t>виборів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1943506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400" dirty="0" err="1"/>
              <a:t>Однією</a:t>
            </a:r>
            <a:r>
              <a:rPr lang="ru-RU" sz="2400" dirty="0"/>
              <a:t> з </a:t>
            </a:r>
            <a:r>
              <a:rPr lang="ru-RU" sz="2400" dirty="0" err="1"/>
              <a:t>найважливіших</a:t>
            </a:r>
            <a:r>
              <a:rPr lang="ru-RU" sz="2400" dirty="0"/>
              <a:t> </a:t>
            </a:r>
            <a:r>
              <a:rPr lang="ru-RU" sz="2400" dirty="0" err="1"/>
              <a:t>складових</a:t>
            </a:r>
            <a:r>
              <a:rPr lang="ru-RU" sz="2400" dirty="0"/>
              <a:t> </a:t>
            </a:r>
            <a:r>
              <a:rPr lang="ru-RU" sz="2400" dirty="0" err="1"/>
              <a:t>політичного</a:t>
            </a:r>
            <a:r>
              <a:rPr lang="ru-RU" sz="2400" dirty="0"/>
              <a:t> маркетингу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ru-RU" dirty="0" smtClean="0"/>
              <a:t>є </a:t>
            </a:r>
            <a:r>
              <a:rPr lang="ru-RU" dirty="0" err="1"/>
              <a:t>вивчення</a:t>
            </a:r>
            <a:r>
              <a:rPr lang="ru-RU" dirty="0"/>
              <a:t> </a:t>
            </a:r>
            <a:r>
              <a:rPr lang="ru-RU" dirty="0" err="1"/>
              <a:t>особливостей</a:t>
            </a:r>
            <a:r>
              <a:rPr lang="ru-RU" dirty="0"/>
              <a:t> </a:t>
            </a:r>
            <a:r>
              <a:rPr lang="ru-RU" dirty="0" err="1"/>
              <a:t>функціонування</a:t>
            </a:r>
            <a:r>
              <a:rPr lang="ru-RU" dirty="0"/>
              <a:t> ринку </a:t>
            </a:r>
            <a:r>
              <a:rPr lang="ru-RU" dirty="0" err="1"/>
              <a:t>влади</a:t>
            </a:r>
            <a:r>
              <a:rPr lang="ru-RU" dirty="0"/>
              <a:t> в </a:t>
            </a:r>
            <a:r>
              <a:rPr lang="ru-RU" dirty="0" err="1"/>
              <a:t>певному</a:t>
            </a:r>
            <a:r>
              <a:rPr lang="ru-RU" dirty="0"/>
              <a:t> </a:t>
            </a:r>
            <a:r>
              <a:rPr lang="ru-RU" dirty="0" err="1"/>
              <a:t>суспільстві</a:t>
            </a:r>
            <a:r>
              <a:rPr lang="ru-RU" dirty="0"/>
              <a:t>. </a:t>
            </a:r>
            <a:r>
              <a:rPr lang="ru-RU" dirty="0" err="1"/>
              <a:t>Дослідження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передбачає</a:t>
            </a:r>
            <a:r>
              <a:rPr lang="ru-RU" dirty="0"/>
              <a:t> </a:t>
            </a:r>
            <a:r>
              <a:rPr lang="ru-RU" dirty="0" err="1">
                <a:solidFill>
                  <a:srgbClr val="FF0000"/>
                </a:solidFill>
              </a:rPr>
              <a:t>вивчення</a:t>
            </a:r>
            <a:r>
              <a:rPr lang="ru-RU" dirty="0">
                <a:solidFill>
                  <a:srgbClr val="FF0000"/>
                </a:solidFill>
              </a:rPr>
              <a:t> та </a:t>
            </a:r>
            <a:r>
              <a:rPr lang="ru-RU" dirty="0" err="1">
                <a:solidFill>
                  <a:srgbClr val="FF0000"/>
                </a:solidFill>
              </a:rPr>
              <a:t>аналіз</a:t>
            </a:r>
            <a:r>
              <a:rPr lang="ru-RU" dirty="0">
                <a:solidFill>
                  <a:srgbClr val="FF0000"/>
                </a:solidFill>
              </a:rPr>
              <a:t> </a:t>
            </a:r>
            <a:r>
              <a:rPr lang="ru-RU" dirty="0" err="1">
                <a:solidFill>
                  <a:srgbClr val="FF0000"/>
                </a:solidFill>
              </a:rPr>
              <a:t>політичної</a:t>
            </a:r>
            <a:r>
              <a:rPr lang="ru-RU" dirty="0">
                <a:solidFill>
                  <a:srgbClr val="FF0000"/>
                </a:solidFill>
              </a:rPr>
              <a:t> </a:t>
            </a:r>
            <a:r>
              <a:rPr lang="ru-RU" dirty="0" err="1">
                <a:solidFill>
                  <a:srgbClr val="FF0000"/>
                </a:solidFill>
              </a:rPr>
              <a:t>культури</a:t>
            </a:r>
            <a:r>
              <a:rPr lang="ru-RU" dirty="0">
                <a:solidFill>
                  <a:srgbClr val="FF0000"/>
                </a:solidFill>
              </a:rPr>
              <a:t> </a:t>
            </a:r>
            <a:r>
              <a:rPr lang="ru-RU" dirty="0" err="1">
                <a:solidFill>
                  <a:srgbClr val="FF0000"/>
                </a:solidFill>
              </a:rPr>
              <a:t>суспільства</a:t>
            </a:r>
            <a:r>
              <a:rPr lang="ru-RU" dirty="0">
                <a:solidFill>
                  <a:srgbClr val="FF0000"/>
                </a:solidFill>
              </a:rPr>
              <a:t>, </a:t>
            </a:r>
            <a:r>
              <a:rPr lang="ru-RU" dirty="0" err="1">
                <a:solidFill>
                  <a:srgbClr val="FF0000"/>
                </a:solidFill>
              </a:rPr>
              <a:t>рівня</a:t>
            </a:r>
            <a:r>
              <a:rPr lang="ru-RU" dirty="0">
                <a:solidFill>
                  <a:srgbClr val="FF0000"/>
                </a:solidFill>
              </a:rPr>
              <a:t> </a:t>
            </a:r>
            <a:r>
              <a:rPr lang="ru-RU" dirty="0" err="1">
                <a:solidFill>
                  <a:srgbClr val="FF0000"/>
                </a:solidFill>
              </a:rPr>
              <a:t>розвитку</a:t>
            </a:r>
            <a:r>
              <a:rPr lang="ru-RU" dirty="0">
                <a:solidFill>
                  <a:srgbClr val="FF0000"/>
                </a:solidFill>
              </a:rPr>
              <a:t> </a:t>
            </a:r>
            <a:r>
              <a:rPr lang="ru-RU" dirty="0" err="1">
                <a:solidFill>
                  <a:srgbClr val="FF0000"/>
                </a:solidFill>
              </a:rPr>
              <a:t>партійно-політичних</a:t>
            </a:r>
            <a:r>
              <a:rPr lang="ru-RU" dirty="0">
                <a:solidFill>
                  <a:srgbClr val="FF0000"/>
                </a:solidFill>
              </a:rPr>
              <a:t> структур, банку </a:t>
            </a:r>
            <a:r>
              <a:rPr lang="ru-RU" dirty="0" err="1">
                <a:solidFill>
                  <a:srgbClr val="FF0000"/>
                </a:solidFill>
              </a:rPr>
              <a:t>політичних</a:t>
            </a:r>
            <a:r>
              <a:rPr lang="ru-RU" dirty="0">
                <a:solidFill>
                  <a:srgbClr val="FF0000"/>
                </a:solidFill>
              </a:rPr>
              <a:t> </a:t>
            </a:r>
            <a:r>
              <a:rPr lang="ru-RU" dirty="0" err="1">
                <a:solidFill>
                  <a:srgbClr val="FF0000"/>
                </a:solidFill>
              </a:rPr>
              <a:t>лідерів</a:t>
            </a:r>
            <a:r>
              <a:rPr lang="ru-RU" dirty="0">
                <a:solidFill>
                  <a:srgbClr val="FF0000"/>
                </a:solidFill>
              </a:rPr>
              <a:t> (</a:t>
            </a:r>
            <a:r>
              <a:rPr lang="ru-RU" dirty="0" err="1">
                <a:solidFill>
                  <a:srgbClr val="FF0000"/>
                </a:solidFill>
              </a:rPr>
              <a:t>політичної</a:t>
            </a:r>
            <a:r>
              <a:rPr lang="ru-RU" dirty="0">
                <a:solidFill>
                  <a:srgbClr val="FF0000"/>
                </a:solidFill>
              </a:rPr>
              <a:t> та </a:t>
            </a:r>
            <a:r>
              <a:rPr lang="ru-RU" dirty="0" err="1">
                <a:solidFill>
                  <a:srgbClr val="FF0000"/>
                </a:solidFill>
              </a:rPr>
              <a:t>правлячої</a:t>
            </a:r>
            <a:r>
              <a:rPr lang="ru-RU" dirty="0">
                <a:solidFill>
                  <a:srgbClr val="FF0000"/>
                </a:solidFill>
              </a:rPr>
              <a:t> </a:t>
            </a:r>
            <a:r>
              <a:rPr lang="ru-RU" dirty="0" err="1">
                <a:solidFill>
                  <a:srgbClr val="FF0000"/>
                </a:solidFill>
              </a:rPr>
              <a:t>еліти</a:t>
            </a:r>
            <a:r>
              <a:rPr lang="ru-RU" dirty="0">
                <a:solidFill>
                  <a:srgbClr val="FF0000"/>
                </a:solidFill>
              </a:rPr>
              <a:t>), </a:t>
            </a:r>
            <a:r>
              <a:rPr lang="ru-RU" dirty="0" err="1">
                <a:solidFill>
                  <a:srgbClr val="FF0000"/>
                </a:solidFill>
              </a:rPr>
              <a:t>настанов</a:t>
            </a:r>
            <a:r>
              <a:rPr lang="ru-RU" dirty="0">
                <a:solidFill>
                  <a:srgbClr val="FF0000"/>
                </a:solidFill>
              </a:rPr>
              <a:t> </a:t>
            </a:r>
            <a:r>
              <a:rPr lang="ru-RU" dirty="0" err="1">
                <a:solidFill>
                  <a:srgbClr val="FF0000"/>
                </a:solidFill>
              </a:rPr>
              <a:t>громадської</a:t>
            </a:r>
            <a:r>
              <a:rPr lang="ru-RU" dirty="0">
                <a:solidFill>
                  <a:srgbClr val="FF0000"/>
                </a:solidFill>
              </a:rPr>
              <a:t> </a:t>
            </a:r>
            <a:r>
              <a:rPr lang="ru-RU" dirty="0" err="1" smtClean="0">
                <a:solidFill>
                  <a:srgbClr val="FF0000"/>
                </a:solidFill>
              </a:rPr>
              <a:t>свідомості</a:t>
            </a:r>
            <a:endParaRPr lang="ru-RU" dirty="0">
              <a:solidFill>
                <a:srgbClr val="FF0000"/>
              </a:solidFill>
            </a:endParaRPr>
          </a:p>
          <a:p>
            <a:r>
              <a:rPr lang="ru-RU" dirty="0" err="1" smtClean="0"/>
              <a:t>Якщо</a:t>
            </a:r>
            <a:r>
              <a:rPr lang="ru-RU" dirty="0" smtClean="0"/>
              <a:t> </a:t>
            </a:r>
            <a:r>
              <a:rPr lang="ru-RU" dirty="0" err="1"/>
              <a:t>перші</a:t>
            </a:r>
            <a:r>
              <a:rPr lang="ru-RU" dirty="0"/>
              <a:t> три </a:t>
            </a:r>
            <a:r>
              <a:rPr lang="ru-RU" dirty="0" err="1"/>
              <a:t>чинники</a:t>
            </a:r>
            <a:r>
              <a:rPr lang="ru-RU" dirty="0"/>
              <a:t> </a:t>
            </a:r>
            <a:r>
              <a:rPr lang="ru-RU" dirty="0" err="1"/>
              <a:t>досліджують</a:t>
            </a:r>
            <a:r>
              <a:rPr lang="ru-RU" dirty="0"/>
              <a:t> </a:t>
            </a:r>
            <a:r>
              <a:rPr lang="ru-RU" dirty="0" err="1"/>
              <a:t>традиційними</a:t>
            </a:r>
            <a:r>
              <a:rPr lang="ru-RU" dirty="0"/>
              <a:t> методами </a:t>
            </a:r>
            <a:r>
              <a:rPr lang="ru-RU" dirty="0" err="1"/>
              <a:t>політичного</a:t>
            </a:r>
            <a:r>
              <a:rPr lang="ru-RU" dirty="0"/>
              <a:t> </a:t>
            </a:r>
            <a:r>
              <a:rPr lang="ru-RU" dirty="0" err="1"/>
              <a:t>аналізу</a:t>
            </a:r>
            <a:r>
              <a:rPr lang="ru-RU" dirty="0"/>
              <a:t>, то </a:t>
            </a:r>
            <a:r>
              <a:rPr lang="ru-RU" dirty="0" err="1"/>
              <a:t>стереотипи</a:t>
            </a:r>
            <a:r>
              <a:rPr lang="ru-RU" dirty="0"/>
              <a:t> </a:t>
            </a:r>
            <a:r>
              <a:rPr lang="ru-RU" dirty="0" err="1"/>
              <a:t>суспільної</a:t>
            </a:r>
            <a:r>
              <a:rPr lang="ru-RU" dirty="0"/>
              <a:t> </a:t>
            </a:r>
            <a:r>
              <a:rPr lang="ru-RU" dirty="0" err="1"/>
              <a:t>свідомості</a:t>
            </a:r>
            <a:r>
              <a:rPr lang="ru-RU" dirty="0"/>
              <a:t> – шляхом </a:t>
            </a:r>
            <a:r>
              <a:rPr lang="ru-RU" dirty="0" err="1"/>
              <a:t>вивчення</a:t>
            </a:r>
            <a:r>
              <a:rPr lang="ru-RU" dirty="0"/>
              <a:t> </a:t>
            </a:r>
            <a:r>
              <a:rPr lang="ru-RU" dirty="0" err="1"/>
              <a:t>громадської</a:t>
            </a:r>
            <a:r>
              <a:rPr lang="ru-RU" dirty="0"/>
              <a:t> думки. </a:t>
            </a:r>
            <a:r>
              <a:rPr lang="ru-RU" dirty="0" err="1"/>
              <a:t>Вивчають</a:t>
            </a:r>
            <a:r>
              <a:rPr lang="ru-RU" dirty="0"/>
              <a:t> </a:t>
            </a:r>
            <a:r>
              <a:rPr lang="ru-RU" dirty="0" err="1"/>
              <a:t>її</a:t>
            </a:r>
            <a:r>
              <a:rPr lang="ru-RU" dirty="0"/>
              <a:t> через </a:t>
            </a:r>
            <a:r>
              <a:rPr lang="ru-RU" dirty="0" err="1"/>
              <a:t>опосередковані</a:t>
            </a:r>
            <a:r>
              <a:rPr lang="ru-RU" dirty="0"/>
              <a:t> </a:t>
            </a:r>
            <a:r>
              <a:rPr lang="ru-RU" dirty="0" err="1"/>
              <a:t>засоби</a:t>
            </a:r>
            <a:r>
              <a:rPr lang="ru-RU" dirty="0"/>
              <a:t> </a:t>
            </a:r>
            <a:r>
              <a:rPr lang="ru-RU" dirty="0" err="1"/>
              <a:t>масової</a:t>
            </a:r>
            <a:r>
              <a:rPr lang="ru-RU" dirty="0"/>
              <a:t> </a:t>
            </a:r>
            <a:r>
              <a:rPr lang="ru-RU" dirty="0" err="1"/>
              <a:t>інформації</a:t>
            </a:r>
            <a:r>
              <a:rPr lang="ru-RU" dirty="0"/>
              <a:t>, </a:t>
            </a:r>
            <a:r>
              <a:rPr lang="ru-RU" dirty="0" err="1"/>
              <a:t>прямі</a:t>
            </a:r>
            <a:r>
              <a:rPr lang="ru-RU" dirty="0"/>
              <a:t> (</a:t>
            </a:r>
            <a:r>
              <a:rPr lang="ru-RU" dirty="0" err="1"/>
              <a:t>особисті</a:t>
            </a:r>
            <a:r>
              <a:rPr lang="ru-RU" dirty="0"/>
              <a:t> </a:t>
            </a:r>
            <a:r>
              <a:rPr lang="ru-RU" dirty="0" err="1"/>
              <a:t>контакти</a:t>
            </a:r>
            <a:r>
              <a:rPr lang="ru-RU" dirty="0"/>
              <a:t> </a:t>
            </a:r>
            <a:r>
              <a:rPr lang="ru-RU" dirty="0" err="1"/>
              <a:t>працівників</a:t>
            </a:r>
            <a:r>
              <a:rPr lang="ru-RU" dirty="0"/>
              <a:t> </a:t>
            </a:r>
            <a:r>
              <a:rPr lang="ru-RU" dirty="0" err="1"/>
              <a:t>органів</a:t>
            </a:r>
            <a:r>
              <a:rPr lang="ru-RU" dirty="0"/>
              <a:t> </a:t>
            </a:r>
            <a:r>
              <a:rPr lang="ru-RU" dirty="0" err="1"/>
              <a:t>управління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населенням</a:t>
            </a:r>
            <a:r>
              <a:rPr lang="ru-RU" dirty="0"/>
              <a:t> на </a:t>
            </a:r>
            <a:r>
              <a:rPr lang="ru-RU" dirty="0" err="1"/>
              <a:t>зборах</a:t>
            </a:r>
            <a:r>
              <a:rPr lang="ru-RU" dirty="0"/>
              <a:t>, </a:t>
            </a:r>
            <a:r>
              <a:rPr lang="ru-RU" dirty="0" err="1"/>
              <a:t>мітингах</a:t>
            </a:r>
            <a:r>
              <a:rPr lang="ru-RU" dirty="0"/>
              <a:t>, </a:t>
            </a:r>
            <a:r>
              <a:rPr lang="ru-RU" dirty="0" err="1"/>
              <a:t>страйках</a:t>
            </a:r>
            <a:r>
              <a:rPr lang="ru-RU" dirty="0"/>
              <a:t>, </a:t>
            </a:r>
            <a:r>
              <a:rPr lang="ru-RU" dirty="0" err="1"/>
              <a:t>прийом</a:t>
            </a:r>
            <a:r>
              <a:rPr lang="ru-RU" dirty="0"/>
              <a:t> </a:t>
            </a:r>
            <a:r>
              <a:rPr lang="ru-RU" dirty="0" err="1"/>
              <a:t>громадян</a:t>
            </a:r>
            <a:r>
              <a:rPr lang="ru-RU" dirty="0"/>
              <a:t>, </a:t>
            </a:r>
            <a:r>
              <a:rPr lang="ru-RU" dirty="0" err="1"/>
              <a:t>листування</a:t>
            </a:r>
            <a:r>
              <a:rPr lang="ru-RU" dirty="0"/>
              <a:t>) і </a:t>
            </a:r>
            <a:r>
              <a:rPr lang="ru-RU" dirty="0" err="1"/>
              <a:t>спеціалізовані</a:t>
            </a:r>
            <a:r>
              <a:rPr lang="ru-RU" dirty="0"/>
              <a:t> канали </a:t>
            </a:r>
            <a:r>
              <a:rPr lang="ru-RU" dirty="0" err="1"/>
              <a:t>надходження</a:t>
            </a:r>
            <a:r>
              <a:rPr lang="ru-RU" dirty="0"/>
              <a:t> </a:t>
            </a:r>
            <a:r>
              <a:rPr lang="ru-RU" dirty="0" err="1" smtClean="0"/>
              <a:t>інформації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6537624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err="1" smtClean="0"/>
              <a:t>сегментування</a:t>
            </a:r>
            <a:r>
              <a:rPr lang="ru-RU" dirty="0"/>
              <a:t> 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04322527"/>
              </p:ext>
            </p:extLst>
          </p:nvPr>
        </p:nvGraphicFramePr>
        <p:xfrm>
          <a:off x="457200" y="1609416"/>
          <a:ext cx="7239000" cy="48463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36419137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err="1"/>
              <a:t>Сегментування</a:t>
            </a:r>
            <a:r>
              <a:rPr lang="ru-RU" dirty="0"/>
              <a:t> </a:t>
            </a:r>
            <a:r>
              <a:rPr lang="ru-RU" dirty="0" err="1"/>
              <a:t>електорального</a:t>
            </a:r>
            <a:r>
              <a:rPr lang="ru-RU" dirty="0"/>
              <a:t> ринку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– </a:t>
            </a:r>
            <a:r>
              <a:rPr lang="ru-RU" dirty="0" err="1"/>
              <a:t>виділення</a:t>
            </a:r>
            <a:r>
              <a:rPr lang="ru-RU" dirty="0"/>
              <a:t> </a:t>
            </a:r>
            <a:r>
              <a:rPr lang="ru-RU" dirty="0" err="1"/>
              <a:t>груп</a:t>
            </a:r>
            <a:r>
              <a:rPr lang="ru-RU" dirty="0"/>
              <a:t> </a:t>
            </a:r>
            <a:r>
              <a:rPr lang="ru-RU" dirty="0" err="1"/>
              <a:t>виборців</a:t>
            </a:r>
            <a:r>
              <a:rPr lang="ru-RU" dirty="0"/>
              <a:t>, </a:t>
            </a:r>
            <a:r>
              <a:rPr lang="ru-RU" dirty="0" err="1"/>
              <a:t>яким</a:t>
            </a:r>
            <a:r>
              <a:rPr lang="ru-RU" dirty="0"/>
              <a:t> </a:t>
            </a:r>
            <a:r>
              <a:rPr lang="ru-RU" dirty="0" err="1"/>
              <a:t>подобається</a:t>
            </a:r>
            <a:r>
              <a:rPr lang="ru-RU" dirty="0"/>
              <a:t> та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інша</a:t>
            </a:r>
            <a:r>
              <a:rPr lang="ru-RU" dirty="0"/>
              <a:t> </a:t>
            </a:r>
            <a:r>
              <a:rPr lang="ru-RU" dirty="0" err="1"/>
              <a:t>сукупність</a:t>
            </a:r>
            <a:r>
              <a:rPr lang="ru-RU" dirty="0"/>
              <a:t> </a:t>
            </a:r>
            <a:r>
              <a:rPr lang="ru-RU" dirty="0" err="1"/>
              <a:t>якостей</a:t>
            </a:r>
            <a:r>
              <a:rPr lang="ru-RU" dirty="0"/>
              <a:t> </a:t>
            </a:r>
            <a:r>
              <a:rPr lang="ru-RU" dirty="0" err="1"/>
              <a:t>політичного</a:t>
            </a:r>
            <a:r>
              <a:rPr lang="ru-RU" dirty="0"/>
              <a:t> </a:t>
            </a:r>
            <a:r>
              <a:rPr lang="ru-RU" dirty="0" err="1"/>
              <a:t>лідера</a:t>
            </a:r>
            <a:r>
              <a:rPr lang="ru-RU" dirty="0"/>
              <a:t> (</a:t>
            </a:r>
            <a:r>
              <a:rPr lang="ru-RU" dirty="0" err="1"/>
              <a:t>партії</a:t>
            </a:r>
            <a:r>
              <a:rPr lang="ru-RU" dirty="0"/>
              <a:t>). </a:t>
            </a:r>
            <a:endParaRPr lang="ru-RU" dirty="0" smtClean="0"/>
          </a:p>
          <a:p>
            <a:r>
              <a:rPr lang="ru-RU" dirty="0" err="1" smtClean="0">
                <a:solidFill>
                  <a:srgbClr val="FF0000"/>
                </a:solidFill>
              </a:rPr>
              <a:t>сегментування</a:t>
            </a:r>
            <a:r>
              <a:rPr lang="ru-RU" dirty="0" smtClean="0">
                <a:solidFill>
                  <a:srgbClr val="FF0000"/>
                </a:solidFill>
              </a:rPr>
              <a:t> </a:t>
            </a:r>
            <a:r>
              <a:rPr lang="ru-RU" dirty="0"/>
              <a:t>–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поділ</a:t>
            </a:r>
            <a:r>
              <a:rPr lang="ru-RU" dirty="0"/>
              <a:t> ринку на </a:t>
            </a:r>
            <a:r>
              <a:rPr lang="ru-RU" dirty="0" err="1"/>
              <a:t>групи</a:t>
            </a:r>
            <a:r>
              <a:rPr lang="ru-RU" dirty="0"/>
              <a:t> </a:t>
            </a:r>
            <a:r>
              <a:rPr lang="ru-RU" dirty="0" err="1"/>
              <a:t>споживачів</a:t>
            </a:r>
            <a:r>
              <a:rPr lang="ru-RU" dirty="0"/>
              <a:t>, </a:t>
            </a:r>
            <a:r>
              <a:rPr lang="ru-RU" dirty="0" err="1"/>
              <a:t>яким</a:t>
            </a:r>
            <a:r>
              <a:rPr lang="ru-RU" dirty="0"/>
              <a:t> </a:t>
            </a:r>
            <a:r>
              <a:rPr lang="ru-RU" dirty="0" err="1"/>
              <a:t>потрібні</a:t>
            </a:r>
            <a:r>
              <a:rPr lang="ru-RU" dirty="0"/>
              <a:t> </a:t>
            </a:r>
            <a:r>
              <a:rPr lang="ru-RU" dirty="0" err="1"/>
              <a:t>товари</a:t>
            </a:r>
            <a:r>
              <a:rPr lang="ru-RU" dirty="0"/>
              <a:t> </a:t>
            </a:r>
            <a:r>
              <a:rPr lang="ru-RU" dirty="0" err="1"/>
              <a:t>певних</a:t>
            </a:r>
            <a:r>
              <a:rPr lang="ru-RU" dirty="0"/>
              <a:t> </a:t>
            </a:r>
            <a:r>
              <a:rPr lang="ru-RU" dirty="0" err="1"/>
              <a:t>властивостей</a:t>
            </a:r>
            <a:r>
              <a:rPr lang="ru-RU" dirty="0"/>
              <a:t>. </a:t>
            </a:r>
            <a:r>
              <a:rPr lang="ru-RU" dirty="0" err="1"/>
              <a:t>Саме</a:t>
            </a:r>
            <a:r>
              <a:rPr lang="ru-RU" dirty="0"/>
              <a:t> так </a:t>
            </a:r>
            <a:r>
              <a:rPr lang="ru-RU" dirty="0" err="1"/>
              <a:t>можна</a:t>
            </a:r>
            <a:r>
              <a:rPr lang="ru-RU" dirty="0"/>
              <a:t> </a:t>
            </a:r>
            <a:r>
              <a:rPr lang="ru-RU" dirty="0" err="1"/>
              <a:t>поділити</a:t>
            </a:r>
            <a:r>
              <a:rPr lang="ru-RU" dirty="0"/>
              <a:t> і всю </a:t>
            </a:r>
            <a:r>
              <a:rPr lang="ru-RU" dirty="0" err="1"/>
              <a:t>сукупність</a:t>
            </a:r>
            <a:r>
              <a:rPr lang="ru-RU" dirty="0"/>
              <a:t> </a:t>
            </a:r>
            <a:r>
              <a:rPr lang="ru-RU" dirty="0" err="1"/>
              <a:t>виборців</a:t>
            </a:r>
            <a:r>
              <a:rPr lang="ru-RU" dirty="0"/>
              <a:t> за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попередніми</a:t>
            </a:r>
            <a:r>
              <a:rPr lang="ru-RU" dirty="0"/>
              <a:t> </a:t>
            </a:r>
            <a:r>
              <a:rPr lang="ru-RU" dirty="0" err="1"/>
              <a:t>переконаннями</a:t>
            </a:r>
            <a:r>
              <a:rPr lang="ru-RU" dirty="0"/>
              <a:t>, </a:t>
            </a:r>
            <a:r>
              <a:rPr lang="ru-RU" dirty="0" err="1"/>
              <a:t>уподобаннями</a:t>
            </a:r>
            <a:r>
              <a:rPr lang="ru-RU" dirty="0"/>
              <a:t> </a:t>
            </a:r>
            <a:r>
              <a:rPr lang="ru-RU" dirty="0" err="1" smtClean="0"/>
              <a:t>тощо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4923344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/>
              <a:t>позиціонування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Процедура </a:t>
            </a:r>
            <a:r>
              <a:rPr lang="ru-RU" dirty="0" err="1"/>
              <a:t>зайняття</a:t>
            </a:r>
            <a:r>
              <a:rPr lang="ru-RU" dirty="0"/>
              <a:t> </a:t>
            </a:r>
            <a:r>
              <a:rPr lang="ru-RU" dirty="0" err="1"/>
              <a:t>позиції</a:t>
            </a:r>
            <a:r>
              <a:rPr lang="ru-RU" dirty="0"/>
              <a:t> в </a:t>
            </a:r>
            <a:r>
              <a:rPr lang="ru-RU" dirty="0" err="1"/>
              <a:t>певному</a:t>
            </a:r>
            <a:r>
              <a:rPr lang="ru-RU" dirty="0"/>
              <a:t> </a:t>
            </a:r>
            <a:r>
              <a:rPr lang="ru-RU" dirty="0" err="1"/>
              <a:t>сегменті</a:t>
            </a:r>
            <a:r>
              <a:rPr lang="ru-RU" dirty="0"/>
              <a:t> ринку, </a:t>
            </a:r>
            <a:r>
              <a:rPr lang="ru-RU" dirty="0" err="1"/>
              <a:t>тобто</a:t>
            </a:r>
            <a:r>
              <a:rPr lang="ru-RU" dirty="0"/>
              <a:t> </a:t>
            </a:r>
            <a:r>
              <a:rPr lang="ru-RU" dirty="0" err="1"/>
              <a:t>пошук</a:t>
            </a:r>
            <a:r>
              <a:rPr lang="ru-RU" dirty="0"/>
              <a:t> </a:t>
            </a:r>
            <a:r>
              <a:rPr lang="ru-RU" dirty="0" err="1"/>
              <a:t>своєї</a:t>
            </a:r>
            <a:r>
              <a:rPr lang="ru-RU" dirty="0"/>
              <a:t> «</a:t>
            </a:r>
            <a:r>
              <a:rPr lang="ru-RU" dirty="0" err="1"/>
              <a:t>політичної</a:t>
            </a:r>
            <a:r>
              <a:rPr lang="ru-RU" dirty="0"/>
              <a:t> </a:t>
            </a:r>
            <a:r>
              <a:rPr lang="ru-RU" dirty="0" err="1"/>
              <a:t>ніші</a:t>
            </a:r>
            <a:r>
              <a:rPr lang="ru-RU" dirty="0" smtClean="0"/>
              <a:t>»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6333045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Сегмент ринку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 smtClean="0"/>
              <a:t>Група споживачів продукту, які володіють схожими ознаками, за якими відрізняються від інших споживачів</a:t>
            </a:r>
          </a:p>
          <a:p>
            <a:endParaRPr lang="uk-UA" dirty="0"/>
          </a:p>
          <a:p>
            <a:r>
              <a:rPr lang="uk-UA" dirty="0" smtClean="0"/>
              <a:t>В політиці:</a:t>
            </a:r>
          </a:p>
          <a:p>
            <a:r>
              <a:rPr lang="uk-UA" dirty="0" smtClean="0"/>
              <a:t>Виявлення тих </a:t>
            </a:r>
            <a:r>
              <a:rPr lang="uk-UA" dirty="0" smtClean="0"/>
              <a:t>категорій </a:t>
            </a:r>
            <a:r>
              <a:rPr lang="uk-UA" dirty="0" smtClean="0"/>
              <a:t>виборців, на які повинна </a:t>
            </a:r>
            <a:r>
              <a:rPr lang="uk-UA" dirty="0" smtClean="0"/>
              <a:t>спрямовуватися </a:t>
            </a:r>
            <a:r>
              <a:rPr lang="uk-UA" dirty="0" smtClean="0"/>
              <a:t>увага політиків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2239959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На основі сегментування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41331033"/>
              </p:ext>
            </p:extLst>
          </p:nvPr>
        </p:nvGraphicFramePr>
        <p:xfrm>
          <a:off x="457200" y="1609416"/>
          <a:ext cx="7239000" cy="48463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95055223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 smtClean="0"/>
              <a:t>потенціал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uk-UA" dirty="0" smtClean="0">
                <a:solidFill>
                  <a:srgbClr val="FF0000"/>
                </a:solidFill>
              </a:rPr>
              <a:t>Ринковий</a:t>
            </a:r>
          </a:p>
          <a:p>
            <a:r>
              <a:rPr lang="uk-UA" dirty="0" smtClean="0"/>
              <a:t>Верхня межа чисельності потенційних споживачів, які проявляють інтерес до продукту і який може бути їм адресований</a:t>
            </a:r>
          </a:p>
          <a:p>
            <a:r>
              <a:rPr lang="uk-UA" dirty="0" smtClean="0">
                <a:solidFill>
                  <a:srgbClr val="FF0000"/>
                </a:solidFill>
              </a:rPr>
              <a:t>Симпатики, лояльні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20000"/>
          </a:bodyPr>
          <a:lstStyle/>
          <a:p>
            <a:r>
              <a:rPr lang="uk-UA" dirty="0" smtClean="0">
                <a:solidFill>
                  <a:srgbClr val="FF0000"/>
                </a:solidFill>
              </a:rPr>
              <a:t>Цільовий</a:t>
            </a:r>
          </a:p>
          <a:p>
            <a:r>
              <a:rPr lang="uk-UA" dirty="0" smtClean="0"/>
              <a:t>Частина ринкового, </a:t>
            </a:r>
            <a:r>
              <a:rPr lang="uk-UA" dirty="0" smtClean="0"/>
              <a:t>це споживачі</a:t>
            </a:r>
            <a:r>
              <a:rPr lang="uk-UA" dirty="0" smtClean="0"/>
              <a:t>, на яких кандидат </a:t>
            </a:r>
            <a:r>
              <a:rPr lang="uk-UA" dirty="0" err="1" smtClean="0"/>
              <a:t>вирівшив</a:t>
            </a:r>
            <a:r>
              <a:rPr lang="uk-UA" dirty="0" smtClean="0"/>
              <a:t> впливати, виходячи з бюджету</a:t>
            </a:r>
          </a:p>
          <a:p>
            <a:endParaRPr lang="uk-UA" dirty="0" smtClean="0"/>
          </a:p>
          <a:p>
            <a:endParaRPr lang="uk-UA" dirty="0"/>
          </a:p>
          <a:p>
            <a:r>
              <a:rPr lang="uk-UA" dirty="0" smtClean="0">
                <a:solidFill>
                  <a:srgbClr val="FF0000"/>
                </a:solidFill>
              </a:rPr>
              <a:t>Кількість виборців, від яких очікують підтримку в день виборів</a:t>
            </a:r>
          </a:p>
        </p:txBody>
      </p:sp>
    </p:spTree>
    <p:extLst>
      <p:ext uri="{BB962C8B-B14F-4D97-AF65-F5344CB8AC3E}">
        <p14:creationId xmlns:p14="http://schemas.microsoft.com/office/powerpoint/2010/main" val="761446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План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 smtClean="0"/>
              <a:t>1. Значення маркетингового підходу до </a:t>
            </a:r>
            <a:r>
              <a:rPr lang="uk-UA" dirty="0" smtClean="0"/>
              <a:t>дослідження </a:t>
            </a:r>
            <a:r>
              <a:rPr lang="uk-UA" dirty="0" smtClean="0"/>
              <a:t>політики.</a:t>
            </a:r>
          </a:p>
          <a:p>
            <a:r>
              <a:rPr lang="uk-UA" dirty="0" smtClean="0"/>
              <a:t>2. Сутність електорального простору. </a:t>
            </a:r>
          </a:p>
          <a:p>
            <a:r>
              <a:rPr lang="uk-UA" dirty="0" smtClean="0"/>
              <a:t>3. Види електорату.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177174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dirty="0" smtClean="0"/>
              <a:t>Фактичний потенціал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 smtClean="0"/>
              <a:t>Це кількість споживачів, які дають необхідну позитивну реакцію на маркетинговий </a:t>
            </a:r>
            <a:r>
              <a:rPr lang="uk-UA" dirty="0" smtClean="0"/>
              <a:t>вплив </a:t>
            </a:r>
            <a:r>
              <a:rPr lang="uk-UA" dirty="0" smtClean="0"/>
              <a:t>при даному рівні маркетингового бюджету</a:t>
            </a:r>
          </a:p>
          <a:p>
            <a:r>
              <a:rPr lang="uk-UA" dirty="0" smtClean="0">
                <a:solidFill>
                  <a:srgbClr val="FF0000"/>
                </a:solidFill>
              </a:rPr>
              <a:t>Фактичний потенціал </a:t>
            </a:r>
            <a:r>
              <a:rPr lang="uk-UA" dirty="0" smtClean="0"/>
              <a:t>вимірюють за рейтингом кандидата, а після виборів – за кількістю тих, хто за нього проголосував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859760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 smtClean="0"/>
              <a:t>Двоступеневе сегментування ринку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08926154"/>
              </p:ext>
            </p:extLst>
          </p:nvPr>
        </p:nvGraphicFramePr>
        <p:xfrm>
          <a:off x="457200" y="1609416"/>
          <a:ext cx="7239000" cy="48463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50463953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Базові моделі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94415799"/>
              </p:ext>
            </p:extLst>
          </p:nvPr>
        </p:nvGraphicFramePr>
        <p:xfrm>
          <a:off x="457200" y="1609416"/>
          <a:ext cx="7239000" cy="48463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48934439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ідентифікація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uk-UA" dirty="0" smtClean="0"/>
              <a:t>Прив’язаність до певного типу людини</a:t>
            </a:r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uk-UA" dirty="0" smtClean="0"/>
              <a:t>Територіальна ідентифікація</a:t>
            </a:r>
          </a:p>
          <a:p>
            <a:r>
              <a:rPr lang="uk-UA" dirty="0" smtClean="0"/>
              <a:t>Житель міста/села</a:t>
            </a:r>
          </a:p>
          <a:p>
            <a:r>
              <a:rPr lang="uk-UA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Ідентифікація №1</a:t>
            </a:r>
            <a:endParaRPr lang="ru-RU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16489172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err="1" smtClean="0"/>
              <a:t>БазовІ</a:t>
            </a:r>
            <a:r>
              <a:rPr lang="uk-UA" dirty="0" smtClean="0"/>
              <a:t> характеристики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12869480"/>
              </p:ext>
            </p:extLst>
          </p:nvPr>
        </p:nvGraphicFramePr>
        <p:xfrm>
          <a:off x="457200" y="1609416"/>
          <a:ext cx="7239000" cy="48463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1461532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Демографічні ознаки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5316751"/>
              </p:ext>
            </p:extLst>
          </p:nvPr>
        </p:nvGraphicFramePr>
        <p:xfrm>
          <a:off x="457200" y="1609416"/>
          <a:ext cx="7239000" cy="48463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6180631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err="1" smtClean="0"/>
              <a:t>психографіка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1712339"/>
              </p:ext>
            </p:extLst>
          </p:nvPr>
        </p:nvGraphicFramePr>
        <p:xfrm>
          <a:off x="457200" y="1609416"/>
          <a:ext cx="7239000" cy="48463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13403339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 smtClean="0"/>
              <a:t>За цінностями</a:t>
            </a:r>
            <a:br>
              <a:rPr lang="uk-UA" dirty="0" smtClean="0"/>
            </a:br>
            <a:r>
              <a:rPr lang="en-GB" dirty="0" smtClean="0"/>
              <a:t>values </a:t>
            </a:r>
            <a:r>
              <a:rPr lang="en-GB" dirty="0"/>
              <a:t>and life style</a:t>
            </a:r>
            <a:r>
              <a:rPr lang="uk-UA" dirty="0"/>
              <a:t/>
            </a:r>
            <a:br>
              <a:rPr lang="uk-UA" dirty="0"/>
            </a:b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82827806"/>
              </p:ext>
            </p:extLst>
          </p:nvPr>
        </p:nvGraphicFramePr>
        <p:xfrm>
          <a:off x="457200" y="1609416"/>
          <a:ext cx="7239000" cy="48463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10316948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М. </a:t>
            </a:r>
            <a:r>
              <a:rPr lang="uk-UA" dirty="0" err="1" smtClean="0"/>
              <a:t>Нуар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49024945"/>
              </p:ext>
            </p:extLst>
          </p:nvPr>
        </p:nvGraphicFramePr>
        <p:xfrm>
          <a:off x="457200" y="1609416"/>
          <a:ext cx="7239000" cy="48463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27279726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5 груп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07063557"/>
              </p:ext>
            </p:extLst>
          </p:nvPr>
        </p:nvGraphicFramePr>
        <p:xfrm>
          <a:off x="457200" y="1609416"/>
          <a:ext cx="7239000" cy="48463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5021074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/>
              <a:t>електоральнА</a:t>
            </a:r>
            <a:r>
              <a:rPr lang="ru-RU" dirty="0" smtClean="0"/>
              <a:t> </a:t>
            </a:r>
            <a:r>
              <a:rPr lang="ru-RU" dirty="0" err="1" smtClean="0"/>
              <a:t>географія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4000" dirty="0" err="1" smtClean="0"/>
              <a:t>дослідження</a:t>
            </a:r>
            <a:r>
              <a:rPr lang="ru-RU" sz="4000" dirty="0" smtClean="0"/>
              <a:t> </a:t>
            </a:r>
            <a:r>
              <a:rPr lang="ru-RU" sz="4000" dirty="0" err="1"/>
              <a:t>географічної</a:t>
            </a:r>
            <a:r>
              <a:rPr lang="ru-RU" sz="4000" dirty="0"/>
              <a:t> </a:t>
            </a:r>
            <a:r>
              <a:rPr lang="ru-RU" sz="4000" dirty="0" err="1"/>
              <a:t>диференціації</a:t>
            </a:r>
            <a:r>
              <a:rPr lang="ru-RU" sz="4000" dirty="0"/>
              <a:t> </a:t>
            </a:r>
            <a:r>
              <a:rPr lang="ru-RU" sz="4000" dirty="0" err="1"/>
              <a:t>електорального</a:t>
            </a:r>
            <a:r>
              <a:rPr lang="ru-RU" sz="4000" dirty="0"/>
              <a:t> </a:t>
            </a:r>
            <a:r>
              <a:rPr lang="ru-RU" sz="4000" dirty="0" err="1"/>
              <a:t>різновиду</a:t>
            </a:r>
            <a:r>
              <a:rPr lang="ru-RU" sz="4000" dirty="0"/>
              <a:t> </a:t>
            </a:r>
            <a:r>
              <a:rPr lang="ru-RU" sz="4000" dirty="0" err="1" smtClean="0"/>
              <a:t>політичної</a:t>
            </a:r>
            <a:r>
              <a:rPr lang="ru-RU" sz="4000" dirty="0" smtClean="0"/>
              <a:t> </a:t>
            </a:r>
            <a:r>
              <a:rPr lang="ru-RU" sz="4000" dirty="0" err="1" smtClean="0"/>
              <a:t>поведінки</a:t>
            </a:r>
            <a:r>
              <a:rPr lang="ru-RU" sz="4000" dirty="0" smtClean="0"/>
              <a:t> </a:t>
            </a:r>
            <a:r>
              <a:rPr lang="ru-RU" sz="4000" dirty="0" err="1" smtClean="0"/>
              <a:t>населення</a:t>
            </a:r>
            <a:r>
              <a:rPr lang="ru-RU" sz="4000" dirty="0"/>
              <a:t>, </a:t>
            </a:r>
            <a:r>
              <a:rPr lang="ru-RU" sz="4000" dirty="0" err="1"/>
              <a:t>що</a:t>
            </a:r>
            <a:r>
              <a:rPr lang="ru-RU" sz="4000" dirty="0"/>
              <a:t> </a:t>
            </a:r>
            <a:r>
              <a:rPr lang="ru-RU" sz="4000" dirty="0" err="1"/>
              <a:t>виражається</a:t>
            </a:r>
            <a:r>
              <a:rPr lang="ru-RU" sz="4000" dirty="0"/>
              <a:t> як у </a:t>
            </a:r>
            <a:r>
              <a:rPr lang="ru-RU" sz="4000" dirty="0" err="1"/>
              <a:t>політичній</a:t>
            </a:r>
            <a:r>
              <a:rPr lang="ru-RU" sz="4000" dirty="0"/>
              <a:t> </a:t>
            </a:r>
            <a:r>
              <a:rPr lang="ru-RU" sz="4000" dirty="0" err="1"/>
              <a:t>участі</a:t>
            </a:r>
            <a:r>
              <a:rPr lang="ru-RU" sz="4000" dirty="0"/>
              <a:t>, так і в </a:t>
            </a:r>
            <a:r>
              <a:rPr lang="ru-RU" sz="4000" dirty="0" err="1"/>
              <a:t>ухилянні</a:t>
            </a:r>
            <a:r>
              <a:rPr lang="ru-RU" sz="4000" dirty="0"/>
              <a:t> </a:t>
            </a:r>
            <a:r>
              <a:rPr lang="ru-RU" sz="4000" dirty="0" err="1"/>
              <a:t>від</a:t>
            </a:r>
            <a:r>
              <a:rPr lang="ru-RU" sz="4000" dirty="0"/>
              <a:t> </a:t>
            </a:r>
            <a:r>
              <a:rPr lang="ru-RU" sz="4000" dirty="0" err="1" smtClean="0"/>
              <a:t>неї</a:t>
            </a:r>
            <a:endParaRPr lang="ru-RU" sz="4000" dirty="0"/>
          </a:p>
        </p:txBody>
      </p:sp>
    </p:spTree>
    <p:extLst>
      <p:ext uri="{BB962C8B-B14F-4D97-AF65-F5344CB8AC3E}">
        <p14:creationId xmlns:p14="http://schemas.microsoft.com/office/powerpoint/2010/main" val="10675552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Е. </a:t>
            </a:r>
            <a:r>
              <a:rPr lang="uk-UA" dirty="0" err="1" smtClean="0"/>
              <a:t>морозова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68969277"/>
              </p:ext>
            </p:extLst>
          </p:nvPr>
        </p:nvGraphicFramePr>
        <p:xfrm>
          <a:off x="457200" y="1609416"/>
          <a:ext cx="7239000" cy="48463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329760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err="1" smtClean="0"/>
              <a:t>електоральний</a:t>
            </a:r>
            <a:r>
              <a:rPr lang="ru-RU" dirty="0" smtClean="0"/>
              <a:t> </a:t>
            </a:r>
            <a:r>
              <a:rPr lang="ru-RU" dirty="0" err="1" smtClean="0"/>
              <a:t>простір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dirty="0" smtClean="0"/>
              <a:t>ЯК РОЗСТАНОВКА СИЛ</a:t>
            </a:r>
            <a:endParaRPr lang="ru-RU" dirty="0" smtClean="0"/>
          </a:p>
          <a:p>
            <a:endParaRPr lang="ru-RU" dirty="0"/>
          </a:p>
          <a:p>
            <a:r>
              <a:rPr lang="ru-RU" dirty="0" err="1" smtClean="0"/>
              <a:t>конфігурація</a:t>
            </a:r>
            <a:r>
              <a:rPr lang="ru-RU" dirty="0" smtClean="0"/>
              <a:t> </a:t>
            </a:r>
            <a:r>
              <a:rPr lang="ru-RU" dirty="0" err="1"/>
              <a:t>політичних</a:t>
            </a:r>
            <a:r>
              <a:rPr lang="ru-RU" dirty="0"/>
              <a:t> сил у </a:t>
            </a:r>
            <a:r>
              <a:rPr lang="ru-RU" dirty="0" err="1"/>
              <a:t>виборчому</a:t>
            </a:r>
            <a:r>
              <a:rPr lang="ru-RU" dirty="0"/>
              <a:t> </a:t>
            </a:r>
            <a:r>
              <a:rPr lang="ru-RU" dirty="0" err="1" smtClean="0"/>
              <a:t>процесі</a:t>
            </a:r>
            <a:r>
              <a:rPr lang="ru-RU" dirty="0"/>
              <a:t> </a:t>
            </a:r>
            <a:endParaRPr lang="ru-RU" dirty="0" smtClean="0"/>
          </a:p>
          <a:p>
            <a:r>
              <a:rPr lang="ru-RU" dirty="0" err="1" smtClean="0"/>
              <a:t>різноманітні</a:t>
            </a:r>
            <a:r>
              <a:rPr lang="ru-RU" dirty="0" smtClean="0"/>
              <a:t> </a:t>
            </a:r>
            <a:r>
              <a:rPr lang="ru-RU" dirty="0" err="1"/>
              <a:t>відносини</a:t>
            </a:r>
            <a:r>
              <a:rPr lang="ru-RU" dirty="0"/>
              <a:t> </a:t>
            </a:r>
            <a:r>
              <a:rPr lang="ru-RU" dirty="0" err="1"/>
              <a:t>між</a:t>
            </a:r>
            <a:r>
              <a:rPr lang="ru-RU" dirty="0"/>
              <a:t> </a:t>
            </a:r>
            <a:r>
              <a:rPr lang="ru-RU" dirty="0" err="1"/>
              <a:t>партіями</a:t>
            </a:r>
            <a:r>
              <a:rPr lang="ru-RU" dirty="0"/>
              <a:t> (блоками </a:t>
            </a:r>
            <a:r>
              <a:rPr lang="ru-RU" dirty="0" err="1"/>
              <a:t>партій</a:t>
            </a:r>
            <a:r>
              <a:rPr lang="ru-RU" dirty="0"/>
              <a:t>) і </a:t>
            </a:r>
            <a:r>
              <a:rPr lang="ru-RU" dirty="0" err="1"/>
              <a:t>соціальними</a:t>
            </a:r>
            <a:r>
              <a:rPr lang="ru-RU" dirty="0"/>
              <a:t> </a:t>
            </a:r>
            <a:r>
              <a:rPr lang="ru-RU" dirty="0" err="1"/>
              <a:t>групами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пов’язані</a:t>
            </a:r>
            <a:r>
              <a:rPr lang="ru-RU" dirty="0"/>
              <a:t> з </a:t>
            </a:r>
            <a:r>
              <a:rPr lang="ru-RU" dirty="0" err="1" smtClean="0"/>
              <a:t>виборами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00566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Як </a:t>
            </a:r>
            <a:r>
              <a:rPr lang="uk-UA" dirty="0" err="1" smtClean="0"/>
              <a:t>ВиборчІ</a:t>
            </a:r>
            <a:r>
              <a:rPr lang="uk-UA" dirty="0" smtClean="0"/>
              <a:t> орієнтації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В. </a:t>
            </a:r>
            <a:r>
              <a:rPr lang="ru-RU" dirty="0" err="1"/>
              <a:t>Березинський</a:t>
            </a:r>
            <a:r>
              <a:rPr lang="ru-RU" dirty="0"/>
              <a:t>: </a:t>
            </a:r>
            <a:r>
              <a:rPr lang="ru-RU" dirty="0" err="1"/>
              <a:t>термін</a:t>
            </a:r>
            <a:r>
              <a:rPr lang="ru-RU" dirty="0"/>
              <a:t> «</a:t>
            </a:r>
            <a:r>
              <a:rPr lang="ru-RU" dirty="0" err="1"/>
              <a:t>електоральний</a:t>
            </a:r>
            <a:r>
              <a:rPr lang="ru-RU" dirty="0"/>
              <a:t> </a:t>
            </a:r>
            <a:r>
              <a:rPr lang="ru-RU" dirty="0" err="1"/>
              <a:t>простір</a:t>
            </a:r>
            <a:r>
              <a:rPr lang="ru-RU" dirty="0"/>
              <a:t>» </a:t>
            </a:r>
            <a:r>
              <a:rPr lang="ru-RU" dirty="0" err="1"/>
              <a:t>описує</a:t>
            </a:r>
            <a:r>
              <a:rPr lang="ru-RU" dirty="0"/>
              <a:t> </a:t>
            </a:r>
            <a:r>
              <a:rPr lang="ru-RU" dirty="0" err="1"/>
              <a:t>стійкі</a:t>
            </a:r>
            <a:r>
              <a:rPr lang="ru-RU" dirty="0"/>
              <a:t> </a:t>
            </a:r>
            <a:r>
              <a:rPr lang="ru-RU" dirty="0" err="1"/>
              <a:t>взаємини</a:t>
            </a:r>
            <a:r>
              <a:rPr lang="ru-RU" dirty="0"/>
              <a:t> </a:t>
            </a:r>
            <a:r>
              <a:rPr lang="ru-RU" dirty="0" err="1"/>
              <a:t>виборців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мають</a:t>
            </a:r>
            <a:r>
              <a:rPr lang="ru-RU" dirty="0"/>
              <a:t> </a:t>
            </a:r>
            <a:r>
              <a:rPr lang="ru-RU" dirty="0" err="1"/>
              <a:t>соціально-політичні</a:t>
            </a:r>
            <a:r>
              <a:rPr lang="ru-RU" dirty="0"/>
              <a:t> </a:t>
            </a:r>
            <a:r>
              <a:rPr lang="ru-RU" dirty="0" err="1"/>
              <a:t>позиції</a:t>
            </a:r>
            <a:r>
              <a:rPr lang="ru-RU" dirty="0"/>
              <a:t> в </a:t>
            </a:r>
            <a:r>
              <a:rPr lang="ru-RU" dirty="0" err="1"/>
              <a:t>електоральному</a:t>
            </a:r>
            <a:r>
              <a:rPr lang="ru-RU" dirty="0"/>
              <a:t> </a:t>
            </a:r>
            <a:r>
              <a:rPr lang="ru-RU" dirty="0" err="1"/>
              <a:t>процесі</a:t>
            </a:r>
            <a:r>
              <a:rPr lang="ru-RU" dirty="0"/>
              <a:t> й у </a:t>
            </a:r>
            <a:r>
              <a:rPr lang="ru-RU" dirty="0" err="1"/>
              <a:t>зв’язку</a:t>
            </a:r>
            <a:r>
              <a:rPr lang="ru-RU" dirty="0"/>
              <a:t> з </a:t>
            </a:r>
            <a:r>
              <a:rPr lang="ru-RU" dirty="0" err="1"/>
              <a:t>цим</a:t>
            </a:r>
            <a:r>
              <a:rPr lang="ru-RU" dirty="0"/>
              <a:t> є </a:t>
            </a:r>
            <a:r>
              <a:rPr lang="ru-RU" dirty="0" err="1"/>
              <a:t>постійно</a:t>
            </a:r>
            <a:r>
              <a:rPr lang="ru-RU" dirty="0"/>
              <a:t> </a:t>
            </a:r>
            <a:r>
              <a:rPr lang="ru-RU" dirty="0" err="1"/>
              <a:t>діючою</a:t>
            </a:r>
            <a:r>
              <a:rPr lang="ru-RU" dirty="0"/>
              <a:t>, </a:t>
            </a:r>
            <a:r>
              <a:rPr lang="ru-RU" dirty="0" err="1"/>
              <a:t>загальною</a:t>
            </a:r>
            <a:r>
              <a:rPr lang="ru-RU" dirty="0"/>
              <a:t> </a:t>
            </a:r>
            <a:r>
              <a:rPr lang="ru-RU" dirty="0" err="1"/>
              <a:t>умовою</a:t>
            </a:r>
            <a:r>
              <a:rPr lang="ru-RU" dirty="0"/>
              <a:t> </a:t>
            </a:r>
            <a:r>
              <a:rPr lang="ru-RU" dirty="0" err="1"/>
              <a:t>протікання</a:t>
            </a:r>
            <a:r>
              <a:rPr lang="ru-RU" dirty="0"/>
              <a:t> </a:t>
            </a:r>
            <a:r>
              <a:rPr lang="ru-RU" dirty="0" err="1"/>
              <a:t>електорального</a:t>
            </a:r>
            <a:r>
              <a:rPr lang="ru-RU" dirty="0"/>
              <a:t> </a:t>
            </a:r>
            <a:r>
              <a:rPr lang="ru-RU" dirty="0" err="1"/>
              <a:t>процесу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5579135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/>
              <a:t>електоральні</a:t>
            </a:r>
            <a:r>
              <a:rPr lang="ru-RU" dirty="0"/>
              <a:t> </a:t>
            </a:r>
            <a:r>
              <a:rPr lang="ru-RU" dirty="0" err="1"/>
              <a:t>змагання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як </a:t>
            </a:r>
            <a:r>
              <a:rPr lang="ru-RU" dirty="0" err="1"/>
              <a:t>концентроване</a:t>
            </a:r>
            <a:r>
              <a:rPr lang="ru-RU" dirty="0"/>
              <a:t> </a:t>
            </a:r>
            <a:r>
              <a:rPr lang="ru-RU" dirty="0" err="1"/>
              <a:t>виявлення</a:t>
            </a:r>
            <a:r>
              <a:rPr lang="ru-RU" dirty="0"/>
              <a:t> </a:t>
            </a:r>
            <a:r>
              <a:rPr lang="ru-RU" dirty="0" err="1"/>
              <a:t>політичного</a:t>
            </a:r>
            <a:r>
              <a:rPr lang="ru-RU" dirty="0"/>
              <a:t> ринку (за природою </a:t>
            </a:r>
            <a:r>
              <a:rPr lang="ru-RU" dirty="0" err="1"/>
              <a:t>циклічного</a:t>
            </a:r>
            <a:r>
              <a:rPr lang="ru-RU" dirty="0"/>
              <a:t>, дискретного, з </a:t>
            </a:r>
            <a:r>
              <a:rPr lang="ru-RU" dirty="0" err="1"/>
              <a:t>обмеженою</a:t>
            </a:r>
            <a:r>
              <a:rPr lang="ru-RU" dirty="0"/>
              <a:t> свободою </a:t>
            </a:r>
            <a:r>
              <a:rPr lang="ru-RU" dirty="0" err="1"/>
              <a:t>конкуренції</a:t>
            </a:r>
            <a:r>
              <a:rPr lang="ru-RU" dirty="0"/>
              <a:t>). </a:t>
            </a:r>
            <a:endParaRPr lang="ru-RU" dirty="0" smtClean="0"/>
          </a:p>
          <a:p>
            <a:endParaRPr lang="uk-UA" dirty="0"/>
          </a:p>
          <a:p>
            <a:r>
              <a:rPr lang="uk-UA" dirty="0" smtClean="0"/>
              <a:t>Дискретний – той, що переривається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859350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/>
              <a:t>політичний</a:t>
            </a:r>
            <a:r>
              <a:rPr lang="ru-RU" dirty="0"/>
              <a:t> </a:t>
            </a:r>
            <a:r>
              <a:rPr lang="ru-RU" dirty="0" err="1"/>
              <a:t>ринок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78498795"/>
              </p:ext>
            </p:extLst>
          </p:nvPr>
        </p:nvGraphicFramePr>
        <p:xfrm>
          <a:off x="457200" y="1609416"/>
          <a:ext cx="7239000" cy="48463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4801977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 err="1" smtClean="0"/>
              <a:t>Елкторальний</a:t>
            </a:r>
            <a:r>
              <a:rPr lang="uk-UA" dirty="0" smtClean="0"/>
              <a:t> простір як ринок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М</a:t>
            </a:r>
            <a:r>
              <a:rPr lang="ru-RU" dirty="0"/>
              <a:t>. Богданова</a:t>
            </a:r>
            <a:r>
              <a:rPr lang="ru-RU" dirty="0" smtClean="0"/>
              <a:t>: в </a:t>
            </a:r>
            <a:r>
              <a:rPr lang="ru-RU" dirty="0" err="1"/>
              <a:t>процесі</a:t>
            </a:r>
            <a:r>
              <a:rPr lang="ru-RU" dirty="0"/>
              <a:t> </a:t>
            </a:r>
            <a:r>
              <a:rPr lang="ru-RU" dirty="0" err="1"/>
              <a:t>електорального</a:t>
            </a:r>
            <a:r>
              <a:rPr lang="ru-RU" dirty="0"/>
              <a:t> </a:t>
            </a:r>
            <a:r>
              <a:rPr lang="ru-RU" dirty="0" err="1"/>
              <a:t>змагання</a:t>
            </a:r>
            <a:r>
              <a:rPr lang="ru-RU" dirty="0"/>
              <a:t> (як </a:t>
            </a:r>
            <a:r>
              <a:rPr lang="ru-RU" dirty="0" err="1"/>
              <a:t>концентрованого</a:t>
            </a:r>
            <a:r>
              <a:rPr lang="ru-RU" dirty="0"/>
              <a:t> образу </a:t>
            </a:r>
            <a:r>
              <a:rPr lang="ru-RU" dirty="0" err="1"/>
              <a:t>політичного</a:t>
            </a:r>
            <a:r>
              <a:rPr lang="ru-RU" dirty="0"/>
              <a:t> ринку) </a:t>
            </a:r>
            <a:r>
              <a:rPr lang="ru-RU" dirty="0" err="1"/>
              <a:t>відбувається</a:t>
            </a:r>
            <a:r>
              <a:rPr lang="ru-RU" dirty="0"/>
              <a:t> </a:t>
            </a:r>
            <a:r>
              <a:rPr lang="ru-RU" dirty="0" err="1"/>
              <a:t>свого</a:t>
            </a:r>
            <a:r>
              <a:rPr lang="ru-RU" dirty="0"/>
              <a:t> роду </a:t>
            </a:r>
            <a:r>
              <a:rPr lang="ru-RU" dirty="0" err="1"/>
              <a:t>зустріч</a:t>
            </a:r>
            <a:r>
              <a:rPr lang="ru-RU" dirty="0"/>
              <a:t> </a:t>
            </a:r>
            <a:r>
              <a:rPr lang="ru-RU" dirty="0" err="1"/>
              <a:t>пропозиції</a:t>
            </a:r>
            <a:r>
              <a:rPr lang="ru-RU" dirty="0"/>
              <a:t> (набору </a:t>
            </a:r>
            <a:r>
              <a:rPr lang="ru-RU" dirty="0" err="1"/>
              <a:t>політичних</a:t>
            </a:r>
            <a:r>
              <a:rPr lang="ru-RU" dirty="0"/>
              <a:t> </a:t>
            </a:r>
            <a:r>
              <a:rPr lang="ru-RU" dirty="0" err="1"/>
              <a:t>диспозицій</a:t>
            </a:r>
            <a:r>
              <a:rPr lang="ru-RU" dirty="0"/>
              <a:t> й </a:t>
            </a:r>
            <a:r>
              <a:rPr lang="ru-RU" dirty="0" err="1"/>
              <a:t>ідентичностей</a:t>
            </a:r>
            <a:r>
              <a:rPr lang="ru-RU" dirty="0"/>
              <a:t>) і </a:t>
            </a:r>
            <a:r>
              <a:rPr lang="ru-RU" dirty="0" err="1"/>
              <a:t>попиту</a:t>
            </a:r>
            <a:r>
              <a:rPr lang="ru-RU" dirty="0"/>
              <a:t> (</a:t>
            </a:r>
            <a:r>
              <a:rPr lang="ru-RU" dirty="0" err="1"/>
              <a:t>політичних</a:t>
            </a:r>
            <a:r>
              <a:rPr lang="ru-RU" dirty="0"/>
              <a:t> </a:t>
            </a:r>
            <a:r>
              <a:rPr lang="ru-RU" dirty="0" err="1"/>
              <a:t>настанов</a:t>
            </a:r>
            <a:r>
              <a:rPr lang="ru-RU" dirty="0"/>
              <a:t> і </a:t>
            </a:r>
            <a:r>
              <a:rPr lang="ru-RU" dirty="0" err="1"/>
              <a:t>переваг</a:t>
            </a:r>
            <a:r>
              <a:rPr lang="ru-RU" dirty="0" smtClean="0"/>
              <a:t>)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7777721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Отже,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err="1"/>
              <a:t>електоральний</a:t>
            </a:r>
            <a:r>
              <a:rPr lang="ru-RU" dirty="0"/>
              <a:t> </a:t>
            </a:r>
            <a:r>
              <a:rPr lang="ru-RU" dirty="0" err="1"/>
              <a:t>простір</a:t>
            </a:r>
            <a:r>
              <a:rPr lang="ru-RU" dirty="0"/>
              <a:t> </a:t>
            </a:r>
            <a:r>
              <a:rPr lang="ru-RU" dirty="0" err="1"/>
              <a:t>можна</a:t>
            </a:r>
            <a:r>
              <a:rPr lang="ru-RU" dirty="0"/>
              <a:t> </a:t>
            </a:r>
            <a:r>
              <a:rPr lang="ru-RU" dirty="0" err="1"/>
              <a:t>представити</a:t>
            </a:r>
            <a:r>
              <a:rPr lang="ru-RU" dirty="0"/>
              <a:t> як </a:t>
            </a:r>
            <a:r>
              <a:rPr lang="ru-RU" dirty="0" err="1"/>
              <a:t>місце</a:t>
            </a:r>
            <a:r>
              <a:rPr lang="ru-RU" dirty="0"/>
              <a:t> </a:t>
            </a:r>
            <a:r>
              <a:rPr lang="ru-RU" dirty="0" err="1"/>
              <a:t>зустрічі</a:t>
            </a:r>
            <a:r>
              <a:rPr lang="ru-RU" dirty="0"/>
              <a:t> </a:t>
            </a:r>
            <a:r>
              <a:rPr lang="ru-RU" dirty="0" err="1"/>
              <a:t>попиту</a:t>
            </a:r>
            <a:r>
              <a:rPr lang="ru-RU" dirty="0"/>
              <a:t> та </a:t>
            </a:r>
            <a:r>
              <a:rPr lang="ru-RU" dirty="0" err="1"/>
              <a:t>пропозиції</a:t>
            </a:r>
            <a:r>
              <a:rPr lang="ru-RU" dirty="0"/>
              <a:t> на </a:t>
            </a:r>
            <a:r>
              <a:rPr lang="ru-RU" dirty="0" err="1"/>
              <a:t>політичному</a:t>
            </a:r>
            <a:r>
              <a:rPr lang="ru-RU" dirty="0"/>
              <a:t> ринку, а </a:t>
            </a:r>
            <a:r>
              <a:rPr lang="ru-RU" dirty="0" err="1"/>
              <a:t>його</a:t>
            </a:r>
            <a:r>
              <a:rPr lang="ru-RU" dirty="0"/>
              <a:t> структуру – як </a:t>
            </a:r>
            <a:r>
              <a:rPr lang="ru-RU" dirty="0" err="1"/>
              <a:t>упорядковану</a:t>
            </a:r>
            <a:r>
              <a:rPr lang="ru-RU" dirty="0"/>
              <a:t> </a:t>
            </a:r>
            <a:r>
              <a:rPr lang="ru-RU" dirty="0" err="1"/>
              <a:t>сукупність</a:t>
            </a:r>
            <a:r>
              <a:rPr lang="ru-RU" dirty="0"/>
              <a:t> </a:t>
            </a:r>
            <a:r>
              <a:rPr lang="ru-RU" dirty="0" err="1"/>
              <a:t>політичних</a:t>
            </a:r>
            <a:r>
              <a:rPr lang="ru-RU" dirty="0"/>
              <a:t> </a:t>
            </a:r>
            <a:r>
              <a:rPr lang="ru-RU" dirty="0" err="1"/>
              <a:t>позицій</a:t>
            </a:r>
            <a:r>
              <a:rPr lang="ru-RU" dirty="0"/>
              <a:t> та </a:t>
            </a:r>
            <a:r>
              <a:rPr lang="ru-RU" dirty="0" err="1"/>
              <a:t>ідентичностей</a:t>
            </a:r>
            <a:r>
              <a:rPr lang="ru-RU" dirty="0"/>
              <a:t> </a:t>
            </a:r>
            <a:r>
              <a:rPr lang="ru-RU" dirty="0" err="1"/>
              <a:t>акторів</a:t>
            </a:r>
            <a:r>
              <a:rPr lang="ru-RU" dirty="0"/>
              <a:t> </a:t>
            </a:r>
            <a:r>
              <a:rPr lang="ru-RU" dirty="0" err="1"/>
              <a:t>електорального</a:t>
            </a:r>
            <a:r>
              <a:rPr lang="ru-RU" dirty="0"/>
              <a:t> </a:t>
            </a:r>
            <a:r>
              <a:rPr lang="ru-RU" dirty="0" err="1" smtClean="0"/>
              <a:t>змагання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9815059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зящная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Изящная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Изящная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579</TotalTime>
  <Words>844</Words>
  <Application>Microsoft Office PowerPoint</Application>
  <PresentationFormat>Экран (4:3)</PresentationFormat>
  <Paragraphs>121</Paragraphs>
  <Slides>30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30</vt:i4>
      </vt:variant>
    </vt:vector>
  </HeadingPairs>
  <TitlesOfParts>
    <vt:vector size="31" baseType="lpstr">
      <vt:lpstr>Изящная</vt:lpstr>
      <vt:lpstr>Електоральний простір</vt:lpstr>
      <vt:lpstr>План</vt:lpstr>
      <vt:lpstr>електоральнА географія</vt:lpstr>
      <vt:lpstr>електоральний простір</vt:lpstr>
      <vt:lpstr>Як ВиборчІ орієнтації</vt:lpstr>
      <vt:lpstr>електоральні змагання</vt:lpstr>
      <vt:lpstr>політичний ринок</vt:lpstr>
      <vt:lpstr>Елкторальний простір як ринок</vt:lpstr>
      <vt:lpstr>Отже,</vt:lpstr>
      <vt:lpstr>Структура електорального простору</vt:lpstr>
      <vt:lpstr>електоральний процес</vt:lpstr>
      <vt:lpstr>Політичний ринок</vt:lpstr>
      <vt:lpstr>Однією з найважливіших складових політичного маркетингу</vt:lpstr>
      <vt:lpstr>сегментування </vt:lpstr>
      <vt:lpstr>Сегментування електорального ринку</vt:lpstr>
      <vt:lpstr>позиціонування</vt:lpstr>
      <vt:lpstr>Сегмент ринку</vt:lpstr>
      <vt:lpstr>На основі сегментування</vt:lpstr>
      <vt:lpstr>потенціал</vt:lpstr>
      <vt:lpstr>Фактичний потенціал</vt:lpstr>
      <vt:lpstr>Двоступеневе сегментування ринку</vt:lpstr>
      <vt:lpstr>Базові моделі</vt:lpstr>
      <vt:lpstr>ідентифікація</vt:lpstr>
      <vt:lpstr>БазовІ характеристики</vt:lpstr>
      <vt:lpstr>Демографічні ознаки</vt:lpstr>
      <vt:lpstr>психографіка</vt:lpstr>
      <vt:lpstr>За цінностями values and life style </vt:lpstr>
      <vt:lpstr>М. Нуар</vt:lpstr>
      <vt:lpstr>5 груп</vt:lpstr>
      <vt:lpstr>Е. морозова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User</cp:lastModifiedBy>
  <cp:revision>13</cp:revision>
  <dcterms:created xsi:type="dcterms:W3CDTF">2023-03-21T21:06:55Z</dcterms:created>
  <dcterms:modified xsi:type="dcterms:W3CDTF">2023-04-05T08:21:57Z</dcterms:modified>
</cp:coreProperties>
</file>