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4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7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73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02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6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8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30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8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4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04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6287B-5C62-4986-BC85-91E9C39E3E0E}" type="datetimeFigureOut">
              <a:rPr lang="ru-RU" smtClean="0"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C564-F36D-4873-B30F-CFE8D49D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МЕТАЛЛИЧЕСКИХ ЗАГОТОВОК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8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ПОЯСА НА ПОВЕРХНОСТИ ЗАГОТОВКИ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95" y="1628800"/>
            <a:ext cx="4352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77" y="3933056"/>
            <a:ext cx="538956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03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308721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ОБРАБОТКИ ДАВЛЕНИЕМ  И МЕХАНООБРАБОТКИ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9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ОМД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854" y="1113652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Пузырь-вздутие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Раскатная плена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236693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Раскатная трещина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Прикромочные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закаты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Отпечатки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4" y="1624130"/>
            <a:ext cx="3779912" cy="116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4" y="2792466"/>
            <a:ext cx="2033428" cy="12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06" y="2797628"/>
            <a:ext cx="1525960" cy="14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7" y="4653136"/>
            <a:ext cx="28098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754624"/>
            <a:ext cx="20907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022251"/>
            <a:ext cx="295751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5550998"/>
            <a:ext cx="29019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404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Рябизна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Раковина от окалины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Вкатанные металлические частицы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Вдав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Расслоение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50" y="918066"/>
            <a:ext cx="198616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23" y="2420888"/>
            <a:ext cx="203041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06" y="4653136"/>
            <a:ext cx="21399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81553"/>
            <a:ext cx="171926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44543"/>
            <a:ext cx="16160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48" y="4646786"/>
            <a:ext cx="31464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66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Рванины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Флокены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572149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Волосовины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Трещины от остаточных напряжений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54" y="505974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4" y="4077072"/>
            <a:ext cx="1779170" cy="182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99" y="4221139"/>
            <a:ext cx="2014830" cy="154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4450"/>
            <a:ext cx="32480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94" y="43815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15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798" y="404664"/>
            <a:ext cx="7510901" cy="5486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ПРИ ТЕРМООБРАБОТКЕ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Перегрев и пережог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Окалина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Обезуглероживание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Закалочные трещины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пятна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Коробления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26" y="3116594"/>
            <a:ext cx="1690581" cy="132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13" y="1576784"/>
            <a:ext cx="17145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0" y="1651865"/>
            <a:ext cx="34194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5" t="13760"/>
          <a:stretch/>
        </p:blipFill>
        <p:spPr bwMode="auto">
          <a:xfrm>
            <a:off x="7164287" y="3610999"/>
            <a:ext cx="1989511" cy="20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5635" r="5184" b="10617"/>
          <a:stretch/>
        </p:blipFill>
        <p:spPr bwMode="auto">
          <a:xfrm>
            <a:off x="2004032" y="4923692"/>
            <a:ext cx="2940568" cy="17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57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СВАРНЫХ ШВОВ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7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4038600" cy="60486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038600" cy="604867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Свищ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4321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1" y="2802653"/>
            <a:ext cx="3273984" cy="160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80036"/>
            <a:ext cx="3469191" cy="171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9206"/>
            <a:ext cx="2376264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14" y="2681855"/>
            <a:ext cx="2918994" cy="184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085184"/>
            <a:ext cx="31575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62" y="1405671"/>
            <a:ext cx="1746629" cy="110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1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548680"/>
            <a:ext cx="4038600" cy="590465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Усадочная раковина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Твердое включение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Шлаковое включение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038600" cy="5577483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Несплавление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Непровар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Подрез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33122"/>
            <a:ext cx="2898973" cy="128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81" y="3212976"/>
            <a:ext cx="2394917" cy="150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5211351"/>
            <a:ext cx="3331021" cy="163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463875" cy="110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20" y="2667397"/>
            <a:ext cx="2372915" cy="109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74" y="3758554"/>
            <a:ext cx="2633581" cy="84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90" y="4601300"/>
            <a:ext cx="35718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Наплыв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Прожег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038600" cy="579350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Кратер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Пережог металла шва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28892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96" y="1741633"/>
            <a:ext cx="2990106" cy="20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2882239" cy="139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04909"/>
            <a:ext cx="2299801" cy="78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72" y="1741633"/>
            <a:ext cx="3244097" cy="191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88" y="5131113"/>
            <a:ext cx="232886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19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 ЗОНЫ В КРУПНОМ СТАЛЬНОМ СЛИТКЕ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14" y="1556792"/>
            <a:ext cx="2158171" cy="353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89" y="1628800"/>
            <a:ext cx="1365622" cy="355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5589240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корковая зона, 2 – зона столбчатых кристаллов, 3 – переходная зона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равноосных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кристаллов, 4 – зона крупных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равноосных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кристаллов, 5 – конус осаждения, 6 – зона V- образной неоднородности, 7 – усадочная раковина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378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ЭКСПЛУАТАЦИОННЫЕ ДЕФЕКТЫ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05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08282" y="404664"/>
            <a:ext cx="4187517" cy="612068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Усталостная трещина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Коррозионные повреждения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244280" cy="57606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Усталостное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выкрашивание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3" y="1047748"/>
            <a:ext cx="2035531" cy="14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79" y="941848"/>
            <a:ext cx="2110821" cy="15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5" y="3933056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20173"/>
            <a:ext cx="3629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90" y="3742556"/>
            <a:ext cx="35718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94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УСАДОЧНАЯ РЫХЛОСТЬ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96136"/>
            <a:ext cx="4020943" cy="40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77076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Усадочная рыхлость: а – сосредоточенная, поперечное сечение отливки, макроструктура; б, в – рассредоточенная, излом, литая сталь.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9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НЕМЕТАЛЛИЧЕСКИЕ ВКЛЮЧЕНИЯ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ШЛАКОВЫЕ ВКЛЮЧЕНИЯ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Неметаллические включения (отливки, макроструктура): а – кольцевая темная корочка; б – кольцевая светлая корочка; в – светлые серповидные корочки.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3" y="2204864"/>
            <a:ext cx="1959374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132856"/>
            <a:ext cx="1999947" cy="15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3"/>
          <a:stretch/>
        </p:blipFill>
        <p:spPr bwMode="auto">
          <a:xfrm>
            <a:off x="4712417" y="2174875"/>
            <a:ext cx="3906991" cy="19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2" y="4707720"/>
            <a:ext cx="2442950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1" y="401725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ОКСИДНАЯ ПЛЕНКА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52" y="4821112"/>
            <a:ext cx="2619515" cy="17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4753"/>
          <a:stretch/>
        </p:blipFill>
        <p:spPr bwMode="auto">
          <a:xfrm>
            <a:off x="6084168" y="4452148"/>
            <a:ext cx="2295540" cy="210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ИНТЕРМЕТАЛЛИДНЫЕ ВКЛЮЧЕНИЯ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39" y="2034223"/>
            <a:ext cx="4529721" cy="365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94928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 – излом; б – микроструктура алюминиевый сплав АМг5) ´70.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08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ГАЗОВАЯ ПОРИСТОСТЬ И ПУЗЫРИ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9" y="1844824"/>
            <a:ext cx="2607491" cy="173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99911"/>
            <a:ext cx="2317068" cy="173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47343"/>
            <a:ext cx="2454520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5" y="3962218"/>
            <a:ext cx="4860581" cy="221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274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24725" cy="261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930" y="4725144"/>
            <a:ext cx="1714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22" y="4725144"/>
            <a:ext cx="876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477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ГОРЯЧИЕ ТРЕЩИНЫ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117" y="2348880"/>
            <a:ext cx="3638883" cy="133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75675"/>
            <a:ext cx="2093902" cy="122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90001"/>
            <a:ext cx="4261867" cy="45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29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ЗАЛИВЫ И ПОПЕРЕЧНАЯ ТРЕЩИНА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3168"/>
            <a:ext cx="4158248" cy="37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218222" cy="3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99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212</Words>
  <Application>Microsoft Office PowerPoint</Application>
  <PresentationFormat>Экран (4:3)</PresentationFormat>
  <Paragraphs>191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ДЕФЕКТЫ МЕТАЛЛИЧЕСКИХ ЗАГОТОВОК</vt:lpstr>
      <vt:lpstr>СТРУКТУРНЫЕ ЗОНЫ В КРУПНОМ СТАЛЬНОМ СЛИТКЕ</vt:lpstr>
      <vt:lpstr>УСАДОЧНАЯ РЫХЛОСТЬ</vt:lpstr>
      <vt:lpstr>НЕМЕТАЛЛИЧЕСКИЕ ВКЛЮЧЕНИЯ</vt:lpstr>
      <vt:lpstr>ИНТЕРМЕТАЛЛИДНЫЕ ВКЛЮЧЕНИЯ</vt:lpstr>
      <vt:lpstr>ГАЗОВАЯ ПОРИСТОСТЬ И ПУЗЫРИ</vt:lpstr>
      <vt:lpstr>ПЛЕНЫ</vt:lpstr>
      <vt:lpstr>ГОРЯЧИЕ ТРЕЩИНЫ</vt:lpstr>
      <vt:lpstr>ЗАЛИВЫ И ПОПЕРЕЧНАЯ ТРЕЩИНА</vt:lpstr>
      <vt:lpstr>ПОЯСА НА ПОВЕРХНОСТИ ЗАГОТОВКИ</vt:lpstr>
      <vt:lpstr>ДЕФЕКТЫ ОБРАБОТКИ ДАВЛЕНИЕМ  И МЕХАНООБРАБОТКИ</vt:lpstr>
      <vt:lpstr>ДЕФЕКТЫ ОМД</vt:lpstr>
      <vt:lpstr>Презентация PowerPoint</vt:lpstr>
      <vt:lpstr>Презентация PowerPoint</vt:lpstr>
      <vt:lpstr>ДЕФЕКТЫ ПРИ ТЕРМООБРАБОТКЕ</vt:lpstr>
      <vt:lpstr>ДЕФЕКТЫ СВАРНЫХ ШВОВ</vt:lpstr>
      <vt:lpstr>Презентация PowerPoint</vt:lpstr>
      <vt:lpstr>Презентация PowerPoint</vt:lpstr>
      <vt:lpstr>Презентация PowerPoint</vt:lpstr>
      <vt:lpstr>ЭКСПЛУАТАЦИОННЫЕ ДЕФЕКТЫ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ДЕФЕКТЫ МЕТАЛЛИЧЕСКИХ ЗАГОТОВОК</dc:title>
  <dc:creator>Татьяна</dc:creator>
  <cp:lastModifiedBy>Татьяна</cp:lastModifiedBy>
  <cp:revision>29</cp:revision>
  <dcterms:created xsi:type="dcterms:W3CDTF">2019-09-08T12:13:50Z</dcterms:created>
  <dcterms:modified xsi:type="dcterms:W3CDTF">2019-09-08T21:54:28Z</dcterms:modified>
</cp:coreProperties>
</file>