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35E5C7-9FD7-455C-85F5-7B68EBB7A6C5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415F04-2A26-47E7-8C6F-46B6E3329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33400"/>
            <a:ext cx="7114978" cy="3324228"/>
          </a:xfrm>
        </p:spPr>
        <p:txBody>
          <a:bodyPr/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КУРС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“РЕКЛАМА ІНФОРМАЦІЙНИХ ПРОДУКТІВ І ПОСЛУГ</a:t>
            </a:r>
            <a:br>
              <a:rPr lang="uk-UA" dirty="0" smtClean="0"/>
            </a:br>
            <a:r>
              <a:rPr lang="uk-UA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214678" y="4669164"/>
            <a:ext cx="214314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72386" cy="2680332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200" u="sng" dirty="0" smtClean="0">
                <a:solidFill>
                  <a:schemeClr val="accent3"/>
                </a:solidFill>
              </a:rPr>
              <a:t>Метою</a:t>
            </a:r>
            <a:r>
              <a:rPr lang="uk-UA" sz="2200" dirty="0" smtClean="0">
                <a:solidFill>
                  <a:schemeClr val="accent3"/>
                </a:solidFill>
              </a:rPr>
              <a:t> викладання навчальної дисципліни </a:t>
            </a:r>
            <a:r>
              <a:rPr lang="uk-UA" sz="2200" dirty="0" smtClean="0">
                <a:solidFill>
                  <a:schemeClr val="accent3"/>
                </a:solidFill>
              </a:rPr>
              <a:t>«</a:t>
            </a:r>
            <a:r>
              <a:rPr lang="uk-UA" sz="2200" dirty="0" err="1" smtClean="0">
                <a:solidFill>
                  <a:schemeClr val="accent3"/>
                </a:solidFill>
              </a:rPr>
              <a:t>рекламА</a:t>
            </a:r>
            <a:r>
              <a:rPr lang="uk-UA" sz="2200" dirty="0" smtClean="0">
                <a:solidFill>
                  <a:schemeClr val="accent3"/>
                </a:solidFill>
              </a:rPr>
              <a:t> ІНФОРМАЦІЙНИХ ПРОДУКТІВ І ПОСЛУГ» </a:t>
            </a:r>
            <a:r>
              <a:rPr lang="uk-UA" sz="2200" dirty="0" smtClean="0">
                <a:solidFill>
                  <a:schemeClr val="accent3"/>
                </a:solidFill>
              </a:rPr>
              <a:t/>
            </a:r>
            <a:br>
              <a:rPr lang="uk-UA" sz="2200" dirty="0" smtClean="0">
                <a:solidFill>
                  <a:schemeClr val="accent3"/>
                </a:solidFill>
              </a:rPr>
            </a:br>
            <a:r>
              <a:rPr lang="uk-UA" sz="2200" dirty="0" smtClean="0">
                <a:solidFill>
                  <a:schemeClr val="accent3"/>
                </a:solidFill>
              </a:rPr>
              <a:t>є засвоєння студентами знань про розвиток реклами </a:t>
            </a:r>
            <a:r>
              <a:rPr lang="uk-UA" sz="2200" dirty="0" smtClean="0">
                <a:solidFill>
                  <a:schemeClr val="accent3"/>
                </a:solidFill>
              </a:rPr>
              <a:t>на </a:t>
            </a:r>
            <a:r>
              <a:rPr lang="uk-UA" sz="2200" dirty="0" smtClean="0">
                <a:solidFill>
                  <a:schemeClr val="accent3"/>
                </a:solidFill>
              </a:rPr>
              <a:t>сучасному етапі розвитку соціальних комунікацій в Україні та за кордоном; оволодіння наукою та мистецтвом організації  сучасних рекламних </a:t>
            </a:r>
            <a:r>
              <a:rPr lang="uk-UA" sz="2200" dirty="0" smtClean="0">
                <a:solidFill>
                  <a:schemeClr val="accent3"/>
                </a:solidFill>
              </a:rPr>
              <a:t>технологій</a:t>
            </a:r>
            <a:r>
              <a:rPr lang="uk-UA" sz="2200" dirty="0" smtClean="0">
                <a:solidFill>
                  <a:schemeClr val="accent3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C:\Users\allo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6316121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/>
              <a:t>Основні завдання вивчення дисципліни «Сучасна реклама та ПР»:  	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ознайомлення з актуально-практичними основами </a:t>
            </a:r>
            <a:r>
              <a:rPr lang="uk-UA" dirty="0" smtClean="0"/>
              <a:t>реклами;</a:t>
            </a:r>
            <a:endParaRPr lang="ru-RU" dirty="0" smtClean="0"/>
          </a:p>
          <a:p>
            <a:pPr lvl="0"/>
            <a:r>
              <a:rPr lang="uk-UA" dirty="0" smtClean="0"/>
              <a:t>вивчення основних новітніх технік та технологій створення </a:t>
            </a:r>
            <a:r>
              <a:rPr lang="uk-UA" dirty="0" smtClean="0"/>
              <a:t>реклами; </a:t>
            </a:r>
            <a:endParaRPr lang="ru-RU" dirty="0" smtClean="0"/>
          </a:p>
          <a:p>
            <a:pPr lvl="0"/>
            <a:r>
              <a:rPr lang="uk-UA" dirty="0" smtClean="0"/>
              <a:t>розгляд </a:t>
            </a:r>
            <a:r>
              <a:rPr lang="uk-UA" dirty="0" err="1" smtClean="0"/>
              <a:t>маніпулятивних</a:t>
            </a:r>
            <a:r>
              <a:rPr lang="uk-UA" dirty="0" smtClean="0"/>
              <a:t> прийомів  в сучасній </a:t>
            </a:r>
            <a:r>
              <a:rPr lang="uk-UA" dirty="0" smtClean="0"/>
              <a:t>рекламі;</a:t>
            </a:r>
            <a:endParaRPr lang="ru-RU" dirty="0" smtClean="0"/>
          </a:p>
          <a:p>
            <a:pPr lvl="0"/>
            <a:r>
              <a:rPr lang="uk-UA" dirty="0" smtClean="0"/>
              <a:t>вивчення правових та етичних аспектів рекламної </a:t>
            </a:r>
            <a:r>
              <a:rPr lang="uk-UA" dirty="0" smtClean="0"/>
              <a:t>діяльності;</a:t>
            </a:r>
            <a:endParaRPr lang="ru-RU" dirty="0" smtClean="0"/>
          </a:p>
          <a:p>
            <a:pPr lvl="0"/>
            <a:r>
              <a:rPr lang="uk-UA" dirty="0" smtClean="0"/>
              <a:t>ознайомлення з психологічними аспектами дії </a:t>
            </a:r>
            <a:r>
              <a:rPr lang="uk-UA" dirty="0" smtClean="0"/>
              <a:t>реклами; </a:t>
            </a:r>
            <a:endParaRPr lang="ru-RU" dirty="0" smtClean="0"/>
          </a:p>
          <a:p>
            <a:pPr lvl="0"/>
            <a:r>
              <a:rPr lang="uk-UA" dirty="0" smtClean="0"/>
              <a:t>вивчення ринку рекламних </a:t>
            </a:r>
            <a:r>
              <a:rPr lang="uk-UA" dirty="0" smtClean="0"/>
              <a:t>комунікацій </a:t>
            </a:r>
            <a:r>
              <a:rPr lang="uk-UA" dirty="0" smtClean="0"/>
              <a:t>в Україні та світі.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dirty="0" smtClean="0"/>
              <a:t>Згідно з вимогами освітньо-професійної програми студенти повинні: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 smtClean="0"/>
              <a:t>знати:</a:t>
            </a:r>
            <a:endParaRPr lang="ru-RU" dirty="0" smtClean="0"/>
          </a:p>
          <a:p>
            <a:pPr lvl="0"/>
            <a:r>
              <a:rPr lang="uk-UA" dirty="0" smtClean="0"/>
              <a:t>основні поняття, тлумачення і терміни сучасної  </a:t>
            </a:r>
            <a:r>
              <a:rPr lang="uk-UA" dirty="0" smtClean="0"/>
              <a:t>реклами;</a:t>
            </a:r>
            <a:endParaRPr lang="ru-RU" dirty="0" smtClean="0"/>
          </a:p>
          <a:p>
            <a:pPr lvl="0"/>
            <a:r>
              <a:rPr lang="uk-UA" dirty="0" smtClean="0"/>
              <a:t>типи, категорії, види сучасної  реклами та </a:t>
            </a:r>
            <a:r>
              <a:rPr lang="uk-UA" dirty="0" err="1" smtClean="0"/>
              <a:t>та</a:t>
            </a:r>
            <a:r>
              <a:rPr lang="uk-UA" dirty="0" smtClean="0"/>
              <a:t> їх використання в практиці; </a:t>
            </a:r>
            <a:endParaRPr lang="ru-RU" dirty="0" smtClean="0"/>
          </a:p>
          <a:p>
            <a:pPr lvl="0"/>
            <a:r>
              <a:rPr lang="uk-UA" dirty="0" smtClean="0"/>
              <a:t>регулювання ринку рекламних </a:t>
            </a:r>
            <a:r>
              <a:rPr lang="uk-UA" dirty="0" smtClean="0"/>
              <a:t>послуг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структуру системи маркетингових комунікацій;</a:t>
            </a:r>
            <a:endParaRPr lang="ru-RU" dirty="0" smtClean="0"/>
          </a:p>
          <a:p>
            <a:pPr lvl="0"/>
            <a:r>
              <a:rPr lang="uk-UA" dirty="0" smtClean="0"/>
              <a:t>психологічні аспекти сучасної  </a:t>
            </a:r>
            <a:r>
              <a:rPr lang="uk-UA" dirty="0" smtClean="0"/>
              <a:t>реклами;</a:t>
            </a:r>
            <a:endParaRPr lang="ru-RU" dirty="0" smtClean="0"/>
          </a:p>
          <a:p>
            <a:pPr lvl="0"/>
            <a:r>
              <a:rPr lang="uk-UA" dirty="0" smtClean="0"/>
              <a:t>основні стилі </a:t>
            </a:r>
            <a:r>
              <a:rPr lang="uk-UA" dirty="0" smtClean="0"/>
              <a:t>реклами;</a:t>
            </a:r>
            <a:endParaRPr lang="ru-RU" dirty="0" smtClean="0"/>
          </a:p>
          <a:p>
            <a:pPr lvl="0"/>
            <a:r>
              <a:rPr lang="uk-UA" dirty="0" smtClean="0"/>
              <a:t>методи та прийоми створення сучасної </a:t>
            </a:r>
            <a:r>
              <a:rPr lang="uk-UA" dirty="0" smtClean="0"/>
              <a:t>реклами;</a:t>
            </a:r>
            <a:endParaRPr lang="ru-RU" dirty="0" smtClean="0"/>
          </a:p>
          <a:p>
            <a:pPr lvl="0"/>
            <a:r>
              <a:rPr lang="uk-UA" dirty="0" smtClean="0"/>
              <a:t>етичні аспекти регулювання сучасної реклами </a:t>
            </a:r>
            <a:r>
              <a:rPr lang="uk-UA" dirty="0" smtClean="0"/>
              <a:t>в </a:t>
            </a:r>
            <a:r>
              <a:rPr lang="uk-UA" dirty="0" smtClean="0"/>
              <a:t>Україні та світі;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 smtClean="0"/>
              <a:t>вміти:</a:t>
            </a:r>
            <a:endParaRPr lang="ru-RU" dirty="0" smtClean="0"/>
          </a:p>
          <a:p>
            <a:pPr lvl="0"/>
            <a:r>
              <a:rPr lang="uk-UA" dirty="0" smtClean="0"/>
              <a:t>визначати </a:t>
            </a:r>
            <a:r>
              <a:rPr lang="uk-UA" dirty="0" smtClean="0"/>
              <a:t>рекламу;</a:t>
            </a:r>
            <a:endParaRPr lang="ru-RU" dirty="0" smtClean="0"/>
          </a:p>
          <a:p>
            <a:pPr lvl="0"/>
            <a:r>
              <a:rPr lang="uk-UA" dirty="0" smtClean="0"/>
              <a:t>створювати ефективні рекламні  </a:t>
            </a:r>
            <a:r>
              <a:rPr lang="uk-UA" dirty="0" smtClean="0"/>
              <a:t>комунікації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застосовувати види, форми реклами  </a:t>
            </a:r>
            <a:r>
              <a:rPr lang="uk-UA" dirty="0" smtClean="0"/>
              <a:t>для </a:t>
            </a:r>
            <a:r>
              <a:rPr lang="uk-UA" dirty="0" smtClean="0"/>
              <a:t>просування певних ринкових об’єктів;</a:t>
            </a:r>
            <a:endParaRPr lang="ru-RU" dirty="0" smtClean="0"/>
          </a:p>
          <a:p>
            <a:pPr lvl="0"/>
            <a:r>
              <a:rPr lang="uk-UA" dirty="0" smtClean="0"/>
              <a:t> планувати та проводити заходи рекламної комунікації в сучасних рекламних  </a:t>
            </a:r>
            <a:r>
              <a:rPr lang="uk-UA" dirty="0" smtClean="0"/>
              <a:t>агенціях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виділяти всі психологічні аспекти реклами (важелі впливу і дії на споживача);</a:t>
            </a:r>
            <a:endParaRPr lang="ru-RU" dirty="0" smtClean="0"/>
          </a:p>
          <a:p>
            <a:pPr lvl="0"/>
            <a:r>
              <a:rPr lang="uk-UA" dirty="0" smtClean="0"/>
              <a:t> розрізняти на конкретних рекламних зразках основні стилі реклами;</a:t>
            </a:r>
            <a:endParaRPr lang="ru-RU" dirty="0" smtClean="0"/>
          </a:p>
          <a:p>
            <a:pPr lvl="0"/>
            <a:r>
              <a:rPr lang="uk-UA" dirty="0" smtClean="0"/>
              <a:t> розробляти ефективне і </a:t>
            </a:r>
            <a:r>
              <a:rPr lang="uk-UA" dirty="0" smtClean="0"/>
              <a:t>дієве рекламне звернення </a:t>
            </a:r>
            <a:r>
              <a:rPr lang="uk-UA" dirty="0" smtClean="0"/>
              <a:t>й правильно визначати канали його передачі;</a:t>
            </a:r>
            <a:endParaRPr lang="ru-RU" dirty="0" smtClean="0"/>
          </a:p>
          <a:p>
            <a:pPr lvl="0"/>
            <a:r>
              <a:rPr lang="uk-UA" dirty="0" smtClean="0"/>
              <a:t>вміти проводити дослідження ефективності впливу реклами на споживача.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215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   КУРС  “РЕКЛАМА ІНФОРМАЦІЙНИХ ПРОДУКТІВ І ПОСЛУГ ”</vt:lpstr>
      <vt:lpstr>Метою викладання навчальної дисципліни «рекламА ІНФОРМАЦІЙНИХ ПРОДУКТІВ І ПОСЛУГ»  є засвоєння студентами знань про розвиток реклами на сучасному етапі розвитку соціальних комунікацій в Україні та за кордоном; оволодіння наукою та мистецтвом організації  сучасних рекламних технологій. </vt:lpstr>
      <vt:lpstr>Основні завдання вивчення дисципліни «Сучасна реклама та ПР»:    </vt:lpstr>
      <vt:lpstr>Згідно з вимогами освітньо-професійної програми студенти повинні: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“СУЧАСНА РЕКЛАМА ТА ПР”</dc:title>
  <dc:creator>allo</dc:creator>
  <cp:lastModifiedBy>allo</cp:lastModifiedBy>
  <cp:revision>5</cp:revision>
  <dcterms:created xsi:type="dcterms:W3CDTF">2020-09-29T14:57:57Z</dcterms:created>
  <dcterms:modified xsi:type="dcterms:W3CDTF">2020-11-22T19:44:55Z</dcterms:modified>
</cp:coreProperties>
</file>