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DC86F3-8F1E-412A-8F9E-1E15526BEC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8767" y="347134"/>
            <a:ext cx="7766936" cy="1646302"/>
          </a:xfrm>
        </p:spPr>
        <p:txBody>
          <a:bodyPr/>
          <a:lstStyle/>
          <a:p>
            <a:pPr algn="ctr"/>
            <a:r>
              <a:rPr lang="uk-UA" dirty="0"/>
              <a:t>Електронна комерція </a:t>
            </a:r>
            <a:br>
              <a:rPr lang="uk-UA" dirty="0"/>
            </a:br>
            <a:r>
              <a:rPr lang="uk-UA" dirty="0"/>
              <a:t>Лекція 7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3B376A1-0F1B-450A-AE34-2C345B8D2A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2767" y="3212633"/>
            <a:ext cx="7766936" cy="1096899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uk-UA" sz="2800">
                <a:solidFill>
                  <a:srgbClr val="0070C0"/>
                </a:solidFill>
              </a:rPr>
              <a:t>Глобальна мережа Інтернет в реалізації електронної </a:t>
            </a:r>
          </a:p>
          <a:p>
            <a:pPr algn="ctr"/>
            <a:r>
              <a:rPr lang="uk-UA" sz="2800">
                <a:solidFill>
                  <a:srgbClr val="0070C0"/>
                </a:solidFill>
              </a:rPr>
              <a:t>комерції</a:t>
            </a:r>
          </a:p>
        </p:txBody>
      </p:sp>
    </p:spTree>
    <p:extLst>
      <p:ext uri="{BB962C8B-B14F-4D97-AF65-F5344CB8AC3E}">
        <p14:creationId xmlns:p14="http://schemas.microsoft.com/office/powerpoint/2010/main" val="2365464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06B8CF-72B7-4ABA-B069-91892A295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47701"/>
            <a:ext cx="8596668" cy="5393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Еволюція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Стан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363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DEECF06-DFF6-4F51-BF0B-0E427AB108FE}"/>
              </a:ext>
            </a:extLst>
          </p:cNvPr>
          <p:cNvSpPr txBox="1"/>
          <p:nvPr/>
        </p:nvSpPr>
        <p:spPr>
          <a:xfrm>
            <a:off x="1390650" y="5156884"/>
            <a:ext cx="6108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 Використання Інтернет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95C2379-9C53-48B5-8ACC-92219FF66B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006601"/>
            <a:ext cx="10604500" cy="2477294"/>
          </a:xfrm>
        </p:spPr>
      </p:pic>
    </p:spTree>
    <p:extLst>
      <p:ext uri="{BB962C8B-B14F-4D97-AF65-F5344CB8AC3E}">
        <p14:creationId xmlns:p14="http://schemas.microsoft.com/office/powerpoint/2010/main" val="4041330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C06121F-BF90-4408-BC74-6E04B4298F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969" y="254000"/>
            <a:ext cx="7997032" cy="145637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D9A229A-E8A6-4755-8CF2-5D48BD9FB692}"/>
              </a:ext>
            </a:extLst>
          </p:cNvPr>
          <p:cNvSpPr txBox="1"/>
          <p:nvPr/>
        </p:nvSpPr>
        <p:spPr>
          <a:xfrm>
            <a:off x="1193402" y="1980684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 Сучасні тенденції розвитку мережі Інтернет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EA990A89-FB7B-4389-AA84-AAAE39A6EF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587" y="2508250"/>
            <a:ext cx="8649985" cy="365125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D2D165E-CEDD-4B50-BBE3-C10C47CF4A90}"/>
              </a:ext>
            </a:extLst>
          </p:cNvPr>
          <p:cNvSpPr txBox="1"/>
          <p:nvPr/>
        </p:nvSpPr>
        <p:spPr>
          <a:xfrm>
            <a:off x="1377951" y="6150114"/>
            <a:ext cx="6750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3. Форми соціальної та економічної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діяльностей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породжені розвитком Інтернет</a:t>
            </a:r>
          </a:p>
        </p:txBody>
      </p:sp>
    </p:spTree>
    <p:extLst>
      <p:ext uri="{BB962C8B-B14F-4D97-AF65-F5344CB8AC3E}">
        <p14:creationId xmlns:p14="http://schemas.microsoft.com/office/powerpoint/2010/main" val="1746845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93D51AB6-13C1-47FE-BDFA-C7A79F60C7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8157" y="444500"/>
            <a:ext cx="8947066" cy="2091134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FFC53C6-395C-42E0-8E41-97E6CE6E9D05}"/>
              </a:ext>
            </a:extLst>
          </p:cNvPr>
          <p:cNvSpPr txBox="1"/>
          <p:nvPr/>
        </p:nvSpPr>
        <p:spPr>
          <a:xfrm>
            <a:off x="831850" y="2782262"/>
            <a:ext cx="72326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4.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е-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комерції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6E49A0C0-6E8B-405A-A9EB-9E31DF853D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457" y="3429000"/>
            <a:ext cx="8844144" cy="233203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75ED0423-B725-4462-A993-422B8FDF348D}"/>
              </a:ext>
            </a:extLst>
          </p:cNvPr>
          <p:cNvSpPr txBox="1"/>
          <p:nvPr/>
        </p:nvSpPr>
        <p:spPr>
          <a:xfrm>
            <a:off x="1200150" y="5854184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5.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комерції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15888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195</TotalTime>
  <Words>75</Words>
  <Application>Microsoft Office PowerPoint</Application>
  <PresentationFormat>Широкоэкранный</PresentationFormat>
  <Paragraphs>11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Аспект</vt:lpstr>
      <vt:lpstr>Електронна комерція  Лекція 7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Електронна комерція  Лекція 4</dc:title>
  <dc:creator>Иванов</dc:creator>
  <cp:lastModifiedBy>Иванов</cp:lastModifiedBy>
  <cp:revision>14</cp:revision>
  <dcterms:created xsi:type="dcterms:W3CDTF">2022-10-04T07:06:58Z</dcterms:created>
  <dcterms:modified xsi:type="dcterms:W3CDTF">2022-10-19T09:24:13Z</dcterms:modified>
</cp:coreProperties>
</file>