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60AB6-F90B-401F-96A0-C5AB7F4B3019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E02E-3209-4EB9-AC25-1137B1F2C6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60AB6-F90B-401F-96A0-C5AB7F4B3019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E02E-3209-4EB9-AC25-1137B1F2C6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60AB6-F90B-401F-96A0-C5AB7F4B3019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E02E-3209-4EB9-AC25-1137B1F2C6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60AB6-F90B-401F-96A0-C5AB7F4B3019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E02E-3209-4EB9-AC25-1137B1F2C6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60AB6-F90B-401F-96A0-C5AB7F4B3019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E02E-3209-4EB9-AC25-1137B1F2C6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60AB6-F90B-401F-96A0-C5AB7F4B3019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E02E-3209-4EB9-AC25-1137B1F2C6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60AB6-F90B-401F-96A0-C5AB7F4B3019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E02E-3209-4EB9-AC25-1137B1F2C6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60AB6-F90B-401F-96A0-C5AB7F4B3019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E02E-3209-4EB9-AC25-1137B1F2C6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60AB6-F90B-401F-96A0-C5AB7F4B3019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E02E-3209-4EB9-AC25-1137B1F2C6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60AB6-F90B-401F-96A0-C5AB7F4B3019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E02E-3209-4EB9-AC25-1137B1F2C6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60AB6-F90B-401F-96A0-C5AB7F4B3019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8E02E-3209-4EB9-AC25-1137B1F2C6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60AB6-F90B-401F-96A0-C5AB7F4B3019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8E02E-3209-4EB9-AC25-1137B1F2C62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42976" y="357166"/>
            <a:ext cx="705443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5400" b="1" cap="all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ТРОФЕЙНА СПРАВА ТА </a:t>
            </a:r>
            <a:endParaRPr lang="uk-UA" sz="5400" b="1" cap="all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ОСНОВИ </a:t>
            </a:r>
            <a:r>
              <a:rPr lang="uk-UA" sz="5400" b="1" cap="all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ТАКСИДЕРМІЇ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28604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Метою викладання навчальної дисципліни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«Трофейна справа та основи таксидермії» є надання студентам основних знань щодо трофейної справи, як розділу мисливствознавства, та трофейного полювання, що є одним з найбільш ефективних та сучасних напрямків розвитку мисливського господарства, а також отримання студентами навичок із таксидермії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Основними завданнями вивчення дисципліни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«Трофейна справа та основи таксидермії» є надання студентам комплексу знань щодо історії трофейної справи; організації трофейного полювання, як одного з найбільш ефективних та сучасних напрямків розвитку мисливського господарства; класифікації мисливських трофеїв, їх обробки, оформлення, етикетування та первинного збереження, техніки вимірювань трофеїв за міжнародною класифікацією, порядку експертизи, реєстрації та методики оцінки мисливських трофеїв; обладнання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таксидермічної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майстерні, технології виготовлення предметів побуту з дерева, пір’я, кістки, іклів , рогів та інших природних матеріалів, а також формування вмінь, навичок та професійних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компетенцій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щодо сучасних методів та методик досліджень в мисливствознавстві.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14290"/>
            <a:ext cx="885831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У результаті вивчення дисципліни студенти повинні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i="1" dirty="0">
                <a:latin typeface="Times New Roman" pitchFamily="18" charset="0"/>
                <a:cs typeface="Times New Roman" pitchFamily="18" charset="0"/>
              </a:rPr>
              <a:t>знати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uk-U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види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(підвиди) основних мисливських тварин, що є об’єктами трофейного полювання та особливості їх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біології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;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особливості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організації трофейного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полювання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;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різноманітні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способи добування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тварин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;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технології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консервування, обробки та зберігання різноманітної трофейної сировини; 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вимоги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до якості та оформлення трофеїв; методики оцінки мисливських трофеїв; 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особливості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оцінки трофеїв від різних видів мисливських тварин. 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0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вміти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uk-UA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вирішувати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практичні питання організації трофейного полювання; 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грамотно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провести первинну обробку трофеїв; 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вичинку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шкури, виготовлювати трофеї та тушки; 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підготовить різні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види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трофеїв для виставок; 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проводить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експертну оцінку трофеїв; користуватися отриманими знаннями та навичками у своїй практичній діяльності.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8905258" cy="6817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Згідно з вимогами освітньо-професійної програми студенти повинні досягти таких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7188" algn="l"/>
              </a:tabLst>
            </a:pPr>
            <a:r>
              <a:rPr kumimoji="0" lang="uk-UA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результатів навчання (</a:t>
            </a:r>
            <a:r>
              <a:rPr kumimoji="0" lang="uk-UA" sz="19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компетентностей</a:t>
            </a:r>
            <a:r>
              <a:rPr kumimoji="0" lang="uk-UA" sz="1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</a:t>
            </a: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які характеризуються: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розумінням сутності та соціальної значущості своєї майбутньої професії, </a:t>
            </a: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виявленням до неї стійкого інтересу;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здатністю до сприйняття етичних норм поведінки відносно інших людей і </a:t>
            </a: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відносно природи (дотримання принципів біоетики),чіткою ціннісною орієнтацією</a:t>
            </a: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збереження природи та охорону прав і здоров'я людини;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здатністю до самостійного вивчення та засвоєння нових знань, до змін </a:t>
            </a:r>
            <a:r>
              <a:rPr kumimoji="0" lang="uk-UA" sz="1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науково-</a:t>
            </a: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виробничого профілю професійної діяльності;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здатністю здійснювати пошук інформації, необхідної для ефективного виконання </a:t>
            </a: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професійних завдань, із застосуванням сучасних інформаційно-комунікаційних </a:t>
            </a: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технологій з дотриманням вимог інформаційної безпеки;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здатністю використовувати професійно-профільні знання з наук про Землю </a:t>
            </a: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(фізичної географії, ґрунтознавства тощо) для оцінки впливу факторів середовища </a:t>
            </a: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організми та їх угруповання з метою підвищення продуктивності та біологічної </a:t>
            </a: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стійкості біоценозів та сталого використання мисливських ресурсів;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здатністю використовувати методи спостереження, опису, ідентифікації, </a:t>
            </a: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класифікації біологічних об'єктів;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здатністю застосовувати професійно-профільні знання та практичні навички для </a:t>
            </a: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ведення мисливського господарства, охорони, збагачення і раціонального</a:t>
            </a: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використання мисливської фауни;</a:t>
            </a:r>
            <a:endParaRPr kumimoji="0" lang="ru-RU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здатністю забезпечувати виконання норм чинного законодавства України та</a:t>
            </a:r>
          </a:p>
          <a:p>
            <a:pPr marR="0" lvl="0" indent="873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57188" algn="l"/>
              </a:tabLst>
            </a:pPr>
            <a:r>
              <a:rPr kumimoji="0" lang="uk-UA" sz="1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свідомо їх застосовувати у професійній діяльності.</a:t>
            </a:r>
            <a:endParaRPr kumimoji="0" lang="uk-UA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87154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Міждисциплінарні зв’язки: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навчальна дисципліна «Трофейна справа та основи таксидермії» є складовою варіативної частини навчального плану. Ця дисципліна спрямована на опанування студентами знань та формування вмінь і навичок необхідних для формування професійно-гарматного фахівця щодо збалансованого природокористування. Вона розроблена з урахуванням того, що студенти вивчають загальні питання щодо особливостей біології та екології тварин в курсах нормативних та професійно-спрямованих дисциплін, зокрема «Загальна екологія», «Лісова зоологія» тощо. Дисципліна «Трофейна справа та основи таксидермії» є базовою для засвоєння професійно-спрямованих дисциплін: «Основи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дичорозведення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звірництва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», «Техніка та методи розведення дичини», «Техніка здобування мисливських тварин»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«Іммобілізація і транспортування тварин»; «Вторинні ресурси мисливського господарства» тощо. Таким чином програма курсу тісно пов’язана з дисциплінами циклів гуманітарної та соціально-економічної і професійно-практичної підготовки. Компетентності сформовані у студентів під час засвоєння матеріалу курсу «Трофейна справа та основи таксидермії» в подальшому використовуються і під час вивчення дисциплін професійного спрямування і для проходження навчальних та виробничих практик.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08" y="142852"/>
            <a:ext cx="49167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Програма навчальної дисципліни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1000108"/>
            <a:ext cx="8486875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Розділ 1. Трофейна справа.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Змістовний модуль 1. </a:t>
            </a:r>
            <a:r>
              <a:rPr kumimoji="0" lang="uk-UA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Трофейна справа, як розділ мисливствознавства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Змістовний модуль 2. </a:t>
            </a:r>
            <a:r>
              <a:rPr kumimoji="0" lang="uk-UA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Експертиза мисливських трофеїв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Змістовний модуль 3. </a:t>
            </a:r>
            <a:r>
              <a:rPr kumimoji="0" lang="uk-UA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Біологічні основи трофейної справи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Розділ 2. Основи таксидермії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Змістовний модуль 4. </a:t>
            </a:r>
            <a:r>
              <a:rPr kumimoji="0" lang="uk-UA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Таксидермія як біологічна наука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Змістовний модуль 5. </a:t>
            </a:r>
            <a:r>
              <a:rPr kumimoji="0" lang="uk-UA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Обладнання та оснащення для </a:t>
            </a:r>
            <a:r>
              <a:rPr kumimoji="0" lang="uk-UA" sz="20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таксидермічних</a:t>
            </a:r>
            <a:r>
              <a:rPr kumimoji="0" lang="uk-UA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робіт</a:t>
            </a:r>
            <a:endParaRPr kumimoji="0" lang="ru-RU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Змістовний модуль 6. </a:t>
            </a:r>
            <a:r>
              <a:rPr kumimoji="0" lang="uk-UA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Виготовлення зоологічних експонатів та трофеїв</a:t>
            </a:r>
            <a:endParaRPr kumimoji="0" lang="uk-UA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706</Words>
  <Application>Microsoft Office PowerPoint</Application>
  <PresentationFormat>Экран (4:3)</PresentationFormat>
  <Paragraphs>55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</cp:revision>
  <dcterms:created xsi:type="dcterms:W3CDTF">2024-01-17T10:24:19Z</dcterms:created>
  <dcterms:modified xsi:type="dcterms:W3CDTF">2024-01-17T10:45:46Z</dcterms:modified>
</cp:coreProperties>
</file>