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60" r:id="rId6"/>
    <p:sldId id="261" r:id="rId7"/>
    <p:sldId id="277" r:id="rId8"/>
    <p:sldId id="263" r:id="rId9"/>
    <p:sldId id="284" r:id="rId10"/>
    <p:sldId id="286" r:id="rId11"/>
    <p:sldId id="283" r:id="rId12"/>
    <p:sldId id="280" r:id="rId13"/>
    <p:sldId id="281" r:id="rId14"/>
    <p:sldId id="287" r:id="rId15"/>
    <p:sldId id="288" r:id="rId16"/>
    <p:sldId id="269" r:id="rId17"/>
    <p:sldId id="270" r:id="rId18"/>
    <p:sldId id="264" r:id="rId19"/>
    <p:sldId id="258" r:id="rId20"/>
    <p:sldId id="265" r:id="rId21"/>
    <p:sldId id="282" r:id="rId22"/>
    <p:sldId id="26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8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0E6242-265B-482B-8C61-675868C2CCA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AE0A25D6-19E2-4DEA-B4F0-135159DC0EAA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момент </a:t>
          </a:r>
          <a:r>
            <a:rPr lang="ru-RU" dirty="0" err="1" smtClean="0">
              <a:solidFill>
                <a:schemeClr val="tx1"/>
              </a:solidFill>
            </a:rPr>
            <a:t>встановлення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зв’язку</a:t>
          </a:r>
          <a:r>
            <a:rPr lang="ru-RU" dirty="0" smtClean="0">
              <a:solidFill>
                <a:schemeClr val="tx1"/>
              </a:solidFill>
            </a:rPr>
            <a:t>, </a:t>
          </a:r>
          <a:endParaRPr lang="ru-RU" dirty="0">
            <a:solidFill>
              <a:schemeClr val="tx1"/>
            </a:solidFill>
          </a:endParaRPr>
        </a:p>
      </dgm:t>
    </dgm:pt>
    <dgm:pt modelId="{A1BDD4A8-2435-41C0-8224-9546770B7934}" type="parTrans" cxnId="{A4E9F695-7DE4-4442-B50F-AA28DD74A71E}">
      <dgm:prSet/>
      <dgm:spPr/>
      <dgm:t>
        <a:bodyPr/>
        <a:lstStyle/>
        <a:p>
          <a:endParaRPr lang="ru-RU"/>
        </a:p>
      </dgm:t>
    </dgm:pt>
    <dgm:pt modelId="{BA02AD6F-5CBF-4177-82B1-AC6123BD28F5}" type="sibTrans" cxnId="{A4E9F695-7DE4-4442-B50F-AA28DD74A71E}">
      <dgm:prSet/>
      <dgm:spPr/>
      <dgm:t>
        <a:bodyPr/>
        <a:lstStyle/>
        <a:p>
          <a:endParaRPr lang="ru-RU"/>
        </a:p>
      </dgm:t>
    </dgm:pt>
    <dgm:pt modelId="{323E98FF-777A-4482-8036-7E83A1AA0B64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виклад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суті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справи</a:t>
          </a:r>
          <a:r>
            <a:rPr lang="ru-RU" dirty="0" smtClean="0">
              <a:solidFill>
                <a:schemeClr val="tx1"/>
              </a:solidFill>
            </a:rPr>
            <a:t>, </a:t>
          </a:r>
          <a:endParaRPr lang="ru-RU" dirty="0">
            <a:solidFill>
              <a:schemeClr val="tx1"/>
            </a:solidFill>
          </a:endParaRPr>
        </a:p>
      </dgm:t>
    </dgm:pt>
    <dgm:pt modelId="{7D6134C0-2BBB-40CB-A2AB-9725A5B7B265}" type="parTrans" cxnId="{ECB269DE-A2A1-4C46-AAA3-996CD06C7765}">
      <dgm:prSet/>
      <dgm:spPr/>
      <dgm:t>
        <a:bodyPr/>
        <a:lstStyle/>
        <a:p>
          <a:endParaRPr lang="ru-RU"/>
        </a:p>
      </dgm:t>
    </dgm:pt>
    <dgm:pt modelId="{B385D72F-B8BA-48A2-A90C-7D71A5DE5B81}" type="sibTrans" cxnId="{ECB269DE-A2A1-4C46-AAA3-996CD06C7765}">
      <dgm:prSet/>
      <dgm:spPr/>
      <dgm:t>
        <a:bodyPr/>
        <a:lstStyle/>
        <a:p>
          <a:endParaRPr lang="ru-RU"/>
        </a:p>
      </dgm:t>
    </dgm:pt>
    <dgm:pt modelId="{240A8CEE-057D-4DEF-B787-83D1FB8670EF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обговорення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справи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або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проблеми</a:t>
          </a:r>
          <a:r>
            <a:rPr lang="ru-RU" dirty="0" smtClean="0">
              <a:solidFill>
                <a:schemeClr val="tx1"/>
              </a:solidFill>
            </a:rPr>
            <a:t>, </a:t>
          </a:r>
          <a:endParaRPr lang="ru-RU" dirty="0">
            <a:solidFill>
              <a:schemeClr val="tx1"/>
            </a:solidFill>
          </a:endParaRPr>
        </a:p>
      </dgm:t>
    </dgm:pt>
    <dgm:pt modelId="{4BDD49AF-C2E0-42FE-B312-F49687A77196}" type="parTrans" cxnId="{F3C00D59-F168-4815-9925-8B2573416C71}">
      <dgm:prSet/>
      <dgm:spPr/>
      <dgm:t>
        <a:bodyPr/>
        <a:lstStyle/>
        <a:p>
          <a:endParaRPr lang="ru-RU"/>
        </a:p>
      </dgm:t>
    </dgm:pt>
    <dgm:pt modelId="{3A6D9BE8-0ED0-45FD-BD9E-5EB67A0A1BCE}" type="sibTrans" cxnId="{F3C00D59-F168-4815-9925-8B2573416C71}">
      <dgm:prSet/>
      <dgm:spPr/>
      <dgm:t>
        <a:bodyPr/>
        <a:lstStyle/>
        <a:p>
          <a:endParaRPr lang="ru-RU"/>
        </a:p>
      </dgm:t>
    </dgm:pt>
    <dgm:pt modelId="{88389D7E-4610-46A6-8DBF-9CDD06068783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закінчення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розмови</a:t>
          </a:r>
          <a:r>
            <a:rPr lang="ru-RU" dirty="0" smtClean="0">
              <a:solidFill>
                <a:schemeClr val="tx1"/>
              </a:solidFill>
            </a:rPr>
            <a:t>.</a:t>
          </a:r>
          <a:endParaRPr lang="ru-RU" dirty="0">
            <a:solidFill>
              <a:schemeClr val="tx1"/>
            </a:solidFill>
          </a:endParaRPr>
        </a:p>
      </dgm:t>
    </dgm:pt>
    <dgm:pt modelId="{4F5B1683-1005-46B3-A462-6115FC610FDC}" type="parTrans" cxnId="{CA57B01A-A691-4F9A-9D32-85B104EDC2A1}">
      <dgm:prSet/>
      <dgm:spPr/>
      <dgm:t>
        <a:bodyPr/>
        <a:lstStyle/>
        <a:p>
          <a:endParaRPr lang="ru-RU"/>
        </a:p>
      </dgm:t>
    </dgm:pt>
    <dgm:pt modelId="{93CB7FAB-80B9-4C72-8B4A-34A27B1AAF13}" type="sibTrans" cxnId="{CA57B01A-A691-4F9A-9D32-85B104EDC2A1}">
      <dgm:prSet/>
      <dgm:spPr/>
      <dgm:t>
        <a:bodyPr/>
        <a:lstStyle/>
        <a:p>
          <a:endParaRPr lang="ru-RU"/>
        </a:p>
      </dgm:t>
    </dgm:pt>
    <dgm:pt modelId="{AD9A2D4A-3AEB-43A1-AAEB-56FF465E9289}" type="pres">
      <dgm:prSet presAssocID="{F20E6242-265B-482B-8C61-675868C2CC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272695-8906-45F1-B42F-8A382287094D}" type="pres">
      <dgm:prSet presAssocID="{AE0A25D6-19E2-4DEA-B4F0-135159DC0EA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ACBDB4-3B34-4A89-AC39-34AD5F97D0B4}" type="pres">
      <dgm:prSet presAssocID="{BA02AD6F-5CBF-4177-82B1-AC6123BD28F5}" presName="spacer" presStyleCnt="0"/>
      <dgm:spPr/>
    </dgm:pt>
    <dgm:pt modelId="{0C62B901-AC7C-41B7-9A2C-828C50DF817E}" type="pres">
      <dgm:prSet presAssocID="{323E98FF-777A-4482-8036-7E83A1AA0B6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235FED-9855-4685-9552-0134144ACE9C}" type="pres">
      <dgm:prSet presAssocID="{B385D72F-B8BA-48A2-A90C-7D71A5DE5B81}" presName="spacer" presStyleCnt="0"/>
      <dgm:spPr/>
    </dgm:pt>
    <dgm:pt modelId="{857CD90D-D01A-48D3-9DE4-B3A203D4572A}" type="pres">
      <dgm:prSet presAssocID="{240A8CEE-057D-4DEF-B787-83D1FB8670E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93C3C1-5C30-4C8E-9FD1-3E5581A71CDD}" type="pres">
      <dgm:prSet presAssocID="{3A6D9BE8-0ED0-45FD-BD9E-5EB67A0A1BCE}" presName="spacer" presStyleCnt="0"/>
      <dgm:spPr/>
    </dgm:pt>
    <dgm:pt modelId="{2FC2139D-C750-4217-A301-0DA8B25EBE47}" type="pres">
      <dgm:prSet presAssocID="{88389D7E-4610-46A6-8DBF-9CDD0606878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FBD35E-79C9-4C18-9B20-7AC1E095974A}" type="presOf" srcId="{323E98FF-777A-4482-8036-7E83A1AA0B64}" destId="{0C62B901-AC7C-41B7-9A2C-828C50DF817E}" srcOrd="0" destOrd="0" presId="urn:microsoft.com/office/officeart/2005/8/layout/vList2"/>
    <dgm:cxn modelId="{66DC2449-6048-4E08-BFFD-212F6F66F35F}" type="presOf" srcId="{88389D7E-4610-46A6-8DBF-9CDD06068783}" destId="{2FC2139D-C750-4217-A301-0DA8B25EBE47}" srcOrd="0" destOrd="0" presId="urn:microsoft.com/office/officeart/2005/8/layout/vList2"/>
    <dgm:cxn modelId="{00467E01-344D-49A1-A8A9-A9B3E4419559}" type="presOf" srcId="{240A8CEE-057D-4DEF-B787-83D1FB8670EF}" destId="{857CD90D-D01A-48D3-9DE4-B3A203D4572A}" srcOrd="0" destOrd="0" presId="urn:microsoft.com/office/officeart/2005/8/layout/vList2"/>
    <dgm:cxn modelId="{A4E9F695-7DE4-4442-B50F-AA28DD74A71E}" srcId="{F20E6242-265B-482B-8C61-675868C2CCAE}" destId="{AE0A25D6-19E2-4DEA-B4F0-135159DC0EAA}" srcOrd="0" destOrd="0" parTransId="{A1BDD4A8-2435-41C0-8224-9546770B7934}" sibTransId="{BA02AD6F-5CBF-4177-82B1-AC6123BD28F5}"/>
    <dgm:cxn modelId="{ECB269DE-A2A1-4C46-AAA3-996CD06C7765}" srcId="{F20E6242-265B-482B-8C61-675868C2CCAE}" destId="{323E98FF-777A-4482-8036-7E83A1AA0B64}" srcOrd="1" destOrd="0" parTransId="{7D6134C0-2BBB-40CB-A2AB-9725A5B7B265}" sibTransId="{B385D72F-B8BA-48A2-A90C-7D71A5DE5B81}"/>
    <dgm:cxn modelId="{CA57B01A-A691-4F9A-9D32-85B104EDC2A1}" srcId="{F20E6242-265B-482B-8C61-675868C2CCAE}" destId="{88389D7E-4610-46A6-8DBF-9CDD06068783}" srcOrd="3" destOrd="0" parTransId="{4F5B1683-1005-46B3-A462-6115FC610FDC}" sibTransId="{93CB7FAB-80B9-4C72-8B4A-34A27B1AAF13}"/>
    <dgm:cxn modelId="{14189782-8C1E-409E-BB85-D263FF13BDA2}" type="presOf" srcId="{F20E6242-265B-482B-8C61-675868C2CCAE}" destId="{AD9A2D4A-3AEB-43A1-AAEB-56FF465E9289}" srcOrd="0" destOrd="0" presId="urn:microsoft.com/office/officeart/2005/8/layout/vList2"/>
    <dgm:cxn modelId="{F3C00D59-F168-4815-9925-8B2573416C71}" srcId="{F20E6242-265B-482B-8C61-675868C2CCAE}" destId="{240A8CEE-057D-4DEF-B787-83D1FB8670EF}" srcOrd="2" destOrd="0" parTransId="{4BDD49AF-C2E0-42FE-B312-F49687A77196}" sibTransId="{3A6D9BE8-0ED0-45FD-BD9E-5EB67A0A1BCE}"/>
    <dgm:cxn modelId="{B5916B2E-6DE4-471D-AAA2-5C2EC0B58BCE}" type="presOf" srcId="{AE0A25D6-19E2-4DEA-B4F0-135159DC0EAA}" destId="{BF272695-8906-45F1-B42F-8A382287094D}" srcOrd="0" destOrd="0" presId="urn:microsoft.com/office/officeart/2005/8/layout/vList2"/>
    <dgm:cxn modelId="{CECFCF8C-4D12-4EDC-87F8-1D2ED78A5051}" type="presParOf" srcId="{AD9A2D4A-3AEB-43A1-AAEB-56FF465E9289}" destId="{BF272695-8906-45F1-B42F-8A382287094D}" srcOrd="0" destOrd="0" presId="urn:microsoft.com/office/officeart/2005/8/layout/vList2"/>
    <dgm:cxn modelId="{2D27E1D0-F5A9-4835-BCCE-4E10888F8158}" type="presParOf" srcId="{AD9A2D4A-3AEB-43A1-AAEB-56FF465E9289}" destId="{4BACBDB4-3B34-4A89-AC39-34AD5F97D0B4}" srcOrd="1" destOrd="0" presId="urn:microsoft.com/office/officeart/2005/8/layout/vList2"/>
    <dgm:cxn modelId="{60C52445-AE4E-4983-B6F2-CF3070F9002C}" type="presParOf" srcId="{AD9A2D4A-3AEB-43A1-AAEB-56FF465E9289}" destId="{0C62B901-AC7C-41B7-9A2C-828C50DF817E}" srcOrd="2" destOrd="0" presId="urn:microsoft.com/office/officeart/2005/8/layout/vList2"/>
    <dgm:cxn modelId="{99B9A073-EAC8-4729-A4B4-FAA685B67303}" type="presParOf" srcId="{AD9A2D4A-3AEB-43A1-AAEB-56FF465E9289}" destId="{4A235FED-9855-4685-9552-0134144ACE9C}" srcOrd="3" destOrd="0" presId="urn:microsoft.com/office/officeart/2005/8/layout/vList2"/>
    <dgm:cxn modelId="{6C0C622B-84A5-4D3E-A37C-B24AEA08D9B8}" type="presParOf" srcId="{AD9A2D4A-3AEB-43A1-AAEB-56FF465E9289}" destId="{857CD90D-D01A-48D3-9DE4-B3A203D4572A}" srcOrd="4" destOrd="0" presId="urn:microsoft.com/office/officeart/2005/8/layout/vList2"/>
    <dgm:cxn modelId="{7AF3FBFD-07E5-48B7-8EF7-B3A9C31DD353}" type="presParOf" srcId="{AD9A2D4A-3AEB-43A1-AAEB-56FF465E9289}" destId="{8093C3C1-5C30-4C8E-9FD1-3E5581A71CDD}" srcOrd="5" destOrd="0" presId="urn:microsoft.com/office/officeart/2005/8/layout/vList2"/>
    <dgm:cxn modelId="{C689A1BA-5419-4C67-B755-EB842D588532}" type="presParOf" srcId="{AD9A2D4A-3AEB-43A1-AAEB-56FF465E9289}" destId="{2FC2139D-C750-4217-A301-0DA8B25EBE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EDE468-B593-4C95-A035-34C1DF914899}" type="doc">
      <dgm:prSet loTypeId="urn:microsoft.com/office/officeart/2005/8/layout/hierarchy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05355B7-19F1-4555-A807-6D409F581709}">
      <dgm:prSet phldrT="[Текст]"/>
      <dgm:spPr/>
      <dgm:t>
        <a:bodyPr/>
        <a:lstStyle/>
        <a:p>
          <a:r>
            <a:rPr lang="uk-UA" b="1" i="1" u="sng" dirty="0" smtClean="0">
              <a:solidFill>
                <a:schemeClr val="tx1"/>
              </a:solidFill>
            </a:rPr>
            <a:t>Знімати слухавку краще після другого дзвінка. Якщо у вас відвідувач, вам вистачить часу закінчити фразу і, сказавши співрозмовнику “Вибачте”, зняти слухавку</a:t>
          </a:r>
          <a:r>
            <a:rPr lang="uk-UA" b="1" dirty="0" smtClean="0">
              <a:solidFill>
                <a:schemeClr val="tx1"/>
              </a:solidFill>
            </a:rPr>
            <a:t>) </a:t>
          </a:r>
          <a:endParaRPr lang="ru-RU" b="1" dirty="0">
            <a:solidFill>
              <a:schemeClr val="tx1"/>
            </a:solidFill>
          </a:endParaRPr>
        </a:p>
      </dgm:t>
    </dgm:pt>
    <dgm:pt modelId="{7EF63184-ABAB-4F9E-AC86-A06E7CDB4C24}" type="parTrans" cxnId="{9CF99A3A-4676-4F24-91A9-6C0440C51E03}">
      <dgm:prSet/>
      <dgm:spPr/>
      <dgm:t>
        <a:bodyPr/>
        <a:lstStyle/>
        <a:p>
          <a:endParaRPr lang="ru-RU"/>
        </a:p>
      </dgm:t>
    </dgm:pt>
    <dgm:pt modelId="{DA79D172-A545-406B-96F5-EB1C464CDE61}" type="sibTrans" cxnId="{9CF99A3A-4676-4F24-91A9-6C0440C51E03}">
      <dgm:prSet/>
      <dgm:spPr/>
      <dgm:t>
        <a:bodyPr/>
        <a:lstStyle/>
        <a:p>
          <a:endParaRPr lang="ru-RU"/>
        </a:p>
      </dgm:t>
    </dgm:pt>
    <dgm:pt modelId="{3C64367F-ADE0-481E-AC15-4A6784AA61C9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У діловому спілкуванні </a:t>
          </a:r>
          <a:endParaRPr lang="ru-RU" b="1" dirty="0">
            <a:solidFill>
              <a:schemeClr val="tx1"/>
            </a:solidFill>
          </a:endParaRPr>
        </a:p>
      </dgm:t>
    </dgm:pt>
    <dgm:pt modelId="{E6D8AF40-EDC1-493B-8B23-26FF745DB2A9}" type="parTrans" cxnId="{004762F2-5DDF-440E-A4F6-CB927E8604DF}">
      <dgm:prSet/>
      <dgm:spPr/>
      <dgm:t>
        <a:bodyPr/>
        <a:lstStyle/>
        <a:p>
          <a:endParaRPr lang="ru-RU"/>
        </a:p>
      </dgm:t>
    </dgm:pt>
    <dgm:pt modelId="{2A3959B9-86A7-4948-834F-C31B5BEAE007}" type="sibTrans" cxnId="{004762F2-5DDF-440E-A4F6-CB927E8604DF}">
      <dgm:prSet/>
      <dgm:spPr/>
      <dgm:t>
        <a:bodyPr/>
        <a:lstStyle/>
        <a:p>
          <a:endParaRPr lang="ru-RU"/>
        </a:p>
      </dgm:t>
    </dgm:pt>
    <dgm:pt modelId="{34511D77-9A1B-4B11-9847-30A95FFB9BC2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Назвати установу й своє прізвище</a:t>
          </a:r>
          <a:endParaRPr lang="ru-RU" b="1" dirty="0">
            <a:solidFill>
              <a:schemeClr val="tx1"/>
            </a:solidFill>
          </a:endParaRPr>
        </a:p>
      </dgm:t>
    </dgm:pt>
    <dgm:pt modelId="{3226E50A-49BE-4805-B2E3-D28B5DF0E052}" type="parTrans" cxnId="{CCC8DF99-C189-41F5-846C-4D9135C22E8B}">
      <dgm:prSet/>
      <dgm:spPr/>
      <dgm:t>
        <a:bodyPr/>
        <a:lstStyle/>
        <a:p>
          <a:endParaRPr lang="ru-RU"/>
        </a:p>
      </dgm:t>
    </dgm:pt>
    <dgm:pt modelId="{FF768AEC-C613-44D7-AC6E-A6FE35163069}" type="sibTrans" cxnId="{CCC8DF99-C189-41F5-846C-4D9135C22E8B}">
      <dgm:prSet/>
      <dgm:spPr/>
      <dgm:t>
        <a:bodyPr/>
        <a:lstStyle/>
        <a:p>
          <a:endParaRPr lang="ru-RU"/>
        </a:p>
      </dgm:t>
    </dgm:pt>
    <dgm:pt modelId="{C2D88785-E25F-4D2A-90F5-5E22EAA75A5F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Керівний персонал додає свою посаду</a:t>
          </a:r>
          <a:endParaRPr lang="ru-RU" b="1" dirty="0">
            <a:solidFill>
              <a:schemeClr val="tx1"/>
            </a:solidFill>
          </a:endParaRPr>
        </a:p>
      </dgm:t>
    </dgm:pt>
    <dgm:pt modelId="{54FF66C1-E3B2-4C30-B888-968CD8940C42}" type="parTrans" cxnId="{2133ECCA-FD2A-4F66-A2E9-040008BF3871}">
      <dgm:prSet/>
      <dgm:spPr/>
      <dgm:t>
        <a:bodyPr/>
        <a:lstStyle/>
        <a:p>
          <a:endParaRPr lang="ru-RU"/>
        </a:p>
      </dgm:t>
    </dgm:pt>
    <dgm:pt modelId="{95D24499-DA45-4DD6-8FE2-C6E3BE19D068}" type="sibTrans" cxnId="{2133ECCA-FD2A-4F66-A2E9-040008BF3871}">
      <dgm:prSet/>
      <dgm:spPr/>
      <dgm:t>
        <a:bodyPr/>
        <a:lstStyle/>
        <a:p>
          <a:endParaRPr lang="ru-RU"/>
        </a:p>
      </dgm:t>
    </dgm:pt>
    <dgm:pt modelId="{23CB9F1B-BCE8-4273-BDD5-1EC5829EF333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У приватному спілкуванні вигуком-інтернаціоналізмом </a:t>
          </a:r>
          <a:r>
            <a:rPr lang="uk-UA" b="1" i="1" dirty="0" smtClean="0">
              <a:solidFill>
                <a:schemeClr val="tx1"/>
              </a:solidFill>
            </a:rPr>
            <a:t>Алло!</a:t>
          </a:r>
          <a:r>
            <a:rPr lang="uk-UA" b="1" dirty="0" smtClean="0">
              <a:solidFill>
                <a:schemeClr val="tx1"/>
              </a:solidFill>
            </a:rPr>
            <a:t> </a:t>
          </a:r>
          <a:endParaRPr lang="ru-RU" b="1" dirty="0">
            <a:solidFill>
              <a:schemeClr val="tx1"/>
            </a:solidFill>
          </a:endParaRPr>
        </a:p>
      </dgm:t>
    </dgm:pt>
    <dgm:pt modelId="{2DBB626C-F0CE-42EC-B3F6-638F89738EDC}" type="parTrans" cxnId="{6EF77D9F-41B7-4BA3-A436-34C92B855E17}">
      <dgm:prSet/>
      <dgm:spPr/>
      <dgm:t>
        <a:bodyPr/>
        <a:lstStyle/>
        <a:p>
          <a:endParaRPr lang="ru-RU"/>
        </a:p>
      </dgm:t>
    </dgm:pt>
    <dgm:pt modelId="{5E8028C9-0062-40D7-AFD2-7ACCFD28A918}" type="sibTrans" cxnId="{6EF77D9F-41B7-4BA3-A436-34C92B855E17}">
      <dgm:prSet/>
      <dgm:spPr/>
      <dgm:t>
        <a:bodyPr/>
        <a:lstStyle/>
        <a:p>
          <a:endParaRPr lang="ru-RU"/>
        </a:p>
      </dgm:t>
    </dgm:pt>
    <dgm:pt modelId="{E268A647-EBF8-4CD5-ABF7-883E9802690B}" type="pres">
      <dgm:prSet presAssocID="{0AEDE468-B593-4C95-A035-34C1DF91489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6D56F8F-A4BB-4C2F-B92C-E7993F44E0A5}" type="pres">
      <dgm:prSet presAssocID="{E05355B7-19F1-4555-A807-6D409F581709}" presName="vertOne" presStyleCnt="0"/>
      <dgm:spPr/>
    </dgm:pt>
    <dgm:pt modelId="{CDB4E39D-C41F-41F3-84ED-BD02EEC4782E}" type="pres">
      <dgm:prSet presAssocID="{E05355B7-19F1-4555-A807-6D409F58170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E8BEA9-806D-4F0F-A360-137389CB1B21}" type="pres">
      <dgm:prSet presAssocID="{E05355B7-19F1-4555-A807-6D409F581709}" presName="parTransOne" presStyleCnt="0"/>
      <dgm:spPr/>
    </dgm:pt>
    <dgm:pt modelId="{7058FB59-F15F-4BDA-82EB-AB4E241A6C06}" type="pres">
      <dgm:prSet presAssocID="{E05355B7-19F1-4555-A807-6D409F581709}" presName="horzOne" presStyleCnt="0"/>
      <dgm:spPr/>
    </dgm:pt>
    <dgm:pt modelId="{684688D0-652A-44A9-9A79-0CCB231D0B8B}" type="pres">
      <dgm:prSet presAssocID="{3C64367F-ADE0-481E-AC15-4A6784AA61C9}" presName="vertTwo" presStyleCnt="0"/>
      <dgm:spPr/>
    </dgm:pt>
    <dgm:pt modelId="{1E8E8BA8-9F4B-4C53-92BF-2EAC009C9D33}" type="pres">
      <dgm:prSet presAssocID="{3C64367F-ADE0-481E-AC15-4A6784AA61C9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386F67-65B1-48E9-9134-6E8E14264ABC}" type="pres">
      <dgm:prSet presAssocID="{3C64367F-ADE0-481E-AC15-4A6784AA61C9}" presName="parTransTwo" presStyleCnt="0"/>
      <dgm:spPr/>
    </dgm:pt>
    <dgm:pt modelId="{01BF2F83-BD69-48EF-8127-074C78ABFD98}" type="pres">
      <dgm:prSet presAssocID="{3C64367F-ADE0-481E-AC15-4A6784AA61C9}" presName="horzTwo" presStyleCnt="0"/>
      <dgm:spPr/>
    </dgm:pt>
    <dgm:pt modelId="{F7F280C4-913F-4CCB-A9AC-DD5EA2E924CE}" type="pres">
      <dgm:prSet presAssocID="{34511D77-9A1B-4B11-9847-30A95FFB9BC2}" presName="vertThree" presStyleCnt="0"/>
      <dgm:spPr/>
    </dgm:pt>
    <dgm:pt modelId="{2C04DD14-BDB9-4B3D-BFB6-9F0A5F13C97F}" type="pres">
      <dgm:prSet presAssocID="{34511D77-9A1B-4B11-9847-30A95FFB9BC2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632500-67A2-4D66-BAE0-136719640479}" type="pres">
      <dgm:prSet presAssocID="{34511D77-9A1B-4B11-9847-30A95FFB9BC2}" presName="horzThree" presStyleCnt="0"/>
      <dgm:spPr/>
    </dgm:pt>
    <dgm:pt modelId="{1B0A6841-2E87-4306-B2DA-16F935EB9248}" type="pres">
      <dgm:prSet presAssocID="{FF768AEC-C613-44D7-AC6E-A6FE35163069}" presName="sibSpaceThree" presStyleCnt="0"/>
      <dgm:spPr/>
    </dgm:pt>
    <dgm:pt modelId="{A37C1E95-2768-4BF5-8792-BC4FBAB3A97E}" type="pres">
      <dgm:prSet presAssocID="{C2D88785-E25F-4D2A-90F5-5E22EAA75A5F}" presName="vertThree" presStyleCnt="0"/>
      <dgm:spPr/>
    </dgm:pt>
    <dgm:pt modelId="{FB0DDDB6-4CBD-4E45-B49A-C73DA1B97224}" type="pres">
      <dgm:prSet presAssocID="{C2D88785-E25F-4D2A-90F5-5E22EAA75A5F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51EF17-7013-4825-8278-0D563F819360}" type="pres">
      <dgm:prSet presAssocID="{C2D88785-E25F-4D2A-90F5-5E22EAA75A5F}" presName="horzThree" presStyleCnt="0"/>
      <dgm:spPr/>
    </dgm:pt>
    <dgm:pt modelId="{C6CF656C-E60E-4FBA-B24B-15E4054706F7}" type="pres">
      <dgm:prSet presAssocID="{2A3959B9-86A7-4948-834F-C31B5BEAE007}" presName="sibSpaceTwo" presStyleCnt="0"/>
      <dgm:spPr/>
    </dgm:pt>
    <dgm:pt modelId="{16C0C118-EAAB-47AB-98A8-26A46B02EAB4}" type="pres">
      <dgm:prSet presAssocID="{23CB9F1B-BCE8-4273-BDD5-1EC5829EF333}" presName="vertTwo" presStyleCnt="0"/>
      <dgm:spPr/>
    </dgm:pt>
    <dgm:pt modelId="{E0767151-4D33-454F-B79D-A3C2BB6157C6}" type="pres">
      <dgm:prSet presAssocID="{23CB9F1B-BCE8-4273-BDD5-1EC5829EF333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09AABC-F1E6-44D1-894C-033CEA7EDFAA}" type="pres">
      <dgm:prSet presAssocID="{23CB9F1B-BCE8-4273-BDD5-1EC5829EF333}" presName="horzTwo" presStyleCnt="0"/>
      <dgm:spPr/>
    </dgm:pt>
  </dgm:ptLst>
  <dgm:cxnLst>
    <dgm:cxn modelId="{B24581CB-0B0A-48E2-B524-6D5A653FB8C8}" type="presOf" srcId="{34511D77-9A1B-4B11-9847-30A95FFB9BC2}" destId="{2C04DD14-BDB9-4B3D-BFB6-9F0A5F13C97F}" srcOrd="0" destOrd="0" presId="urn:microsoft.com/office/officeart/2005/8/layout/hierarchy4"/>
    <dgm:cxn modelId="{7982CE91-084E-49EC-81B3-B49E77DEF23D}" type="presOf" srcId="{23CB9F1B-BCE8-4273-BDD5-1EC5829EF333}" destId="{E0767151-4D33-454F-B79D-A3C2BB6157C6}" srcOrd="0" destOrd="0" presId="urn:microsoft.com/office/officeart/2005/8/layout/hierarchy4"/>
    <dgm:cxn modelId="{6EF77D9F-41B7-4BA3-A436-34C92B855E17}" srcId="{E05355B7-19F1-4555-A807-6D409F581709}" destId="{23CB9F1B-BCE8-4273-BDD5-1EC5829EF333}" srcOrd="1" destOrd="0" parTransId="{2DBB626C-F0CE-42EC-B3F6-638F89738EDC}" sibTransId="{5E8028C9-0062-40D7-AFD2-7ACCFD28A918}"/>
    <dgm:cxn modelId="{004762F2-5DDF-440E-A4F6-CB927E8604DF}" srcId="{E05355B7-19F1-4555-A807-6D409F581709}" destId="{3C64367F-ADE0-481E-AC15-4A6784AA61C9}" srcOrd="0" destOrd="0" parTransId="{E6D8AF40-EDC1-493B-8B23-26FF745DB2A9}" sibTransId="{2A3959B9-86A7-4948-834F-C31B5BEAE007}"/>
    <dgm:cxn modelId="{51B347A7-687D-453D-AB76-BE1644E3F01D}" type="presOf" srcId="{3C64367F-ADE0-481E-AC15-4A6784AA61C9}" destId="{1E8E8BA8-9F4B-4C53-92BF-2EAC009C9D33}" srcOrd="0" destOrd="0" presId="urn:microsoft.com/office/officeart/2005/8/layout/hierarchy4"/>
    <dgm:cxn modelId="{37FC1838-8A88-4412-9901-8A21F8B3EA8F}" type="presOf" srcId="{E05355B7-19F1-4555-A807-6D409F581709}" destId="{CDB4E39D-C41F-41F3-84ED-BD02EEC4782E}" srcOrd="0" destOrd="0" presId="urn:microsoft.com/office/officeart/2005/8/layout/hierarchy4"/>
    <dgm:cxn modelId="{CCC8DF99-C189-41F5-846C-4D9135C22E8B}" srcId="{3C64367F-ADE0-481E-AC15-4A6784AA61C9}" destId="{34511D77-9A1B-4B11-9847-30A95FFB9BC2}" srcOrd="0" destOrd="0" parTransId="{3226E50A-49BE-4805-B2E3-D28B5DF0E052}" sibTransId="{FF768AEC-C613-44D7-AC6E-A6FE35163069}"/>
    <dgm:cxn modelId="{9CF99A3A-4676-4F24-91A9-6C0440C51E03}" srcId="{0AEDE468-B593-4C95-A035-34C1DF914899}" destId="{E05355B7-19F1-4555-A807-6D409F581709}" srcOrd="0" destOrd="0" parTransId="{7EF63184-ABAB-4F9E-AC86-A06E7CDB4C24}" sibTransId="{DA79D172-A545-406B-96F5-EB1C464CDE61}"/>
    <dgm:cxn modelId="{2133ECCA-FD2A-4F66-A2E9-040008BF3871}" srcId="{3C64367F-ADE0-481E-AC15-4A6784AA61C9}" destId="{C2D88785-E25F-4D2A-90F5-5E22EAA75A5F}" srcOrd="1" destOrd="0" parTransId="{54FF66C1-E3B2-4C30-B888-968CD8940C42}" sibTransId="{95D24499-DA45-4DD6-8FE2-C6E3BE19D068}"/>
    <dgm:cxn modelId="{E5022F89-7265-48B7-9D63-1A4D7B21717C}" type="presOf" srcId="{C2D88785-E25F-4D2A-90F5-5E22EAA75A5F}" destId="{FB0DDDB6-4CBD-4E45-B49A-C73DA1B97224}" srcOrd="0" destOrd="0" presId="urn:microsoft.com/office/officeart/2005/8/layout/hierarchy4"/>
    <dgm:cxn modelId="{AA901104-FA3F-47FA-9774-619BF7F1BF22}" type="presOf" srcId="{0AEDE468-B593-4C95-A035-34C1DF914899}" destId="{E268A647-EBF8-4CD5-ABF7-883E9802690B}" srcOrd="0" destOrd="0" presId="urn:microsoft.com/office/officeart/2005/8/layout/hierarchy4"/>
    <dgm:cxn modelId="{898556A5-45FF-4731-97FB-079B6583C5F5}" type="presParOf" srcId="{E268A647-EBF8-4CD5-ABF7-883E9802690B}" destId="{A6D56F8F-A4BB-4C2F-B92C-E7993F44E0A5}" srcOrd="0" destOrd="0" presId="urn:microsoft.com/office/officeart/2005/8/layout/hierarchy4"/>
    <dgm:cxn modelId="{32BC1568-693C-4973-92F3-C3D39D6BED00}" type="presParOf" srcId="{A6D56F8F-A4BB-4C2F-B92C-E7993F44E0A5}" destId="{CDB4E39D-C41F-41F3-84ED-BD02EEC4782E}" srcOrd="0" destOrd="0" presId="urn:microsoft.com/office/officeart/2005/8/layout/hierarchy4"/>
    <dgm:cxn modelId="{9101765B-970A-49BC-A100-F27F73C5E7FB}" type="presParOf" srcId="{A6D56F8F-A4BB-4C2F-B92C-E7993F44E0A5}" destId="{28E8BEA9-806D-4F0F-A360-137389CB1B21}" srcOrd="1" destOrd="0" presId="urn:microsoft.com/office/officeart/2005/8/layout/hierarchy4"/>
    <dgm:cxn modelId="{745B252B-7B30-48FA-8EE1-CA4774E2EFD7}" type="presParOf" srcId="{A6D56F8F-A4BB-4C2F-B92C-E7993F44E0A5}" destId="{7058FB59-F15F-4BDA-82EB-AB4E241A6C06}" srcOrd="2" destOrd="0" presId="urn:microsoft.com/office/officeart/2005/8/layout/hierarchy4"/>
    <dgm:cxn modelId="{38DB3F30-816F-422A-8530-07C54D413DA3}" type="presParOf" srcId="{7058FB59-F15F-4BDA-82EB-AB4E241A6C06}" destId="{684688D0-652A-44A9-9A79-0CCB231D0B8B}" srcOrd="0" destOrd="0" presId="urn:microsoft.com/office/officeart/2005/8/layout/hierarchy4"/>
    <dgm:cxn modelId="{A9CCBC63-0C3F-412E-B9CC-197CFC1A72CB}" type="presParOf" srcId="{684688D0-652A-44A9-9A79-0CCB231D0B8B}" destId="{1E8E8BA8-9F4B-4C53-92BF-2EAC009C9D33}" srcOrd="0" destOrd="0" presId="urn:microsoft.com/office/officeart/2005/8/layout/hierarchy4"/>
    <dgm:cxn modelId="{DA222AC1-CB2D-47B7-953A-5D5D2A3FB655}" type="presParOf" srcId="{684688D0-652A-44A9-9A79-0CCB231D0B8B}" destId="{1F386F67-65B1-48E9-9134-6E8E14264ABC}" srcOrd="1" destOrd="0" presId="urn:microsoft.com/office/officeart/2005/8/layout/hierarchy4"/>
    <dgm:cxn modelId="{E563502D-946A-4756-AFA1-123E74B8D043}" type="presParOf" srcId="{684688D0-652A-44A9-9A79-0CCB231D0B8B}" destId="{01BF2F83-BD69-48EF-8127-074C78ABFD98}" srcOrd="2" destOrd="0" presId="urn:microsoft.com/office/officeart/2005/8/layout/hierarchy4"/>
    <dgm:cxn modelId="{FF90C1EB-F9D0-4845-8ED8-4E29494D5B41}" type="presParOf" srcId="{01BF2F83-BD69-48EF-8127-074C78ABFD98}" destId="{F7F280C4-913F-4CCB-A9AC-DD5EA2E924CE}" srcOrd="0" destOrd="0" presId="urn:microsoft.com/office/officeart/2005/8/layout/hierarchy4"/>
    <dgm:cxn modelId="{0629AC1E-A8F4-4CFF-A37D-94F17704086A}" type="presParOf" srcId="{F7F280C4-913F-4CCB-A9AC-DD5EA2E924CE}" destId="{2C04DD14-BDB9-4B3D-BFB6-9F0A5F13C97F}" srcOrd="0" destOrd="0" presId="urn:microsoft.com/office/officeart/2005/8/layout/hierarchy4"/>
    <dgm:cxn modelId="{9122F489-2412-438F-B55C-C8633DFE582C}" type="presParOf" srcId="{F7F280C4-913F-4CCB-A9AC-DD5EA2E924CE}" destId="{6E632500-67A2-4D66-BAE0-136719640479}" srcOrd="1" destOrd="0" presId="urn:microsoft.com/office/officeart/2005/8/layout/hierarchy4"/>
    <dgm:cxn modelId="{B43167A0-C715-45B1-A82A-368B60AE5178}" type="presParOf" srcId="{01BF2F83-BD69-48EF-8127-074C78ABFD98}" destId="{1B0A6841-2E87-4306-B2DA-16F935EB9248}" srcOrd="1" destOrd="0" presId="urn:microsoft.com/office/officeart/2005/8/layout/hierarchy4"/>
    <dgm:cxn modelId="{4CAFFD23-423A-4A29-9864-2B171BDA1F11}" type="presParOf" srcId="{01BF2F83-BD69-48EF-8127-074C78ABFD98}" destId="{A37C1E95-2768-4BF5-8792-BC4FBAB3A97E}" srcOrd="2" destOrd="0" presId="urn:microsoft.com/office/officeart/2005/8/layout/hierarchy4"/>
    <dgm:cxn modelId="{85E160CD-B16B-4B5B-8463-82C54481E75C}" type="presParOf" srcId="{A37C1E95-2768-4BF5-8792-BC4FBAB3A97E}" destId="{FB0DDDB6-4CBD-4E45-B49A-C73DA1B97224}" srcOrd="0" destOrd="0" presId="urn:microsoft.com/office/officeart/2005/8/layout/hierarchy4"/>
    <dgm:cxn modelId="{81DF5269-1862-470F-A6B6-BB2C615F8095}" type="presParOf" srcId="{A37C1E95-2768-4BF5-8792-BC4FBAB3A97E}" destId="{8E51EF17-7013-4825-8278-0D563F819360}" srcOrd="1" destOrd="0" presId="urn:microsoft.com/office/officeart/2005/8/layout/hierarchy4"/>
    <dgm:cxn modelId="{8BE48DAF-E02F-4527-8D6D-7D12623AA55E}" type="presParOf" srcId="{7058FB59-F15F-4BDA-82EB-AB4E241A6C06}" destId="{C6CF656C-E60E-4FBA-B24B-15E4054706F7}" srcOrd="1" destOrd="0" presId="urn:microsoft.com/office/officeart/2005/8/layout/hierarchy4"/>
    <dgm:cxn modelId="{FE9DEE21-09AB-4E7B-AE00-5604DB8E1251}" type="presParOf" srcId="{7058FB59-F15F-4BDA-82EB-AB4E241A6C06}" destId="{16C0C118-EAAB-47AB-98A8-26A46B02EAB4}" srcOrd="2" destOrd="0" presId="urn:microsoft.com/office/officeart/2005/8/layout/hierarchy4"/>
    <dgm:cxn modelId="{0DF04C67-38A4-4F27-B47E-1D169D393389}" type="presParOf" srcId="{16C0C118-EAAB-47AB-98A8-26A46B02EAB4}" destId="{E0767151-4D33-454F-B79D-A3C2BB6157C6}" srcOrd="0" destOrd="0" presId="urn:microsoft.com/office/officeart/2005/8/layout/hierarchy4"/>
    <dgm:cxn modelId="{1C9E0734-E95F-4BAD-A324-9F3602E4675C}" type="presParOf" srcId="{16C0C118-EAAB-47AB-98A8-26A46B02EAB4}" destId="{0C09AABC-F1E6-44D1-894C-033CEA7EDFA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6CACB2-FD6E-4D8D-8CE1-2581C183B317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441E20-67F7-468C-A48E-ED8A4D230AEF}">
      <dgm:prSet custT="1"/>
      <dgm:spPr/>
      <dgm:t>
        <a:bodyPr/>
        <a:lstStyle/>
        <a:p>
          <a:pPr rtl="0"/>
          <a:r>
            <a:rPr lang="ru-RU" sz="1600" b="1" dirty="0" smtClean="0"/>
            <a:t>з метою </a:t>
          </a:r>
          <a:r>
            <a:rPr lang="ru-RU" sz="1600" b="1" dirty="0" err="1" smtClean="0"/>
            <a:t>виявити</a:t>
          </a:r>
          <a:r>
            <a:rPr lang="ru-RU" sz="1600" b="1" dirty="0" smtClean="0"/>
            <a:t>                                  </a:t>
          </a:r>
          <a:r>
            <a:rPr lang="ru-RU" sz="1600" b="1" i="0" u="none" strike="noStrike" baseline="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щоб</a:t>
          </a:r>
          <a:r>
            <a:rPr lang="ru-RU" sz="1600" b="1" i="0" u="none" strike="noStrike" baseline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i="0" u="none" strike="noStrike" baseline="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виявити</a:t>
          </a:r>
          <a:r>
            <a:rPr lang="ru-RU" sz="1600" b="1" i="0" u="none" strike="noStrike" baseline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, для </a:t>
          </a:r>
          <a:r>
            <a:rPr lang="ru-RU" sz="1600" b="1" i="0" u="none" strike="noStrike" baseline="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виявлення</a:t>
          </a:r>
          <a:endParaRPr lang="ru-RU" sz="1600" b="1" i="0" u="none" strike="noStrike" baseline="0" dirty="0" smtClean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r>
            <a:rPr lang="uk-UA" sz="1600" b="1" i="0" u="none" strike="noStrike" baseline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Щоб з’ясувати</a:t>
          </a:r>
          <a:endParaRPr lang="ru-RU" sz="1600" dirty="0">
            <a:solidFill>
              <a:schemeClr val="bg1"/>
            </a:solidFill>
          </a:endParaRPr>
        </a:p>
      </dgm:t>
    </dgm:pt>
    <dgm:pt modelId="{AA4F7FF7-56CB-49E5-A130-115E60B4E92E}" type="parTrans" cxnId="{CEF4D675-6E59-434E-886A-AD278111B1C6}">
      <dgm:prSet/>
      <dgm:spPr/>
      <dgm:t>
        <a:bodyPr/>
        <a:lstStyle/>
        <a:p>
          <a:endParaRPr lang="ru-RU"/>
        </a:p>
      </dgm:t>
    </dgm:pt>
    <dgm:pt modelId="{F837915A-155E-4AFB-9CEC-F01A39B3676A}" type="sibTrans" cxnId="{CEF4D675-6E59-434E-886A-AD278111B1C6}">
      <dgm:prSet/>
      <dgm:spPr/>
      <dgm:t>
        <a:bodyPr/>
        <a:lstStyle/>
        <a:p>
          <a:endParaRPr lang="ru-RU"/>
        </a:p>
      </dgm:t>
    </dgm:pt>
    <dgm:pt modelId="{4B5F9523-7C41-42BE-B89F-4C72CBA5CB73}">
      <dgm:prSet custT="1"/>
      <dgm:spPr/>
      <dgm:t>
        <a:bodyPr/>
        <a:lstStyle/>
        <a:p>
          <a:pPr rtl="0"/>
          <a:r>
            <a:rPr lang="ru-RU" sz="1600" b="1" dirty="0" err="1" smtClean="0"/>
            <a:t>Безумовно</a:t>
          </a:r>
          <a:r>
            <a:rPr lang="ru-RU" sz="1600" b="1" dirty="0" smtClean="0"/>
            <a:t>                    </a:t>
          </a:r>
          <a:r>
            <a:rPr lang="uk-UA" sz="1600" b="1" dirty="0" smtClean="0">
              <a:solidFill>
                <a:schemeClr val="bg1"/>
              </a:solidFill>
            </a:rPr>
            <a:t>Безсумнівно, беззаперечно/безперечно</a:t>
          </a:r>
          <a:endParaRPr lang="ru-RU" sz="1600" dirty="0">
            <a:solidFill>
              <a:schemeClr val="bg1"/>
            </a:solidFill>
          </a:endParaRPr>
        </a:p>
      </dgm:t>
    </dgm:pt>
    <dgm:pt modelId="{4D31DD21-EC89-4940-A309-C858C298B6B8}" type="parTrans" cxnId="{07849B04-0AE6-484E-B67B-D45EF35D6CDE}">
      <dgm:prSet/>
      <dgm:spPr/>
      <dgm:t>
        <a:bodyPr/>
        <a:lstStyle/>
        <a:p>
          <a:endParaRPr lang="ru-RU"/>
        </a:p>
      </dgm:t>
    </dgm:pt>
    <dgm:pt modelId="{10251140-A774-4FEE-B920-2646CB9E52FF}" type="sibTrans" cxnId="{07849B04-0AE6-484E-B67B-D45EF35D6CDE}">
      <dgm:prSet/>
      <dgm:spPr/>
      <dgm:t>
        <a:bodyPr/>
        <a:lstStyle/>
        <a:p>
          <a:endParaRPr lang="ru-RU"/>
        </a:p>
      </dgm:t>
    </dgm:pt>
    <dgm:pt modelId="{A3451C69-F6F9-4D67-A06B-BF5556D49E71}">
      <dgm:prSet custT="1"/>
      <dgm:spPr/>
      <dgm:t>
        <a:bodyPr/>
        <a:lstStyle/>
        <a:p>
          <a:pPr rtl="0"/>
          <a:r>
            <a:rPr lang="ru-RU" sz="1600" b="1" dirty="0" err="1" smtClean="0"/>
            <a:t>виходячи</a:t>
          </a:r>
          <a:r>
            <a:rPr lang="ru-RU" sz="1600" b="1" dirty="0" smtClean="0"/>
            <a:t> </a:t>
          </a:r>
          <a:r>
            <a:rPr lang="ru-RU" sz="1600" b="1" dirty="0" err="1" smtClean="0"/>
            <a:t>зі</a:t>
          </a:r>
          <a:r>
            <a:rPr lang="ru-RU" sz="1600" b="1" dirty="0" smtClean="0"/>
            <a:t> сказаного  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на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підставі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викладеного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на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основі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з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огляду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на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це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/те</a:t>
          </a:r>
          <a:endParaRPr lang="ru-RU" sz="1600" dirty="0"/>
        </a:p>
      </dgm:t>
    </dgm:pt>
    <dgm:pt modelId="{7E15FC57-E593-4E78-9AE7-3763B1895B91}" type="parTrans" cxnId="{ED3F4096-77A6-4320-A23F-1494FAA41B78}">
      <dgm:prSet/>
      <dgm:spPr/>
      <dgm:t>
        <a:bodyPr/>
        <a:lstStyle/>
        <a:p>
          <a:endParaRPr lang="ru-RU"/>
        </a:p>
      </dgm:t>
    </dgm:pt>
    <dgm:pt modelId="{688818FF-7BAE-4C21-8104-D44F1982B09F}" type="sibTrans" cxnId="{ED3F4096-77A6-4320-A23F-1494FAA41B78}">
      <dgm:prSet/>
      <dgm:spPr/>
      <dgm:t>
        <a:bodyPr/>
        <a:lstStyle/>
        <a:p>
          <a:endParaRPr lang="ru-RU"/>
        </a:p>
      </dgm:t>
    </dgm:pt>
    <dgm:pt modelId="{E951540B-4A29-432E-B26D-88806D2E614C}">
      <dgm:prSet custT="1"/>
      <dgm:spPr/>
      <dgm:t>
        <a:bodyPr/>
        <a:lstStyle/>
        <a:p>
          <a:pPr rtl="0"/>
          <a:r>
            <a:rPr lang="ru-RU" sz="1600" b="1" dirty="0" err="1" smtClean="0"/>
            <a:t>вирішення</a:t>
          </a:r>
          <a:r>
            <a:rPr lang="ru-RU" sz="1600" b="1" dirty="0" smtClean="0"/>
            <a:t> </a:t>
          </a:r>
          <a:r>
            <a:rPr lang="ru-RU" sz="1600" b="1" dirty="0" err="1" smtClean="0"/>
            <a:t>проблеми</a:t>
          </a:r>
          <a:r>
            <a:rPr lang="ru-RU" sz="1600" b="1" dirty="0" smtClean="0"/>
            <a:t>(</a:t>
          </a:r>
          <a:r>
            <a:rPr lang="ru-RU" sz="1600" b="1" dirty="0" err="1" smtClean="0"/>
            <a:t>кілька</a:t>
          </a:r>
          <a:r>
            <a:rPr lang="ru-RU" sz="1600" b="1" dirty="0" smtClean="0"/>
            <a:t> )завдань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розв’язання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проблеми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     -</a:t>
          </a:r>
          <a:r>
            <a:rPr lang="uk-UA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Завдання виконуємо/даємо</a:t>
          </a:r>
          <a:endParaRPr lang="ru-RU" sz="1600" dirty="0"/>
        </a:p>
      </dgm:t>
    </dgm:pt>
    <dgm:pt modelId="{E410B2D4-B7C3-470F-B620-7407649EA656}" type="parTrans" cxnId="{B3A34B5F-45CB-4FD2-B87B-60AD64C2FBB4}">
      <dgm:prSet/>
      <dgm:spPr/>
      <dgm:t>
        <a:bodyPr/>
        <a:lstStyle/>
        <a:p>
          <a:endParaRPr lang="ru-RU"/>
        </a:p>
      </dgm:t>
    </dgm:pt>
    <dgm:pt modelId="{D46D8750-21C7-4113-8196-31F62FC9436D}" type="sibTrans" cxnId="{B3A34B5F-45CB-4FD2-B87B-60AD64C2FBB4}">
      <dgm:prSet/>
      <dgm:spPr/>
      <dgm:t>
        <a:bodyPr/>
        <a:lstStyle/>
        <a:p>
          <a:endParaRPr lang="ru-RU"/>
        </a:p>
      </dgm:t>
    </dgm:pt>
    <dgm:pt modelId="{A28BD683-A772-4D13-BD4E-23ABBECAB043}">
      <dgm:prSet custT="1"/>
      <dgm:spPr/>
      <dgm:t>
        <a:bodyPr/>
        <a:lstStyle/>
        <a:p>
          <a:pPr rtl="0"/>
          <a:r>
            <a:rPr lang="ru-RU" sz="1600" b="1" dirty="0" err="1" smtClean="0"/>
            <a:t>головним</a:t>
          </a:r>
          <a:r>
            <a:rPr lang="ru-RU" sz="1600" b="1" dirty="0" smtClean="0"/>
            <a:t> чином  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переважно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здебільшого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головно</a:t>
          </a:r>
          <a:endParaRPr lang="ru-RU" sz="1600" dirty="0"/>
        </a:p>
      </dgm:t>
    </dgm:pt>
    <dgm:pt modelId="{E8DC15D5-DBCB-44C3-9C0B-47D17F5CCF7E}" type="parTrans" cxnId="{95AA25FB-07EA-4C88-B952-2751ADA92A51}">
      <dgm:prSet/>
      <dgm:spPr/>
      <dgm:t>
        <a:bodyPr/>
        <a:lstStyle/>
        <a:p>
          <a:endParaRPr lang="ru-RU"/>
        </a:p>
      </dgm:t>
    </dgm:pt>
    <dgm:pt modelId="{985D064A-81F2-4E63-A0C4-15E9322F17FA}" type="sibTrans" cxnId="{95AA25FB-07EA-4C88-B952-2751ADA92A51}">
      <dgm:prSet/>
      <dgm:spPr/>
      <dgm:t>
        <a:bodyPr/>
        <a:lstStyle/>
        <a:p>
          <a:endParaRPr lang="ru-RU"/>
        </a:p>
      </dgm:t>
    </dgm:pt>
    <dgm:pt modelId="{B49781C8-897B-4538-B289-C601BD045ACD}">
      <dgm:prSet custT="1"/>
      <dgm:spPr/>
      <dgm:t>
        <a:bodyPr/>
        <a:lstStyle/>
        <a:p>
          <a:pPr rtl="0"/>
          <a:r>
            <a:rPr lang="ru-RU" sz="1600" b="1" dirty="0" smtClean="0"/>
            <a:t>до </a:t>
          </a:r>
          <a:r>
            <a:rPr lang="ru-RU" sz="1600" b="1" dirty="0" err="1" smtClean="0"/>
            <a:t>останнього</a:t>
          </a:r>
          <a:r>
            <a:rPr lang="ru-RU" sz="1600" b="1" dirty="0" smtClean="0"/>
            <a:t> часу   </a:t>
          </a:r>
          <a:r>
            <a:rPr lang="uk-UA" sz="1600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донедавна</a:t>
          </a:r>
          <a:endParaRPr lang="ru-RU" sz="1600" dirty="0"/>
        </a:p>
      </dgm:t>
    </dgm:pt>
    <dgm:pt modelId="{446B95F5-2FA6-497A-BA43-741CD5DFB01F}" type="parTrans" cxnId="{6836A60B-9A9D-4427-8182-30CC271DF976}">
      <dgm:prSet/>
      <dgm:spPr/>
      <dgm:t>
        <a:bodyPr/>
        <a:lstStyle/>
        <a:p>
          <a:endParaRPr lang="ru-RU"/>
        </a:p>
      </dgm:t>
    </dgm:pt>
    <dgm:pt modelId="{0F4E6FAD-54D9-466B-B85A-86A930C167B3}" type="sibTrans" cxnId="{6836A60B-9A9D-4427-8182-30CC271DF976}">
      <dgm:prSet/>
      <dgm:spPr/>
      <dgm:t>
        <a:bodyPr/>
        <a:lstStyle/>
        <a:p>
          <a:endParaRPr lang="ru-RU"/>
        </a:p>
      </dgm:t>
    </dgm:pt>
    <dgm:pt modelId="{DAE19CAC-118B-4BB4-89B8-AB8A80F9CC60}">
      <dgm:prSet custT="1"/>
      <dgm:spPr/>
      <dgm:t>
        <a:bodyPr/>
        <a:lstStyle/>
        <a:p>
          <a:pPr rtl="0"/>
          <a:r>
            <a:rPr lang="ru-RU" sz="1600" b="1" dirty="0" smtClean="0"/>
            <a:t>Домінуючий 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основний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панівний</a:t>
          </a:r>
          <a:r>
            <a:rPr lang="ru-RU" sz="1600" b="1" i="0" u="none" strike="noStrike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домінантний</a:t>
          </a:r>
          <a:endParaRPr lang="ru-RU" sz="1600" dirty="0"/>
        </a:p>
      </dgm:t>
    </dgm:pt>
    <dgm:pt modelId="{E796E0D1-84BD-4E84-8F4D-711312900B1F}" type="parTrans" cxnId="{77DD742D-6149-46FE-90FB-30225BBF05B2}">
      <dgm:prSet/>
      <dgm:spPr/>
      <dgm:t>
        <a:bodyPr/>
        <a:lstStyle/>
        <a:p>
          <a:endParaRPr lang="ru-RU"/>
        </a:p>
      </dgm:t>
    </dgm:pt>
    <dgm:pt modelId="{A4C644D7-57B2-40C9-B04D-2777B0C8964C}" type="sibTrans" cxnId="{77DD742D-6149-46FE-90FB-30225BBF05B2}">
      <dgm:prSet/>
      <dgm:spPr/>
      <dgm:t>
        <a:bodyPr/>
        <a:lstStyle/>
        <a:p>
          <a:endParaRPr lang="ru-RU"/>
        </a:p>
      </dgm:t>
    </dgm:pt>
    <dgm:pt modelId="{425D9FBD-D066-49D9-8CF0-1C02F2628CDE}" type="pres">
      <dgm:prSet presAssocID="{576CACB2-FD6E-4D8D-8CE1-2581C183B317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2B64557F-DBBF-46BD-A2EC-369FED7AD6EE}" type="pres">
      <dgm:prSet presAssocID="{70441E20-67F7-468C-A48E-ED8A4D230AEF}" presName="parenttextcomposite" presStyleCnt="0"/>
      <dgm:spPr/>
    </dgm:pt>
    <dgm:pt modelId="{0E8F2BEE-FA6A-4FDF-BF68-66C442CD0FF8}" type="pres">
      <dgm:prSet presAssocID="{70441E20-67F7-468C-A48E-ED8A4D230AEF}" presName="parenttext" presStyleLbl="revTx" presStyleIdx="0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0C70DF-877F-46A3-9D26-B3537EDCD103}" type="pres">
      <dgm:prSet presAssocID="{70441E20-67F7-468C-A48E-ED8A4D230AEF}" presName="parallelogramComposite" presStyleCnt="0"/>
      <dgm:spPr/>
    </dgm:pt>
    <dgm:pt modelId="{F8BB4EA0-0817-4F8B-92F2-C5F96954C780}" type="pres">
      <dgm:prSet presAssocID="{70441E20-67F7-468C-A48E-ED8A4D230AEF}" presName="parallelogram1" presStyleLbl="alignNode1" presStyleIdx="0" presStyleCnt="49"/>
      <dgm:spPr/>
    </dgm:pt>
    <dgm:pt modelId="{8EA25F70-4818-4FC6-AC7A-4D6D222B087C}" type="pres">
      <dgm:prSet presAssocID="{70441E20-67F7-468C-A48E-ED8A4D230AEF}" presName="parallelogram2" presStyleLbl="alignNode1" presStyleIdx="1" presStyleCnt="49"/>
      <dgm:spPr/>
    </dgm:pt>
    <dgm:pt modelId="{8C7A2EA3-9548-44EE-A1C3-82A303BC8A6C}" type="pres">
      <dgm:prSet presAssocID="{70441E20-67F7-468C-A48E-ED8A4D230AEF}" presName="parallelogram3" presStyleLbl="alignNode1" presStyleIdx="2" presStyleCnt="49"/>
      <dgm:spPr/>
    </dgm:pt>
    <dgm:pt modelId="{82580120-3A7C-4F10-ADB3-042E35EDD1FE}" type="pres">
      <dgm:prSet presAssocID="{70441E20-67F7-468C-A48E-ED8A4D230AEF}" presName="parallelogram4" presStyleLbl="alignNode1" presStyleIdx="3" presStyleCnt="49"/>
      <dgm:spPr/>
    </dgm:pt>
    <dgm:pt modelId="{22D6C01A-5616-42DD-A79D-6E6AB3B22B67}" type="pres">
      <dgm:prSet presAssocID="{70441E20-67F7-468C-A48E-ED8A4D230AEF}" presName="parallelogram5" presStyleLbl="alignNode1" presStyleIdx="4" presStyleCnt="49"/>
      <dgm:spPr/>
    </dgm:pt>
    <dgm:pt modelId="{BA86792D-74F9-48BF-A806-ABE2049C6E80}" type="pres">
      <dgm:prSet presAssocID="{70441E20-67F7-468C-A48E-ED8A4D230AEF}" presName="parallelogram6" presStyleLbl="alignNode1" presStyleIdx="5" presStyleCnt="49"/>
      <dgm:spPr/>
    </dgm:pt>
    <dgm:pt modelId="{92F22E00-25B4-4599-BDFF-78E14737FF21}" type="pres">
      <dgm:prSet presAssocID="{70441E20-67F7-468C-A48E-ED8A4D230AEF}" presName="parallelogram7" presStyleLbl="alignNode1" presStyleIdx="6" presStyleCnt="49"/>
      <dgm:spPr/>
    </dgm:pt>
    <dgm:pt modelId="{A585139D-8B45-488E-90C6-4896008F6DB1}" type="pres">
      <dgm:prSet presAssocID="{F837915A-155E-4AFB-9CEC-F01A39B3676A}" presName="sibTrans" presStyleCnt="0"/>
      <dgm:spPr/>
    </dgm:pt>
    <dgm:pt modelId="{6EA82B0E-6108-405E-BBE5-4F67FA9640D2}" type="pres">
      <dgm:prSet presAssocID="{4B5F9523-7C41-42BE-B89F-4C72CBA5CB73}" presName="parenttextcomposite" presStyleCnt="0"/>
      <dgm:spPr/>
    </dgm:pt>
    <dgm:pt modelId="{18B912EB-5DE5-40F5-B5B0-9A30AE5541C4}" type="pres">
      <dgm:prSet presAssocID="{4B5F9523-7C41-42BE-B89F-4C72CBA5CB73}" presName="parenttext" presStyleLbl="revTx" presStyleIdx="1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823CB-C927-40F6-9A45-38B52448C289}" type="pres">
      <dgm:prSet presAssocID="{4B5F9523-7C41-42BE-B89F-4C72CBA5CB73}" presName="parallelogramComposite" presStyleCnt="0"/>
      <dgm:spPr/>
    </dgm:pt>
    <dgm:pt modelId="{3D434D33-64D9-4D58-B9FB-7896810BB8DD}" type="pres">
      <dgm:prSet presAssocID="{4B5F9523-7C41-42BE-B89F-4C72CBA5CB73}" presName="parallelogram1" presStyleLbl="alignNode1" presStyleIdx="7" presStyleCnt="49"/>
      <dgm:spPr/>
    </dgm:pt>
    <dgm:pt modelId="{4D794BDA-1A38-4CF5-8B17-5F78D86F8517}" type="pres">
      <dgm:prSet presAssocID="{4B5F9523-7C41-42BE-B89F-4C72CBA5CB73}" presName="parallelogram2" presStyleLbl="alignNode1" presStyleIdx="8" presStyleCnt="49"/>
      <dgm:spPr/>
    </dgm:pt>
    <dgm:pt modelId="{BA22CE86-120E-48F6-8DB2-6A80380261A7}" type="pres">
      <dgm:prSet presAssocID="{4B5F9523-7C41-42BE-B89F-4C72CBA5CB73}" presName="parallelogram3" presStyleLbl="alignNode1" presStyleIdx="9" presStyleCnt="49"/>
      <dgm:spPr/>
    </dgm:pt>
    <dgm:pt modelId="{ED61437A-B5A4-4CC6-838D-99061C666BAE}" type="pres">
      <dgm:prSet presAssocID="{4B5F9523-7C41-42BE-B89F-4C72CBA5CB73}" presName="parallelogram4" presStyleLbl="alignNode1" presStyleIdx="10" presStyleCnt="49"/>
      <dgm:spPr/>
    </dgm:pt>
    <dgm:pt modelId="{46E7776E-F321-4351-AF97-F292E1CAA68C}" type="pres">
      <dgm:prSet presAssocID="{4B5F9523-7C41-42BE-B89F-4C72CBA5CB73}" presName="parallelogram5" presStyleLbl="alignNode1" presStyleIdx="11" presStyleCnt="49"/>
      <dgm:spPr/>
    </dgm:pt>
    <dgm:pt modelId="{0D0C225B-71E6-4026-91F9-363B8772EEB8}" type="pres">
      <dgm:prSet presAssocID="{4B5F9523-7C41-42BE-B89F-4C72CBA5CB73}" presName="parallelogram6" presStyleLbl="alignNode1" presStyleIdx="12" presStyleCnt="49"/>
      <dgm:spPr/>
    </dgm:pt>
    <dgm:pt modelId="{CDBB08D7-DFBE-46B3-B266-099E1FD5A373}" type="pres">
      <dgm:prSet presAssocID="{4B5F9523-7C41-42BE-B89F-4C72CBA5CB73}" presName="parallelogram7" presStyleLbl="alignNode1" presStyleIdx="13" presStyleCnt="49"/>
      <dgm:spPr/>
    </dgm:pt>
    <dgm:pt modelId="{9233828B-ACF8-45FD-86D5-1D6136B81F14}" type="pres">
      <dgm:prSet presAssocID="{10251140-A774-4FEE-B920-2646CB9E52FF}" presName="sibTrans" presStyleCnt="0"/>
      <dgm:spPr/>
    </dgm:pt>
    <dgm:pt modelId="{0F72ABA4-4934-4701-9395-28C9B43D03A9}" type="pres">
      <dgm:prSet presAssocID="{A3451C69-F6F9-4D67-A06B-BF5556D49E71}" presName="parenttextcomposite" presStyleCnt="0"/>
      <dgm:spPr/>
    </dgm:pt>
    <dgm:pt modelId="{D09AFDC4-D9E9-40B1-B3E7-2CE527E02673}" type="pres">
      <dgm:prSet presAssocID="{A3451C69-F6F9-4D67-A06B-BF5556D49E71}" presName="parenttext" presStyleLbl="revTx" presStyleIdx="2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0494D-21DD-489D-AB56-AC5B8695C04A}" type="pres">
      <dgm:prSet presAssocID="{A3451C69-F6F9-4D67-A06B-BF5556D49E71}" presName="parallelogramComposite" presStyleCnt="0"/>
      <dgm:spPr/>
    </dgm:pt>
    <dgm:pt modelId="{3CE34F7F-A705-42BE-AA75-F0611D1675C7}" type="pres">
      <dgm:prSet presAssocID="{A3451C69-F6F9-4D67-A06B-BF5556D49E71}" presName="parallelogram1" presStyleLbl="alignNode1" presStyleIdx="14" presStyleCnt="49"/>
      <dgm:spPr/>
    </dgm:pt>
    <dgm:pt modelId="{CC0A954A-740D-4C0D-B695-A31DD06B2676}" type="pres">
      <dgm:prSet presAssocID="{A3451C69-F6F9-4D67-A06B-BF5556D49E71}" presName="parallelogram2" presStyleLbl="alignNode1" presStyleIdx="15" presStyleCnt="49"/>
      <dgm:spPr/>
    </dgm:pt>
    <dgm:pt modelId="{5D9247CD-A58D-4D72-853E-3E1D5DF58A3B}" type="pres">
      <dgm:prSet presAssocID="{A3451C69-F6F9-4D67-A06B-BF5556D49E71}" presName="parallelogram3" presStyleLbl="alignNode1" presStyleIdx="16" presStyleCnt="49"/>
      <dgm:spPr/>
    </dgm:pt>
    <dgm:pt modelId="{A1702A20-BFDD-45C2-88DE-0A3C82DEEBC4}" type="pres">
      <dgm:prSet presAssocID="{A3451C69-F6F9-4D67-A06B-BF5556D49E71}" presName="parallelogram4" presStyleLbl="alignNode1" presStyleIdx="17" presStyleCnt="49"/>
      <dgm:spPr/>
    </dgm:pt>
    <dgm:pt modelId="{3D3BE82C-6E81-47FE-B7D5-C209812A0F51}" type="pres">
      <dgm:prSet presAssocID="{A3451C69-F6F9-4D67-A06B-BF5556D49E71}" presName="parallelogram5" presStyleLbl="alignNode1" presStyleIdx="18" presStyleCnt="49"/>
      <dgm:spPr/>
    </dgm:pt>
    <dgm:pt modelId="{579942C4-131B-4D13-8D97-E19880EF10D1}" type="pres">
      <dgm:prSet presAssocID="{A3451C69-F6F9-4D67-A06B-BF5556D49E71}" presName="parallelogram6" presStyleLbl="alignNode1" presStyleIdx="19" presStyleCnt="49"/>
      <dgm:spPr/>
    </dgm:pt>
    <dgm:pt modelId="{AC28D302-92B4-4356-B253-A5C97A6A799E}" type="pres">
      <dgm:prSet presAssocID="{A3451C69-F6F9-4D67-A06B-BF5556D49E71}" presName="parallelogram7" presStyleLbl="alignNode1" presStyleIdx="20" presStyleCnt="49"/>
      <dgm:spPr/>
    </dgm:pt>
    <dgm:pt modelId="{54C1FF63-B47A-4AEC-B3BC-CC644ECC7AD9}" type="pres">
      <dgm:prSet presAssocID="{688818FF-7BAE-4C21-8104-D44F1982B09F}" presName="sibTrans" presStyleCnt="0"/>
      <dgm:spPr/>
    </dgm:pt>
    <dgm:pt modelId="{2B445663-B792-4362-AFC8-93FDD1A59A12}" type="pres">
      <dgm:prSet presAssocID="{E951540B-4A29-432E-B26D-88806D2E614C}" presName="parenttextcomposite" presStyleCnt="0"/>
      <dgm:spPr/>
    </dgm:pt>
    <dgm:pt modelId="{C9AF3691-1788-433A-829B-421942200DE3}" type="pres">
      <dgm:prSet presAssocID="{E951540B-4A29-432E-B26D-88806D2E614C}" presName="parenttext" presStyleLbl="revTx" presStyleIdx="3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49DB4-6E62-46DD-AB52-440526E67933}" type="pres">
      <dgm:prSet presAssocID="{E951540B-4A29-432E-B26D-88806D2E614C}" presName="parallelogramComposite" presStyleCnt="0"/>
      <dgm:spPr/>
    </dgm:pt>
    <dgm:pt modelId="{43551DE6-5A40-4505-BE5B-28362468FD01}" type="pres">
      <dgm:prSet presAssocID="{E951540B-4A29-432E-B26D-88806D2E614C}" presName="parallelogram1" presStyleLbl="alignNode1" presStyleIdx="21" presStyleCnt="49"/>
      <dgm:spPr/>
    </dgm:pt>
    <dgm:pt modelId="{1FF99A62-1D03-408B-A828-55568498D221}" type="pres">
      <dgm:prSet presAssocID="{E951540B-4A29-432E-B26D-88806D2E614C}" presName="parallelogram2" presStyleLbl="alignNode1" presStyleIdx="22" presStyleCnt="49"/>
      <dgm:spPr/>
    </dgm:pt>
    <dgm:pt modelId="{D575CCF7-A4FC-43A5-BE28-1EA018EAF2FD}" type="pres">
      <dgm:prSet presAssocID="{E951540B-4A29-432E-B26D-88806D2E614C}" presName="parallelogram3" presStyleLbl="alignNode1" presStyleIdx="23" presStyleCnt="49"/>
      <dgm:spPr/>
    </dgm:pt>
    <dgm:pt modelId="{36594073-5926-47D9-975D-F74BB3E672C5}" type="pres">
      <dgm:prSet presAssocID="{E951540B-4A29-432E-B26D-88806D2E614C}" presName="parallelogram4" presStyleLbl="alignNode1" presStyleIdx="24" presStyleCnt="49"/>
      <dgm:spPr/>
    </dgm:pt>
    <dgm:pt modelId="{12E7A772-F190-47FB-8544-FB635F5C07DA}" type="pres">
      <dgm:prSet presAssocID="{E951540B-4A29-432E-B26D-88806D2E614C}" presName="parallelogram5" presStyleLbl="alignNode1" presStyleIdx="25" presStyleCnt="49"/>
      <dgm:spPr/>
    </dgm:pt>
    <dgm:pt modelId="{160FE840-75AD-4CB4-AF23-D210187CF94E}" type="pres">
      <dgm:prSet presAssocID="{E951540B-4A29-432E-B26D-88806D2E614C}" presName="parallelogram6" presStyleLbl="alignNode1" presStyleIdx="26" presStyleCnt="49"/>
      <dgm:spPr/>
    </dgm:pt>
    <dgm:pt modelId="{E98C7A2D-7666-496F-AC1D-ED18EB1FFA3A}" type="pres">
      <dgm:prSet presAssocID="{E951540B-4A29-432E-B26D-88806D2E614C}" presName="parallelogram7" presStyleLbl="alignNode1" presStyleIdx="27" presStyleCnt="49"/>
      <dgm:spPr/>
    </dgm:pt>
    <dgm:pt modelId="{D74245DE-B0B4-4041-9038-CC398C9548FE}" type="pres">
      <dgm:prSet presAssocID="{D46D8750-21C7-4113-8196-31F62FC9436D}" presName="sibTrans" presStyleCnt="0"/>
      <dgm:spPr/>
    </dgm:pt>
    <dgm:pt modelId="{EA79A290-2978-4822-9B96-C452430A24A4}" type="pres">
      <dgm:prSet presAssocID="{A28BD683-A772-4D13-BD4E-23ABBECAB043}" presName="parenttextcomposite" presStyleCnt="0"/>
      <dgm:spPr/>
    </dgm:pt>
    <dgm:pt modelId="{D2F8AEBD-300F-4BE3-97E4-5963F6183B11}" type="pres">
      <dgm:prSet presAssocID="{A28BD683-A772-4D13-BD4E-23ABBECAB043}" presName="parenttext" presStyleLbl="revTx" presStyleIdx="4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50B15A-B3AF-4FC8-B33A-D7ACF0A4F3C0}" type="pres">
      <dgm:prSet presAssocID="{A28BD683-A772-4D13-BD4E-23ABBECAB043}" presName="parallelogramComposite" presStyleCnt="0"/>
      <dgm:spPr/>
    </dgm:pt>
    <dgm:pt modelId="{B32C0EE2-6C15-49D6-9E72-1AC9BB7AC1CA}" type="pres">
      <dgm:prSet presAssocID="{A28BD683-A772-4D13-BD4E-23ABBECAB043}" presName="parallelogram1" presStyleLbl="alignNode1" presStyleIdx="28" presStyleCnt="49"/>
      <dgm:spPr/>
    </dgm:pt>
    <dgm:pt modelId="{EABA9C78-6A26-4981-85CA-4469A16AEDCC}" type="pres">
      <dgm:prSet presAssocID="{A28BD683-A772-4D13-BD4E-23ABBECAB043}" presName="parallelogram2" presStyleLbl="alignNode1" presStyleIdx="29" presStyleCnt="49"/>
      <dgm:spPr/>
    </dgm:pt>
    <dgm:pt modelId="{3C66DEB1-AE1D-4198-B013-7FA1DF790124}" type="pres">
      <dgm:prSet presAssocID="{A28BD683-A772-4D13-BD4E-23ABBECAB043}" presName="parallelogram3" presStyleLbl="alignNode1" presStyleIdx="30" presStyleCnt="49"/>
      <dgm:spPr/>
    </dgm:pt>
    <dgm:pt modelId="{10297D8A-499B-4724-BCB1-9D3EE616FE8D}" type="pres">
      <dgm:prSet presAssocID="{A28BD683-A772-4D13-BD4E-23ABBECAB043}" presName="parallelogram4" presStyleLbl="alignNode1" presStyleIdx="31" presStyleCnt="49"/>
      <dgm:spPr/>
    </dgm:pt>
    <dgm:pt modelId="{A500571A-3134-4FC2-84B6-F3F76D60D5CA}" type="pres">
      <dgm:prSet presAssocID="{A28BD683-A772-4D13-BD4E-23ABBECAB043}" presName="parallelogram5" presStyleLbl="alignNode1" presStyleIdx="32" presStyleCnt="49"/>
      <dgm:spPr/>
    </dgm:pt>
    <dgm:pt modelId="{69B3293E-1440-454F-A65A-BEE2C7D750D6}" type="pres">
      <dgm:prSet presAssocID="{A28BD683-A772-4D13-BD4E-23ABBECAB043}" presName="parallelogram6" presStyleLbl="alignNode1" presStyleIdx="33" presStyleCnt="49"/>
      <dgm:spPr/>
    </dgm:pt>
    <dgm:pt modelId="{9C795A94-C7FE-4918-9941-B46D551975C0}" type="pres">
      <dgm:prSet presAssocID="{A28BD683-A772-4D13-BD4E-23ABBECAB043}" presName="parallelogram7" presStyleLbl="alignNode1" presStyleIdx="34" presStyleCnt="49"/>
      <dgm:spPr/>
    </dgm:pt>
    <dgm:pt modelId="{F2AA8F1B-B41C-4007-B826-CE46C728D82C}" type="pres">
      <dgm:prSet presAssocID="{985D064A-81F2-4E63-A0C4-15E9322F17FA}" presName="sibTrans" presStyleCnt="0"/>
      <dgm:spPr/>
    </dgm:pt>
    <dgm:pt modelId="{DF6C911B-D368-49CF-9B0D-4112CA55BA29}" type="pres">
      <dgm:prSet presAssocID="{B49781C8-897B-4538-B289-C601BD045ACD}" presName="parenttextcomposite" presStyleCnt="0"/>
      <dgm:spPr/>
    </dgm:pt>
    <dgm:pt modelId="{EAA430F8-A958-47B7-90C4-3FEA44364223}" type="pres">
      <dgm:prSet presAssocID="{B49781C8-897B-4538-B289-C601BD045ACD}" presName="parenttext" presStyleLbl="revTx" presStyleIdx="5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EC5905-3A1A-4D68-A8A0-286DD99B910A}" type="pres">
      <dgm:prSet presAssocID="{B49781C8-897B-4538-B289-C601BD045ACD}" presName="parallelogramComposite" presStyleCnt="0"/>
      <dgm:spPr/>
    </dgm:pt>
    <dgm:pt modelId="{B1620A33-2887-4F1C-A88B-CD05CD881C1C}" type="pres">
      <dgm:prSet presAssocID="{B49781C8-897B-4538-B289-C601BD045ACD}" presName="parallelogram1" presStyleLbl="alignNode1" presStyleIdx="35" presStyleCnt="49"/>
      <dgm:spPr/>
    </dgm:pt>
    <dgm:pt modelId="{FB5DC734-4FD8-4E90-8F8A-64875D98A98F}" type="pres">
      <dgm:prSet presAssocID="{B49781C8-897B-4538-B289-C601BD045ACD}" presName="parallelogram2" presStyleLbl="alignNode1" presStyleIdx="36" presStyleCnt="49"/>
      <dgm:spPr/>
    </dgm:pt>
    <dgm:pt modelId="{D203C82D-C8ED-4D5A-B2E4-9E44B897D419}" type="pres">
      <dgm:prSet presAssocID="{B49781C8-897B-4538-B289-C601BD045ACD}" presName="parallelogram3" presStyleLbl="alignNode1" presStyleIdx="37" presStyleCnt="49"/>
      <dgm:spPr/>
    </dgm:pt>
    <dgm:pt modelId="{41815A8E-BCA3-41EE-8162-4470B2101372}" type="pres">
      <dgm:prSet presAssocID="{B49781C8-897B-4538-B289-C601BD045ACD}" presName="parallelogram4" presStyleLbl="alignNode1" presStyleIdx="38" presStyleCnt="49"/>
      <dgm:spPr/>
    </dgm:pt>
    <dgm:pt modelId="{F65F8A79-0717-4B8E-9C33-8AB7DEA2FA4A}" type="pres">
      <dgm:prSet presAssocID="{B49781C8-897B-4538-B289-C601BD045ACD}" presName="parallelogram5" presStyleLbl="alignNode1" presStyleIdx="39" presStyleCnt="49"/>
      <dgm:spPr/>
    </dgm:pt>
    <dgm:pt modelId="{DC27161B-024D-41F5-A25A-DC8558EA4FB6}" type="pres">
      <dgm:prSet presAssocID="{B49781C8-897B-4538-B289-C601BD045ACD}" presName="parallelogram6" presStyleLbl="alignNode1" presStyleIdx="40" presStyleCnt="49"/>
      <dgm:spPr/>
    </dgm:pt>
    <dgm:pt modelId="{D17F727A-80DE-4919-835A-C4FE24CB0A9F}" type="pres">
      <dgm:prSet presAssocID="{B49781C8-897B-4538-B289-C601BD045ACD}" presName="parallelogram7" presStyleLbl="alignNode1" presStyleIdx="41" presStyleCnt="49"/>
      <dgm:spPr/>
    </dgm:pt>
    <dgm:pt modelId="{99484A6B-5E4B-4D0B-A7EE-8612F9A2D259}" type="pres">
      <dgm:prSet presAssocID="{0F4E6FAD-54D9-466B-B85A-86A930C167B3}" presName="sibTrans" presStyleCnt="0"/>
      <dgm:spPr/>
    </dgm:pt>
    <dgm:pt modelId="{0BBFB36C-60BB-47A3-AF29-758E5A477C4F}" type="pres">
      <dgm:prSet presAssocID="{DAE19CAC-118B-4BB4-89B8-AB8A80F9CC60}" presName="parenttextcomposite" presStyleCnt="0"/>
      <dgm:spPr/>
    </dgm:pt>
    <dgm:pt modelId="{3162D12E-A982-47C6-87A3-FA23AF59E53F}" type="pres">
      <dgm:prSet presAssocID="{DAE19CAC-118B-4BB4-89B8-AB8A80F9CC60}" presName="parenttext" presStyleLbl="revTx" presStyleIdx="6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7D36-5455-4D26-B6BE-736F45D61E1E}" type="pres">
      <dgm:prSet presAssocID="{DAE19CAC-118B-4BB4-89B8-AB8A80F9CC60}" presName="parallelogramComposite" presStyleCnt="0"/>
      <dgm:spPr/>
    </dgm:pt>
    <dgm:pt modelId="{43510EEE-56A6-4E07-AB30-FC1479E21EFF}" type="pres">
      <dgm:prSet presAssocID="{DAE19CAC-118B-4BB4-89B8-AB8A80F9CC60}" presName="parallelogram1" presStyleLbl="alignNode1" presStyleIdx="42" presStyleCnt="49"/>
      <dgm:spPr/>
    </dgm:pt>
    <dgm:pt modelId="{BFB1B403-1ED8-4091-8378-6EF453147529}" type="pres">
      <dgm:prSet presAssocID="{DAE19CAC-118B-4BB4-89B8-AB8A80F9CC60}" presName="parallelogram2" presStyleLbl="alignNode1" presStyleIdx="43" presStyleCnt="49"/>
      <dgm:spPr/>
    </dgm:pt>
    <dgm:pt modelId="{E71638F1-3AF6-48BD-86E6-84F9628FD6D0}" type="pres">
      <dgm:prSet presAssocID="{DAE19CAC-118B-4BB4-89B8-AB8A80F9CC60}" presName="parallelogram3" presStyleLbl="alignNode1" presStyleIdx="44" presStyleCnt="49"/>
      <dgm:spPr/>
    </dgm:pt>
    <dgm:pt modelId="{DA3763AF-B230-47B3-A800-06AEE04810E4}" type="pres">
      <dgm:prSet presAssocID="{DAE19CAC-118B-4BB4-89B8-AB8A80F9CC60}" presName="parallelogram4" presStyleLbl="alignNode1" presStyleIdx="45" presStyleCnt="49"/>
      <dgm:spPr/>
    </dgm:pt>
    <dgm:pt modelId="{9056981A-E0C6-49C3-9532-9D91315E45F5}" type="pres">
      <dgm:prSet presAssocID="{DAE19CAC-118B-4BB4-89B8-AB8A80F9CC60}" presName="parallelogram5" presStyleLbl="alignNode1" presStyleIdx="46" presStyleCnt="49"/>
      <dgm:spPr/>
    </dgm:pt>
    <dgm:pt modelId="{0492B003-33A5-4FAE-85B5-A1416972B696}" type="pres">
      <dgm:prSet presAssocID="{DAE19CAC-118B-4BB4-89B8-AB8A80F9CC60}" presName="parallelogram6" presStyleLbl="alignNode1" presStyleIdx="47" presStyleCnt="49"/>
      <dgm:spPr/>
    </dgm:pt>
    <dgm:pt modelId="{A300D0C4-35E1-453C-8CF9-ED94C9F64F29}" type="pres">
      <dgm:prSet presAssocID="{DAE19CAC-118B-4BB4-89B8-AB8A80F9CC60}" presName="parallelogram7" presStyleLbl="alignNode1" presStyleIdx="48" presStyleCnt="49"/>
      <dgm:spPr/>
    </dgm:pt>
  </dgm:ptLst>
  <dgm:cxnLst>
    <dgm:cxn modelId="{77DD742D-6149-46FE-90FB-30225BBF05B2}" srcId="{576CACB2-FD6E-4D8D-8CE1-2581C183B317}" destId="{DAE19CAC-118B-4BB4-89B8-AB8A80F9CC60}" srcOrd="6" destOrd="0" parTransId="{E796E0D1-84BD-4E84-8F4D-711312900B1F}" sibTransId="{A4C644D7-57B2-40C9-B04D-2777B0C8964C}"/>
    <dgm:cxn modelId="{07849B04-0AE6-484E-B67B-D45EF35D6CDE}" srcId="{576CACB2-FD6E-4D8D-8CE1-2581C183B317}" destId="{4B5F9523-7C41-42BE-B89F-4C72CBA5CB73}" srcOrd="1" destOrd="0" parTransId="{4D31DD21-EC89-4940-A309-C858C298B6B8}" sibTransId="{10251140-A774-4FEE-B920-2646CB9E52FF}"/>
    <dgm:cxn modelId="{3EBFCA86-D7D7-4128-9A8F-A01186162F3E}" type="presOf" srcId="{E951540B-4A29-432E-B26D-88806D2E614C}" destId="{C9AF3691-1788-433A-829B-421942200DE3}" srcOrd="0" destOrd="0" presId="urn:microsoft.com/office/officeart/2008/layout/VerticalAccentList"/>
    <dgm:cxn modelId="{C81CF38D-B0C7-41F5-91B5-B6B9EC692FB6}" type="presOf" srcId="{A28BD683-A772-4D13-BD4E-23ABBECAB043}" destId="{D2F8AEBD-300F-4BE3-97E4-5963F6183B11}" srcOrd="0" destOrd="0" presId="urn:microsoft.com/office/officeart/2008/layout/VerticalAccentList"/>
    <dgm:cxn modelId="{ED3F4096-77A6-4320-A23F-1494FAA41B78}" srcId="{576CACB2-FD6E-4D8D-8CE1-2581C183B317}" destId="{A3451C69-F6F9-4D67-A06B-BF5556D49E71}" srcOrd="2" destOrd="0" parTransId="{7E15FC57-E593-4E78-9AE7-3763B1895B91}" sibTransId="{688818FF-7BAE-4C21-8104-D44F1982B09F}"/>
    <dgm:cxn modelId="{982F58F1-F352-4563-AEA4-DCC4201C95A7}" type="presOf" srcId="{A3451C69-F6F9-4D67-A06B-BF5556D49E71}" destId="{D09AFDC4-D9E9-40B1-B3E7-2CE527E02673}" srcOrd="0" destOrd="0" presId="urn:microsoft.com/office/officeart/2008/layout/VerticalAccentList"/>
    <dgm:cxn modelId="{CEF4D675-6E59-434E-886A-AD278111B1C6}" srcId="{576CACB2-FD6E-4D8D-8CE1-2581C183B317}" destId="{70441E20-67F7-468C-A48E-ED8A4D230AEF}" srcOrd="0" destOrd="0" parTransId="{AA4F7FF7-56CB-49E5-A130-115E60B4E92E}" sibTransId="{F837915A-155E-4AFB-9CEC-F01A39B3676A}"/>
    <dgm:cxn modelId="{C66FE411-FA25-4395-873F-30B94975D36F}" type="presOf" srcId="{B49781C8-897B-4538-B289-C601BD045ACD}" destId="{EAA430F8-A958-47B7-90C4-3FEA44364223}" srcOrd="0" destOrd="0" presId="urn:microsoft.com/office/officeart/2008/layout/VerticalAccentList"/>
    <dgm:cxn modelId="{C4AF8D9F-06DA-42CD-B9EF-0ACB857B4D41}" type="presOf" srcId="{576CACB2-FD6E-4D8D-8CE1-2581C183B317}" destId="{425D9FBD-D066-49D9-8CF0-1C02F2628CDE}" srcOrd="0" destOrd="0" presId="urn:microsoft.com/office/officeart/2008/layout/VerticalAccentList"/>
    <dgm:cxn modelId="{33942DE8-38E6-4384-923A-BBF1512ECF0D}" type="presOf" srcId="{70441E20-67F7-468C-A48E-ED8A4D230AEF}" destId="{0E8F2BEE-FA6A-4FDF-BF68-66C442CD0FF8}" srcOrd="0" destOrd="0" presId="urn:microsoft.com/office/officeart/2008/layout/VerticalAccentList"/>
    <dgm:cxn modelId="{09BBB559-FCF8-4B22-BAF8-D2B6546E334D}" type="presOf" srcId="{4B5F9523-7C41-42BE-B89F-4C72CBA5CB73}" destId="{18B912EB-5DE5-40F5-B5B0-9A30AE5541C4}" srcOrd="0" destOrd="0" presId="urn:microsoft.com/office/officeart/2008/layout/VerticalAccentList"/>
    <dgm:cxn modelId="{00067081-C665-435B-B839-EC9A589270B2}" type="presOf" srcId="{DAE19CAC-118B-4BB4-89B8-AB8A80F9CC60}" destId="{3162D12E-A982-47C6-87A3-FA23AF59E53F}" srcOrd="0" destOrd="0" presId="urn:microsoft.com/office/officeart/2008/layout/VerticalAccentList"/>
    <dgm:cxn modelId="{95AA25FB-07EA-4C88-B952-2751ADA92A51}" srcId="{576CACB2-FD6E-4D8D-8CE1-2581C183B317}" destId="{A28BD683-A772-4D13-BD4E-23ABBECAB043}" srcOrd="4" destOrd="0" parTransId="{E8DC15D5-DBCB-44C3-9C0B-47D17F5CCF7E}" sibTransId="{985D064A-81F2-4E63-A0C4-15E9322F17FA}"/>
    <dgm:cxn modelId="{6836A60B-9A9D-4427-8182-30CC271DF976}" srcId="{576CACB2-FD6E-4D8D-8CE1-2581C183B317}" destId="{B49781C8-897B-4538-B289-C601BD045ACD}" srcOrd="5" destOrd="0" parTransId="{446B95F5-2FA6-497A-BA43-741CD5DFB01F}" sibTransId="{0F4E6FAD-54D9-466B-B85A-86A930C167B3}"/>
    <dgm:cxn modelId="{B3A34B5F-45CB-4FD2-B87B-60AD64C2FBB4}" srcId="{576CACB2-FD6E-4D8D-8CE1-2581C183B317}" destId="{E951540B-4A29-432E-B26D-88806D2E614C}" srcOrd="3" destOrd="0" parTransId="{E410B2D4-B7C3-470F-B620-7407649EA656}" sibTransId="{D46D8750-21C7-4113-8196-31F62FC9436D}"/>
    <dgm:cxn modelId="{3716807C-1808-4DE7-A7DB-4E54191371C7}" type="presParOf" srcId="{425D9FBD-D066-49D9-8CF0-1C02F2628CDE}" destId="{2B64557F-DBBF-46BD-A2EC-369FED7AD6EE}" srcOrd="0" destOrd="0" presId="urn:microsoft.com/office/officeart/2008/layout/VerticalAccentList"/>
    <dgm:cxn modelId="{F1B55ADF-7DE1-4F67-A148-E4161DABA98F}" type="presParOf" srcId="{2B64557F-DBBF-46BD-A2EC-369FED7AD6EE}" destId="{0E8F2BEE-FA6A-4FDF-BF68-66C442CD0FF8}" srcOrd="0" destOrd="0" presId="urn:microsoft.com/office/officeart/2008/layout/VerticalAccentList"/>
    <dgm:cxn modelId="{6B147356-3BB8-4B76-85F8-A8F25050AEBD}" type="presParOf" srcId="{425D9FBD-D066-49D9-8CF0-1C02F2628CDE}" destId="{B90C70DF-877F-46A3-9D26-B3537EDCD103}" srcOrd="1" destOrd="0" presId="urn:microsoft.com/office/officeart/2008/layout/VerticalAccentList"/>
    <dgm:cxn modelId="{EFC18546-1E8E-4BDB-9FBF-BE817CF1F82D}" type="presParOf" srcId="{B90C70DF-877F-46A3-9D26-B3537EDCD103}" destId="{F8BB4EA0-0817-4F8B-92F2-C5F96954C780}" srcOrd="0" destOrd="0" presId="urn:microsoft.com/office/officeart/2008/layout/VerticalAccentList"/>
    <dgm:cxn modelId="{FC16FA2D-868D-410A-9E99-5915D04C5E19}" type="presParOf" srcId="{B90C70DF-877F-46A3-9D26-B3537EDCD103}" destId="{8EA25F70-4818-4FC6-AC7A-4D6D222B087C}" srcOrd="1" destOrd="0" presId="urn:microsoft.com/office/officeart/2008/layout/VerticalAccentList"/>
    <dgm:cxn modelId="{0A4E9AA5-905D-4C52-87A7-DCC5554E58F2}" type="presParOf" srcId="{B90C70DF-877F-46A3-9D26-B3537EDCD103}" destId="{8C7A2EA3-9548-44EE-A1C3-82A303BC8A6C}" srcOrd="2" destOrd="0" presId="urn:microsoft.com/office/officeart/2008/layout/VerticalAccentList"/>
    <dgm:cxn modelId="{19A67D5E-80B2-46E0-833B-CF61F0046095}" type="presParOf" srcId="{B90C70DF-877F-46A3-9D26-B3537EDCD103}" destId="{82580120-3A7C-4F10-ADB3-042E35EDD1FE}" srcOrd="3" destOrd="0" presId="urn:microsoft.com/office/officeart/2008/layout/VerticalAccentList"/>
    <dgm:cxn modelId="{982BE454-EFA6-4E22-BC11-55528B208B7E}" type="presParOf" srcId="{B90C70DF-877F-46A3-9D26-B3537EDCD103}" destId="{22D6C01A-5616-42DD-A79D-6E6AB3B22B67}" srcOrd="4" destOrd="0" presId="urn:microsoft.com/office/officeart/2008/layout/VerticalAccentList"/>
    <dgm:cxn modelId="{1E4101BA-9DB6-43B1-A486-904035CD99FC}" type="presParOf" srcId="{B90C70DF-877F-46A3-9D26-B3537EDCD103}" destId="{BA86792D-74F9-48BF-A806-ABE2049C6E80}" srcOrd="5" destOrd="0" presId="urn:microsoft.com/office/officeart/2008/layout/VerticalAccentList"/>
    <dgm:cxn modelId="{9DFCCECC-7DB6-4687-96C6-2EDF7155F52B}" type="presParOf" srcId="{B90C70DF-877F-46A3-9D26-B3537EDCD103}" destId="{92F22E00-25B4-4599-BDFF-78E14737FF21}" srcOrd="6" destOrd="0" presId="urn:microsoft.com/office/officeart/2008/layout/VerticalAccentList"/>
    <dgm:cxn modelId="{E1583940-E045-4E0E-A1C8-70F8172928C4}" type="presParOf" srcId="{425D9FBD-D066-49D9-8CF0-1C02F2628CDE}" destId="{A585139D-8B45-488E-90C6-4896008F6DB1}" srcOrd="2" destOrd="0" presId="urn:microsoft.com/office/officeart/2008/layout/VerticalAccentList"/>
    <dgm:cxn modelId="{DEC90B9A-E801-4B75-B71E-D582ADCBD18E}" type="presParOf" srcId="{425D9FBD-D066-49D9-8CF0-1C02F2628CDE}" destId="{6EA82B0E-6108-405E-BBE5-4F67FA9640D2}" srcOrd="3" destOrd="0" presId="urn:microsoft.com/office/officeart/2008/layout/VerticalAccentList"/>
    <dgm:cxn modelId="{D2F850D9-65AE-4F48-9EC0-09D6EBD32778}" type="presParOf" srcId="{6EA82B0E-6108-405E-BBE5-4F67FA9640D2}" destId="{18B912EB-5DE5-40F5-B5B0-9A30AE5541C4}" srcOrd="0" destOrd="0" presId="urn:microsoft.com/office/officeart/2008/layout/VerticalAccentList"/>
    <dgm:cxn modelId="{16DF344C-9678-43D6-BB19-F321B51FE546}" type="presParOf" srcId="{425D9FBD-D066-49D9-8CF0-1C02F2628CDE}" destId="{FF8823CB-C927-40F6-9A45-38B52448C289}" srcOrd="4" destOrd="0" presId="urn:microsoft.com/office/officeart/2008/layout/VerticalAccentList"/>
    <dgm:cxn modelId="{0BF0F1B5-103B-4378-AF9B-A4934E36D1BA}" type="presParOf" srcId="{FF8823CB-C927-40F6-9A45-38B52448C289}" destId="{3D434D33-64D9-4D58-B9FB-7896810BB8DD}" srcOrd="0" destOrd="0" presId="urn:microsoft.com/office/officeart/2008/layout/VerticalAccentList"/>
    <dgm:cxn modelId="{12862B99-E19F-4B13-A14A-A734A6B1C376}" type="presParOf" srcId="{FF8823CB-C927-40F6-9A45-38B52448C289}" destId="{4D794BDA-1A38-4CF5-8B17-5F78D86F8517}" srcOrd="1" destOrd="0" presId="urn:microsoft.com/office/officeart/2008/layout/VerticalAccentList"/>
    <dgm:cxn modelId="{25A8C0AB-75D5-4F3E-943C-DD4F3AADE217}" type="presParOf" srcId="{FF8823CB-C927-40F6-9A45-38B52448C289}" destId="{BA22CE86-120E-48F6-8DB2-6A80380261A7}" srcOrd="2" destOrd="0" presId="urn:microsoft.com/office/officeart/2008/layout/VerticalAccentList"/>
    <dgm:cxn modelId="{DC25872C-FB76-46F8-A469-E5932F6CD256}" type="presParOf" srcId="{FF8823CB-C927-40F6-9A45-38B52448C289}" destId="{ED61437A-B5A4-4CC6-838D-99061C666BAE}" srcOrd="3" destOrd="0" presId="urn:microsoft.com/office/officeart/2008/layout/VerticalAccentList"/>
    <dgm:cxn modelId="{E8485ED7-A7EE-4C6C-822B-6AB3433B97E3}" type="presParOf" srcId="{FF8823CB-C927-40F6-9A45-38B52448C289}" destId="{46E7776E-F321-4351-AF97-F292E1CAA68C}" srcOrd="4" destOrd="0" presId="urn:microsoft.com/office/officeart/2008/layout/VerticalAccentList"/>
    <dgm:cxn modelId="{F5EDA033-F046-43F1-BF44-BE29554BE9EB}" type="presParOf" srcId="{FF8823CB-C927-40F6-9A45-38B52448C289}" destId="{0D0C225B-71E6-4026-91F9-363B8772EEB8}" srcOrd="5" destOrd="0" presId="urn:microsoft.com/office/officeart/2008/layout/VerticalAccentList"/>
    <dgm:cxn modelId="{C808B119-C762-455C-979E-62F98579F5D7}" type="presParOf" srcId="{FF8823CB-C927-40F6-9A45-38B52448C289}" destId="{CDBB08D7-DFBE-46B3-B266-099E1FD5A373}" srcOrd="6" destOrd="0" presId="urn:microsoft.com/office/officeart/2008/layout/VerticalAccentList"/>
    <dgm:cxn modelId="{5C008B54-7516-4948-82BD-D8BBEF818B6A}" type="presParOf" srcId="{425D9FBD-D066-49D9-8CF0-1C02F2628CDE}" destId="{9233828B-ACF8-45FD-86D5-1D6136B81F14}" srcOrd="5" destOrd="0" presId="urn:microsoft.com/office/officeart/2008/layout/VerticalAccentList"/>
    <dgm:cxn modelId="{6A5A4F8F-E8AF-4896-BD24-FC09EF485FB8}" type="presParOf" srcId="{425D9FBD-D066-49D9-8CF0-1C02F2628CDE}" destId="{0F72ABA4-4934-4701-9395-28C9B43D03A9}" srcOrd="6" destOrd="0" presId="urn:microsoft.com/office/officeart/2008/layout/VerticalAccentList"/>
    <dgm:cxn modelId="{234DCBB6-20E3-4D21-9CA0-4E7E4AA26B40}" type="presParOf" srcId="{0F72ABA4-4934-4701-9395-28C9B43D03A9}" destId="{D09AFDC4-D9E9-40B1-B3E7-2CE527E02673}" srcOrd="0" destOrd="0" presId="urn:microsoft.com/office/officeart/2008/layout/VerticalAccentList"/>
    <dgm:cxn modelId="{66443CF2-16A2-42DB-AFF6-10E1E6652D97}" type="presParOf" srcId="{425D9FBD-D066-49D9-8CF0-1C02F2628CDE}" destId="{2F40494D-21DD-489D-AB56-AC5B8695C04A}" srcOrd="7" destOrd="0" presId="urn:microsoft.com/office/officeart/2008/layout/VerticalAccentList"/>
    <dgm:cxn modelId="{1A3F2ABA-B61F-4A3C-9B11-197815F5DC83}" type="presParOf" srcId="{2F40494D-21DD-489D-AB56-AC5B8695C04A}" destId="{3CE34F7F-A705-42BE-AA75-F0611D1675C7}" srcOrd="0" destOrd="0" presId="urn:microsoft.com/office/officeart/2008/layout/VerticalAccentList"/>
    <dgm:cxn modelId="{3BF34AFA-5A0E-4855-B9A9-87D324740353}" type="presParOf" srcId="{2F40494D-21DD-489D-AB56-AC5B8695C04A}" destId="{CC0A954A-740D-4C0D-B695-A31DD06B2676}" srcOrd="1" destOrd="0" presId="urn:microsoft.com/office/officeart/2008/layout/VerticalAccentList"/>
    <dgm:cxn modelId="{7F7FB731-0EAA-4BCE-BEFB-E70C67BD88E6}" type="presParOf" srcId="{2F40494D-21DD-489D-AB56-AC5B8695C04A}" destId="{5D9247CD-A58D-4D72-853E-3E1D5DF58A3B}" srcOrd="2" destOrd="0" presId="urn:microsoft.com/office/officeart/2008/layout/VerticalAccentList"/>
    <dgm:cxn modelId="{15524D6F-A688-4B59-9A0E-2DC3D42387D9}" type="presParOf" srcId="{2F40494D-21DD-489D-AB56-AC5B8695C04A}" destId="{A1702A20-BFDD-45C2-88DE-0A3C82DEEBC4}" srcOrd="3" destOrd="0" presId="urn:microsoft.com/office/officeart/2008/layout/VerticalAccentList"/>
    <dgm:cxn modelId="{E7EAD028-1A07-48A2-8222-46FEE37D13D8}" type="presParOf" srcId="{2F40494D-21DD-489D-AB56-AC5B8695C04A}" destId="{3D3BE82C-6E81-47FE-B7D5-C209812A0F51}" srcOrd="4" destOrd="0" presId="urn:microsoft.com/office/officeart/2008/layout/VerticalAccentList"/>
    <dgm:cxn modelId="{23BDD4BD-6A3F-4C75-AE44-D11B541D1C24}" type="presParOf" srcId="{2F40494D-21DD-489D-AB56-AC5B8695C04A}" destId="{579942C4-131B-4D13-8D97-E19880EF10D1}" srcOrd="5" destOrd="0" presId="urn:microsoft.com/office/officeart/2008/layout/VerticalAccentList"/>
    <dgm:cxn modelId="{2F2CB017-1121-4829-A96A-BADA2E42BA4B}" type="presParOf" srcId="{2F40494D-21DD-489D-AB56-AC5B8695C04A}" destId="{AC28D302-92B4-4356-B253-A5C97A6A799E}" srcOrd="6" destOrd="0" presId="urn:microsoft.com/office/officeart/2008/layout/VerticalAccentList"/>
    <dgm:cxn modelId="{308B8B9A-2794-44AC-8D3E-0CE5A1179A59}" type="presParOf" srcId="{425D9FBD-D066-49D9-8CF0-1C02F2628CDE}" destId="{54C1FF63-B47A-4AEC-B3BC-CC644ECC7AD9}" srcOrd="8" destOrd="0" presId="urn:microsoft.com/office/officeart/2008/layout/VerticalAccentList"/>
    <dgm:cxn modelId="{BB9856A6-1A3B-4FBB-9FD7-7337476AFD02}" type="presParOf" srcId="{425D9FBD-D066-49D9-8CF0-1C02F2628CDE}" destId="{2B445663-B792-4362-AFC8-93FDD1A59A12}" srcOrd="9" destOrd="0" presId="urn:microsoft.com/office/officeart/2008/layout/VerticalAccentList"/>
    <dgm:cxn modelId="{5A0FB44E-9A81-4719-87C8-93AC60811179}" type="presParOf" srcId="{2B445663-B792-4362-AFC8-93FDD1A59A12}" destId="{C9AF3691-1788-433A-829B-421942200DE3}" srcOrd="0" destOrd="0" presId="urn:microsoft.com/office/officeart/2008/layout/VerticalAccentList"/>
    <dgm:cxn modelId="{45827E1F-270E-48DD-AC70-DF574BC1207C}" type="presParOf" srcId="{425D9FBD-D066-49D9-8CF0-1C02F2628CDE}" destId="{BF449DB4-6E62-46DD-AB52-440526E67933}" srcOrd="10" destOrd="0" presId="urn:microsoft.com/office/officeart/2008/layout/VerticalAccentList"/>
    <dgm:cxn modelId="{DA85D7CD-388B-4415-B18F-C7770F60A781}" type="presParOf" srcId="{BF449DB4-6E62-46DD-AB52-440526E67933}" destId="{43551DE6-5A40-4505-BE5B-28362468FD01}" srcOrd="0" destOrd="0" presId="urn:microsoft.com/office/officeart/2008/layout/VerticalAccentList"/>
    <dgm:cxn modelId="{13175917-9395-4628-ADE2-0E203B4765CC}" type="presParOf" srcId="{BF449DB4-6E62-46DD-AB52-440526E67933}" destId="{1FF99A62-1D03-408B-A828-55568498D221}" srcOrd="1" destOrd="0" presId="urn:microsoft.com/office/officeart/2008/layout/VerticalAccentList"/>
    <dgm:cxn modelId="{2F870440-D3D3-40DB-8B2A-FF520FDB9210}" type="presParOf" srcId="{BF449DB4-6E62-46DD-AB52-440526E67933}" destId="{D575CCF7-A4FC-43A5-BE28-1EA018EAF2FD}" srcOrd="2" destOrd="0" presId="urn:microsoft.com/office/officeart/2008/layout/VerticalAccentList"/>
    <dgm:cxn modelId="{E2E4704F-529B-4121-98A2-6DD77606F82A}" type="presParOf" srcId="{BF449DB4-6E62-46DD-AB52-440526E67933}" destId="{36594073-5926-47D9-975D-F74BB3E672C5}" srcOrd="3" destOrd="0" presId="urn:microsoft.com/office/officeart/2008/layout/VerticalAccentList"/>
    <dgm:cxn modelId="{5FB0A035-BB3F-450D-B3A4-0D7836A63C82}" type="presParOf" srcId="{BF449DB4-6E62-46DD-AB52-440526E67933}" destId="{12E7A772-F190-47FB-8544-FB635F5C07DA}" srcOrd="4" destOrd="0" presId="urn:microsoft.com/office/officeart/2008/layout/VerticalAccentList"/>
    <dgm:cxn modelId="{2420B1F6-2159-4792-88CC-4A6DA93E9C96}" type="presParOf" srcId="{BF449DB4-6E62-46DD-AB52-440526E67933}" destId="{160FE840-75AD-4CB4-AF23-D210187CF94E}" srcOrd="5" destOrd="0" presId="urn:microsoft.com/office/officeart/2008/layout/VerticalAccentList"/>
    <dgm:cxn modelId="{4F137D34-796A-4F4F-95A0-E26B0B8191C8}" type="presParOf" srcId="{BF449DB4-6E62-46DD-AB52-440526E67933}" destId="{E98C7A2D-7666-496F-AC1D-ED18EB1FFA3A}" srcOrd="6" destOrd="0" presId="urn:microsoft.com/office/officeart/2008/layout/VerticalAccentList"/>
    <dgm:cxn modelId="{91A9A529-63B3-47C7-B3C8-0A7AA16F79A8}" type="presParOf" srcId="{425D9FBD-D066-49D9-8CF0-1C02F2628CDE}" destId="{D74245DE-B0B4-4041-9038-CC398C9548FE}" srcOrd="11" destOrd="0" presId="urn:microsoft.com/office/officeart/2008/layout/VerticalAccentList"/>
    <dgm:cxn modelId="{D5AA501F-DC24-4EA3-9D67-837ACBD75FE5}" type="presParOf" srcId="{425D9FBD-D066-49D9-8CF0-1C02F2628CDE}" destId="{EA79A290-2978-4822-9B96-C452430A24A4}" srcOrd="12" destOrd="0" presId="urn:microsoft.com/office/officeart/2008/layout/VerticalAccentList"/>
    <dgm:cxn modelId="{754C6495-709E-41FF-8ADC-3EAD24E0CFA9}" type="presParOf" srcId="{EA79A290-2978-4822-9B96-C452430A24A4}" destId="{D2F8AEBD-300F-4BE3-97E4-5963F6183B11}" srcOrd="0" destOrd="0" presId="urn:microsoft.com/office/officeart/2008/layout/VerticalAccentList"/>
    <dgm:cxn modelId="{D6DC8661-D237-42E4-9669-F5DB61E7384A}" type="presParOf" srcId="{425D9FBD-D066-49D9-8CF0-1C02F2628CDE}" destId="{CB50B15A-B3AF-4FC8-B33A-D7ACF0A4F3C0}" srcOrd="13" destOrd="0" presId="urn:microsoft.com/office/officeart/2008/layout/VerticalAccentList"/>
    <dgm:cxn modelId="{D7F0ADD9-3E29-4B0D-BDD9-E83E5F599652}" type="presParOf" srcId="{CB50B15A-B3AF-4FC8-B33A-D7ACF0A4F3C0}" destId="{B32C0EE2-6C15-49D6-9E72-1AC9BB7AC1CA}" srcOrd="0" destOrd="0" presId="urn:microsoft.com/office/officeart/2008/layout/VerticalAccentList"/>
    <dgm:cxn modelId="{048CB618-A7EA-4C7F-8B82-86FD88F5205B}" type="presParOf" srcId="{CB50B15A-B3AF-4FC8-B33A-D7ACF0A4F3C0}" destId="{EABA9C78-6A26-4981-85CA-4469A16AEDCC}" srcOrd="1" destOrd="0" presId="urn:microsoft.com/office/officeart/2008/layout/VerticalAccentList"/>
    <dgm:cxn modelId="{8864F783-E41E-433D-8701-3F5874A30895}" type="presParOf" srcId="{CB50B15A-B3AF-4FC8-B33A-D7ACF0A4F3C0}" destId="{3C66DEB1-AE1D-4198-B013-7FA1DF790124}" srcOrd="2" destOrd="0" presId="urn:microsoft.com/office/officeart/2008/layout/VerticalAccentList"/>
    <dgm:cxn modelId="{14085BD3-BA24-44EB-A483-53FF9DA89C3E}" type="presParOf" srcId="{CB50B15A-B3AF-4FC8-B33A-D7ACF0A4F3C0}" destId="{10297D8A-499B-4724-BCB1-9D3EE616FE8D}" srcOrd="3" destOrd="0" presId="urn:microsoft.com/office/officeart/2008/layout/VerticalAccentList"/>
    <dgm:cxn modelId="{5F07C210-59CF-4AF3-BC83-061B7B352B91}" type="presParOf" srcId="{CB50B15A-B3AF-4FC8-B33A-D7ACF0A4F3C0}" destId="{A500571A-3134-4FC2-84B6-F3F76D60D5CA}" srcOrd="4" destOrd="0" presId="urn:microsoft.com/office/officeart/2008/layout/VerticalAccentList"/>
    <dgm:cxn modelId="{EC94650C-64E4-4939-BC39-DE4B5739BAFF}" type="presParOf" srcId="{CB50B15A-B3AF-4FC8-B33A-D7ACF0A4F3C0}" destId="{69B3293E-1440-454F-A65A-BEE2C7D750D6}" srcOrd="5" destOrd="0" presId="urn:microsoft.com/office/officeart/2008/layout/VerticalAccentList"/>
    <dgm:cxn modelId="{663E7A80-7A56-4E9A-920A-E2A614C4279E}" type="presParOf" srcId="{CB50B15A-B3AF-4FC8-B33A-D7ACF0A4F3C0}" destId="{9C795A94-C7FE-4918-9941-B46D551975C0}" srcOrd="6" destOrd="0" presId="urn:microsoft.com/office/officeart/2008/layout/VerticalAccentList"/>
    <dgm:cxn modelId="{A3A45F4C-453D-459E-AFD2-5A4BF7A4A803}" type="presParOf" srcId="{425D9FBD-D066-49D9-8CF0-1C02F2628CDE}" destId="{F2AA8F1B-B41C-4007-B826-CE46C728D82C}" srcOrd="14" destOrd="0" presId="urn:microsoft.com/office/officeart/2008/layout/VerticalAccentList"/>
    <dgm:cxn modelId="{9B259C16-976F-4774-9E40-4612744E653E}" type="presParOf" srcId="{425D9FBD-D066-49D9-8CF0-1C02F2628CDE}" destId="{DF6C911B-D368-49CF-9B0D-4112CA55BA29}" srcOrd="15" destOrd="0" presId="urn:microsoft.com/office/officeart/2008/layout/VerticalAccentList"/>
    <dgm:cxn modelId="{EAF85D15-6379-4C24-9786-7BD2F0EC2AB3}" type="presParOf" srcId="{DF6C911B-D368-49CF-9B0D-4112CA55BA29}" destId="{EAA430F8-A958-47B7-90C4-3FEA44364223}" srcOrd="0" destOrd="0" presId="urn:microsoft.com/office/officeart/2008/layout/VerticalAccentList"/>
    <dgm:cxn modelId="{8531B13C-84C9-4E66-BFFE-0EA2BCEEFF31}" type="presParOf" srcId="{425D9FBD-D066-49D9-8CF0-1C02F2628CDE}" destId="{62EC5905-3A1A-4D68-A8A0-286DD99B910A}" srcOrd="16" destOrd="0" presId="urn:microsoft.com/office/officeart/2008/layout/VerticalAccentList"/>
    <dgm:cxn modelId="{03FFB873-A441-4C8A-856C-6DDF09CCC088}" type="presParOf" srcId="{62EC5905-3A1A-4D68-A8A0-286DD99B910A}" destId="{B1620A33-2887-4F1C-A88B-CD05CD881C1C}" srcOrd="0" destOrd="0" presId="urn:microsoft.com/office/officeart/2008/layout/VerticalAccentList"/>
    <dgm:cxn modelId="{712CAA11-9123-4A54-82B1-1F28A34BC4B5}" type="presParOf" srcId="{62EC5905-3A1A-4D68-A8A0-286DD99B910A}" destId="{FB5DC734-4FD8-4E90-8F8A-64875D98A98F}" srcOrd="1" destOrd="0" presId="urn:microsoft.com/office/officeart/2008/layout/VerticalAccentList"/>
    <dgm:cxn modelId="{28F21625-2BA2-4CD0-804D-2CBEEA088191}" type="presParOf" srcId="{62EC5905-3A1A-4D68-A8A0-286DD99B910A}" destId="{D203C82D-C8ED-4D5A-B2E4-9E44B897D419}" srcOrd="2" destOrd="0" presId="urn:microsoft.com/office/officeart/2008/layout/VerticalAccentList"/>
    <dgm:cxn modelId="{03675517-AA28-488F-8892-B6E0EE6F4BE3}" type="presParOf" srcId="{62EC5905-3A1A-4D68-A8A0-286DD99B910A}" destId="{41815A8E-BCA3-41EE-8162-4470B2101372}" srcOrd="3" destOrd="0" presId="urn:microsoft.com/office/officeart/2008/layout/VerticalAccentList"/>
    <dgm:cxn modelId="{047140F5-34D8-43A7-AAD8-1FDE332BD79A}" type="presParOf" srcId="{62EC5905-3A1A-4D68-A8A0-286DD99B910A}" destId="{F65F8A79-0717-4B8E-9C33-8AB7DEA2FA4A}" srcOrd="4" destOrd="0" presId="urn:microsoft.com/office/officeart/2008/layout/VerticalAccentList"/>
    <dgm:cxn modelId="{3ADF540B-E194-4292-8B66-95245914C5C2}" type="presParOf" srcId="{62EC5905-3A1A-4D68-A8A0-286DD99B910A}" destId="{DC27161B-024D-41F5-A25A-DC8558EA4FB6}" srcOrd="5" destOrd="0" presId="urn:microsoft.com/office/officeart/2008/layout/VerticalAccentList"/>
    <dgm:cxn modelId="{F21B7C3C-FD56-4388-859F-6E3CA9E31A87}" type="presParOf" srcId="{62EC5905-3A1A-4D68-A8A0-286DD99B910A}" destId="{D17F727A-80DE-4919-835A-C4FE24CB0A9F}" srcOrd="6" destOrd="0" presId="urn:microsoft.com/office/officeart/2008/layout/VerticalAccentList"/>
    <dgm:cxn modelId="{D0DE9959-E976-48EA-852C-53A7B75DE5EE}" type="presParOf" srcId="{425D9FBD-D066-49D9-8CF0-1C02F2628CDE}" destId="{99484A6B-5E4B-4D0B-A7EE-8612F9A2D259}" srcOrd="17" destOrd="0" presId="urn:microsoft.com/office/officeart/2008/layout/VerticalAccentList"/>
    <dgm:cxn modelId="{C5761A4A-030F-4B7D-AE51-0DE48B282844}" type="presParOf" srcId="{425D9FBD-D066-49D9-8CF0-1C02F2628CDE}" destId="{0BBFB36C-60BB-47A3-AF29-758E5A477C4F}" srcOrd="18" destOrd="0" presId="urn:microsoft.com/office/officeart/2008/layout/VerticalAccentList"/>
    <dgm:cxn modelId="{50002F2D-4D05-46C8-8CC2-430C78F2C8B7}" type="presParOf" srcId="{0BBFB36C-60BB-47A3-AF29-758E5A477C4F}" destId="{3162D12E-A982-47C6-87A3-FA23AF59E53F}" srcOrd="0" destOrd="0" presId="urn:microsoft.com/office/officeart/2008/layout/VerticalAccentList"/>
    <dgm:cxn modelId="{07DE007F-DBF1-4FBB-B79E-096613E4D38C}" type="presParOf" srcId="{425D9FBD-D066-49D9-8CF0-1C02F2628CDE}" destId="{889A7D36-5455-4D26-B6BE-736F45D61E1E}" srcOrd="19" destOrd="0" presId="urn:microsoft.com/office/officeart/2008/layout/VerticalAccentList"/>
    <dgm:cxn modelId="{60F362DA-687A-4767-B6CE-2A41F742C88C}" type="presParOf" srcId="{889A7D36-5455-4D26-B6BE-736F45D61E1E}" destId="{43510EEE-56A6-4E07-AB30-FC1479E21EFF}" srcOrd="0" destOrd="0" presId="urn:microsoft.com/office/officeart/2008/layout/VerticalAccentList"/>
    <dgm:cxn modelId="{B70EE2DA-1CB4-48EA-B16E-72C83C922019}" type="presParOf" srcId="{889A7D36-5455-4D26-B6BE-736F45D61E1E}" destId="{BFB1B403-1ED8-4091-8378-6EF453147529}" srcOrd="1" destOrd="0" presId="urn:microsoft.com/office/officeart/2008/layout/VerticalAccentList"/>
    <dgm:cxn modelId="{DF1290E7-F73C-4632-A128-3A54700ACA49}" type="presParOf" srcId="{889A7D36-5455-4D26-B6BE-736F45D61E1E}" destId="{E71638F1-3AF6-48BD-86E6-84F9628FD6D0}" srcOrd="2" destOrd="0" presId="urn:microsoft.com/office/officeart/2008/layout/VerticalAccentList"/>
    <dgm:cxn modelId="{DB1CBEBA-3416-4B12-AA41-611497044608}" type="presParOf" srcId="{889A7D36-5455-4D26-B6BE-736F45D61E1E}" destId="{DA3763AF-B230-47B3-A800-06AEE04810E4}" srcOrd="3" destOrd="0" presId="urn:microsoft.com/office/officeart/2008/layout/VerticalAccentList"/>
    <dgm:cxn modelId="{0883A40D-5B02-4FC9-B59A-FF3458E6A7C4}" type="presParOf" srcId="{889A7D36-5455-4D26-B6BE-736F45D61E1E}" destId="{9056981A-E0C6-49C3-9532-9D91315E45F5}" srcOrd="4" destOrd="0" presId="urn:microsoft.com/office/officeart/2008/layout/VerticalAccentList"/>
    <dgm:cxn modelId="{17C77AD0-3D9C-4470-8A52-85D42FF33C2A}" type="presParOf" srcId="{889A7D36-5455-4D26-B6BE-736F45D61E1E}" destId="{0492B003-33A5-4FAE-85B5-A1416972B696}" srcOrd="5" destOrd="0" presId="urn:microsoft.com/office/officeart/2008/layout/VerticalAccentList"/>
    <dgm:cxn modelId="{7470A6FF-12CE-4406-BB63-3F09018A6F70}" type="presParOf" srcId="{889A7D36-5455-4D26-B6BE-736F45D61E1E}" destId="{A300D0C4-35E1-453C-8CF9-ED94C9F64F29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82475F-7D51-4530-A4F4-184FFE7A4F30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99B00E6-1B1D-470F-A6EC-2BABC9B119CE}">
      <dgm:prSet/>
      <dgm:spPr/>
      <dgm:t>
        <a:bodyPr/>
        <a:lstStyle/>
        <a:p>
          <a:pPr rtl="0"/>
          <a:r>
            <a:rPr lang="uk-UA" b="1" dirty="0" smtClean="0">
              <a:solidFill>
                <a:schemeClr val="tx1"/>
              </a:solidFill>
            </a:rPr>
            <a:t>службове</a:t>
          </a:r>
          <a:endParaRPr lang="ru-RU" b="1" dirty="0">
            <a:solidFill>
              <a:schemeClr val="tx1"/>
            </a:solidFill>
          </a:endParaRPr>
        </a:p>
      </dgm:t>
    </dgm:pt>
    <dgm:pt modelId="{3D273CDE-D424-48BA-B91D-B63363163A9E}" type="parTrans" cxnId="{6CF5F77B-3D6F-4FB7-AF30-EAC94A306C57}">
      <dgm:prSet/>
      <dgm:spPr/>
      <dgm:t>
        <a:bodyPr/>
        <a:lstStyle/>
        <a:p>
          <a:endParaRPr lang="ru-RU"/>
        </a:p>
      </dgm:t>
    </dgm:pt>
    <dgm:pt modelId="{C85CD681-8039-4F94-BAE0-E3865F8F8802}" type="sibTrans" cxnId="{6CF5F77B-3D6F-4FB7-AF30-EAC94A306C57}">
      <dgm:prSet/>
      <dgm:spPr/>
      <dgm:t>
        <a:bodyPr/>
        <a:lstStyle/>
        <a:p>
          <a:endParaRPr lang="ru-RU"/>
        </a:p>
      </dgm:t>
    </dgm:pt>
    <dgm:pt modelId="{A6B516A8-05B9-48B9-8692-CEAD8B0CEACE}">
      <dgm:prSet/>
      <dgm:spPr/>
      <dgm:t>
        <a:bodyPr/>
        <a:lstStyle/>
        <a:p>
          <a:pPr rtl="0"/>
          <a:r>
            <a:rPr lang="uk-UA" b="1" dirty="0" smtClean="0">
              <a:solidFill>
                <a:schemeClr val="tx1"/>
              </a:solidFill>
            </a:rPr>
            <a:t>ділове </a:t>
          </a:r>
          <a:endParaRPr lang="ru-RU" b="1" dirty="0">
            <a:solidFill>
              <a:schemeClr val="tx1"/>
            </a:solidFill>
          </a:endParaRPr>
        </a:p>
      </dgm:t>
    </dgm:pt>
    <dgm:pt modelId="{EC324C94-11E6-4D3B-A34A-AD4A69E4500B}" type="parTrans" cxnId="{82432F7D-35CB-47C8-AEE7-238A6837040D}">
      <dgm:prSet/>
      <dgm:spPr/>
      <dgm:t>
        <a:bodyPr/>
        <a:lstStyle/>
        <a:p>
          <a:endParaRPr lang="ru-RU"/>
        </a:p>
      </dgm:t>
    </dgm:pt>
    <dgm:pt modelId="{C1D57C4E-3110-4CD0-AE19-9EB9ACEFC8AC}" type="sibTrans" cxnId="{82432F7D-35CB-47C8-AEE7-238A6837040D}">
      <dgm:prSet/>
      <dgm:spPr/>
      <dgm:t>
        <a:bodyPr/>
        <a:lstStyle/>
        <a:p>
          <a:endParaRPr lang="ru-RU"/>
        </a:p>
      </dgm:t>
    </dgm:pt>
    <dgm:pt modelId="{0C13472A-5797-48B5-BE42-816ABE91DF07}">
      <dgm:prSet/>
      <dgm:spPr/>
      <dgm:t>
        <a:bodyPr/>
        <a:lstStyle/>
        <a:p>
          <a:pPr rtl="0"/>
          <a:r>
            <a:rPr lang="uk-UA" b="1" dirty="0" smtClean="0">
              <a:solidFill>
                <a:schemeClr val="tx1"/>
              </a:solidFill>
            </a:rPr>
            <a:t>приватне офіційне</a:t>
          </a:r>
          <a:endParaRPr lang="ru-RU" b="1" dirty="0">
            <a:solidFill>
              <a:schemeClr val="tx1"/>
            </a:solidFill>
          </a:endParaRPr>
        </a:p>
      </dgm:t>
    </dgm:pt>
    <dgm:pt modelId="{F0FA8FFD-C4D1-4514-80AB-59B36B767E87}" type="parTrans" cxnId="{412BF348-611E-4C5C-9DF9-15491E099ADE}">
      <dgm:prSet/>
      <dgm:spPr/>
      <dgm:t>
        <a:bodyPr/>
        <a:lstStyle/>
        <a:p>
          <a:endParaRPr lang="ru-RU"/>
        </a:p>
      </dgm:t>
    </dgm:pt>
    <dgm:pt modelId="{80C9BECD-D553-41F9-95CA-7D49D444C267}" type="sibTrans" cxnId="{412BF348-611E-4C5C-9DF9-15491E099ADE}">
      <dgm:prSet/>
      <dgm:spPr/>
      <dgm:t>
        <a:bodyPr/>
        <a:lstStyle/>
        <a:p>
          <a:endParaRPr lang="ru-RU"/>
        </a:p>
      </dgm:t>
    </dgm:pt>
    <dgm:pt modelId="{45D8A03E-DFC1-4CBE-8C51-48242ADBCCD5}">
      <dgm:prSet/>
      <dgm:spPr/>
      <dgm:t>
        <a:bodyPr/>
        <a:lstStyle/>
        <a:p>
          <a:pPr rtl="0"/>
          <a:r>
            <a:rPr lang="uk-UA" b="1" dirty="0" smtClean="0">
              <a:solidFill>
                <a:schemeClr val="tx1"/>
              </a:solidFill>
            </a:rPr>
            <a:t>приватне неофіційне</a:t>
          </a:r>
          <a:endParaRPr lang="ru-RU" b="1" dirty="0">
            <a:solidFill>
              <a:schemeClr val="tx1"/>
            </a:solidFill>
          </a:endParaRPr>
        </a:p>
      </dgm:t>
    </dgm:pt>
    <dgm:pt modelId="{17510DFE-F244-48C1-83AC-C47B4E8FDC01}" type="parTrans" cxnId="{202E82F7-1477-4C4A-AD43-B271EB59924A}">
      <dgm:prSet/>
      <dgm:spPr/>
      <dgm:t>
        <a:bodyPr/>
        <a:lstStyle/>
        <a:p>
          <a:endParaRPr lang="ru-RU"/>
        </a:p>
      </dgm:t>
    </dgm:pt>
    <dgm:pt modelId="{E28850B9-0B24-4D8A-BA58-D0884F881B75}" type="sibTrans" cxnId="{202E82F7-1477-4C4A-AD43-B271EB59924A}">
      <dgm:prSet/>
      <dgm:spPr/>
      <dgm:t>
        <a:bodyPr/>
        <a:lstStyle/>
        <a:p>
          <a:endParaRPr lang="ru-RU"/>
        </a:p>
      </dgm:t>
    </dgm:pt>
    <dgm:pt modelId="{9CB05990-90A0-4083-B2DF-C9AA4D76FF14}" type="pres">
      <dgm:prSet presAssocID="{D682475F-7D51-4530-A4F4-184FFE7A4F3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13FA32-6656-48E5-B8EE-6DB95C36E73E}" type="pres">
      <dgm:prSet presAssocID="{D682475F-7D51-4530-A4F4-184FFE7A4F30}" presName="arrow" presStyleLbl="bgShp" presStyleIdx="0" presStyleCnt="1"/>
      <dgm:spPr/>
    </dgm:pt>
    <dgm:pt modelId="{18DBDD14-4D70-46E2-AAD1-8D3F039D2010}" type="pres">
      <dgm:prSet presAssocID="{D682475F-7D51-4530-A4F4-184FFE7A4F30}" presName="linearProcess" presStyleCnt="0"/>
      <dgm:spPr/>
    </dgm:pt>
    <dgm:pt modelId="{936DEAA2-E59D-45B5-9C7A-98A0F0CE3140}" type="pres">
      <dgm:prSet presAssocID="{499B00E6-1B1D-470F-A6EC-2BABC9B119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12F07-5EA8-469F-B22A-65836379DFC1}" type="pres">
      <dgm:prSet presAssocID="{C85CD681-8039-4F94-BAE0-E3865F8F8802}" presName="sibTrans" presStyleCnt="0"/>
      <dgm:spPr/>
    </dgm:pt>
    <dgm:pt modelId="{78409299-DF2B-4037-B7DF-813A0D0F9D99}" type="pres">
      <dgm:prSet presAssocID="{A6B516A8-05B9-48B9-8692-CEAD8B0CEAC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C397C-3104-45A6-8828-F241D8A3D94E}" type="pres">
      <dgm:prSet presAssocID="{C1D57C4E-3110-4CD0-AE19-9EB9ACEFC8AC}" presName="sibTrans" presStyleCnt="0"/>
      <dgm:spPr/>
    </dgm:pt>
    <dgm:pt modelId="{C8A902A2-55E4-4929-84E0-4BA94539D997}" type="pres">
      <dgm:prSet presAssocID="{0C13472A-5797-48B5-BE42-816ABE91DF07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4150F-CAAB-4A13-ACDF-58B78FD33116}" type="pres">
      <dgm:prSet presAssocID="{80C9BECD-D553-41F9-95CA-7D49D444C267}" presName="sibTrans" presStyleCnt="0"/>
      <dgm:spPr/>
    </dgm:pt>
    <dgm:pt modelId="{596B81A8-DCD4-4D59-B457-0F739718FC0F}" type="pres">
      <dgm:prSet presAssocID="{45D8A03E-DFC1-4CBE-8C51-48242ADBCCD5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74B22E-9ECF-428C-91BF-1462C630C934}" type="presOf" srcId="{0C13472A-5797-48B5-BE42-816ABE91DF07}" destId="{C8A902A2-55E4-4929-84E0-4BA94539D997}" srcOrd="0" destOrd="0" presId="urn:microsoft.com/office/officeart/2005/8/layout/hProcess9"/>
    <dgm:cxn modelId="{7FEEEA36-7F6F-4F76-81A0-00962051C8D1}" type="presOf" srcId="{D682475F-7D51-4530-A4F4-184FFE7A4F30}" destId="{9CB05990-90A0-4083-B2DF-C9AA4D76FF14}" srcOrd="0" destOrd="0" presId="urn:microsoft.com/office/officeart/2005/8/layout/hProcess9"/>
    <dgm:cxn modelId="{6CF5F77B-3D6F-4FB7-AF30-EAC94A306C57}" srcId="{D682475F-7D51-4530-A4F4-184FFE7A4F30}" destId="{499B00E6-1B1D-470F-A6EC-2BABC9B119CE}" srcOrd="0" destOrd="0" parTransId="{3D273CDE-D424-48BA-B91D-B63363163A9E}" sibTransId="{C85CD681-8039-4F94-BAE0-E3865F8F8802}"/>
    <dgm:cxn modelId="{1D894288-5561-4C32-9D0E-646C59B1C8BD}" type="presOf" srcId="{499B00E6-1B1D-470F-A6EC-2BABC9B119CE}" destId="{936DEAA2-E59D-45B5-9C7A-98A0F0CE3140}" srcOrd="0" destOrd="0" presId="urn:microsoft.com/office/officeart/2005/8/layout/hProcess9"/>
    <dgm:cxn modelId="{412BF348-611E-4C5C-9DF9-15491E099ADE}" srcId="{D682475F-7D51-4530-A4F4-184FFE7A4F30}" destId="{0C13472A-5797-48B5-BE42-816ABE91DF07}" srcOrd="2" destOrd="0" parTransId="{F0FA8FFD-C4D1-4514-80AB-59B36B767E87}" sibTransId="{80C9BECD-D553-41F9-95CA-7D49D444C267}"/>
    <dgm:cxn modelId="{82432F7D-35CB-47C8-AEE7-238A6837040D}" srcId="{D682475F-7D51-4530-A4F4-184FFE7A4F30}" destId="{A6B516A8-05B9-48B9-8692-CEAD8B0CEACE}" srcOrd="1" destOrd="0" parTransId="{EC324C94-11E6-4D3B-A34A-AD4A69E4500B}" sibTransId="{C1D57C4E-3110-4CD0-AE19-9EB9ACEFC8AC}"/>
    <dgm:cxn modelId="{7056C8C8-CB76-4532-8D07-70BD5B84988A}" type="presOf" srcId="{A6B516A8-05B9-48B9-8692-CEAD8B0CEACE}" destId="{78409299-DF2B-4037-B7DF-813A0D0F9D99}" srcOrd="0" destOrd="0" presId="urn:microsoft.com/office/officeart/2005/8/layout/hProcess9"/>
    <dgm:cxn modelId="{202E82F7-1477-4C4A-AD43-B271EB59924A}" srcId="{D682475F-7D51-4530-A4F4-184FFE7A4F30}" destId="{45D8A03E-DFC1-4CBE-8C51-48242ADBCCD5}" srcOrd="3" destOrd="0" parTransId="{17510DFE-F244-48C1-83AC-C47B4E8FDC01}" sibTransId="{E28850B9-0B24-4D8A-BA58-D0884F881B75}"/>
    <dgm:cxn modelId="{AC2ED33C-6942-49C5-952C-17F8ADC643B3}" type="presOf" srcId="{45D8A03E-DFC1-4CBE-8C51-48242ADBCCD5}" destId="{596B81A8-DCD4-4D59-B457-0F739718FC0F}" srcOrd="0" destOrd="0" presId="urn:microsoft.com/office/officeart/2005/8/layout/hProcess9"/>
    <dgm:cxn modelId="{E681D629-F6BB-422D-807B-C59AA4C5A051}" type="presParOf" srcId="{9CB05990-90A0-4083-B2DF-C9AA4D76FF14}" destId="{CC13FA32-6656-48E5-B8EE-6DB95C36E73E}" srcOrd="0" destOrd="0" presId="urn:microsoft.com/office/officeart/2005/8/layout/hProcess9"/>
    <dgm:cxn modelId="{B4BD5655-BBC5-4ACB-B55A-AB614A2043EF}" type="presParOf" srcId="{9CB05990-90A0-4083-B2DF-C9AA4D76FF14}" destId="{18DBDD14-4D70-46E2-AAD1-8D3F039D2010}" srcOrd="1" destOrd="0" presId="urn:microsoft.com/office/officeart/2005/8/layout/hProcess9"/>
    <dgm:cxn modelId="{7F31DF60-2C19-4A39-9298-F6E3B3EED4E1}" type="presParOf" srcId="{18DBDD14-4D70-46E2-AAD1-8D3F039D2010}" destId="{936DEAA2-E59D-45B5-9C7A-98A0F0CE3140}" srcOrd="0" destOrd="0" presId="urn:microsoft.com/office/officeart/2005/8/layout/hProcess9"/>
    <dgm:cxn modelId="{AA3A0BBE-080B-4B56-A960-B616B3DB68AD}" type="presParOf" srcId="{18DBDD14-4D70-46E2-AAD1-8D3F039D2010}" destId="{D0012F07-5EA8-469F-B22A-65836379DFC1}" srcOrd="1" destOrd="0" presId="urn:microsoft.com/office/officeart/2005/8/layout/hProcess9"/>
    <dgm:cxn modelId="{35F940E8-5FF2-4CAD-884A-14C14692D132}" type="presParOf" srcId="{18DBDD14-4D70-46E2-AAD1-8D3F039D2010}" destId="{78409299-DF2B-4037-B7DF-813A0D0F9D99}" srcOrd="2" destOrd="0" presId="urn:microsoft.com/office/officeart/2005/8/layout/hProcess9"/>
    <dgm:cxn modelId="{66F3E73B-B06B-426B-B94A-6C08ECC5C6C4}" type="presParOf" srcId="{18DBDD14-4D70-46E2-AAD1-8D3F039D2010}" destId="{889C397C-3104-45A6-8828-F241D8A3D94E}" srcOrd="3" destOrd="0" presId="urn:microsoft.com/office/officeart/2005/8/layout/hProcess9"/>
    <dgm:cxn modelId="{AE0BA398-24D4-4867-B3BB-52B5388D033F}" type="presParOf" srcId="{18DBDD14-4D70-46E2-AAD1-8D3F039D2010}" destId="{C8A902A2-55E4-4929-84E0-4BA94539D997}" srcOrd="4" destOrd="0" presId="urn:microsoft.com/office/officeart/2005/8/layout/hProcess9"/>
    <dgm:cxn modelId="{93382E2E-69B2-4AE7-A183-8139ED22FF24}" type="presParOf" srcId="{18DBDD14-4D70-46E2-AAD1-8D3F039D2010}" destId="{B294150F-CAAB-4A13-ACDF-58B78FD33116}" srcOrd="5" destOrd="0" presId="urn:microsoft.com/office/officeart/2005/8/layout/hProcess9"/>
    <dgm:cxn modelId="{06A2056C-2717-4F90-82F3-D84C2ACE0CD7}" type="presParOf" srcId="{18DBDD14-4D70-46E2-AAD1-8D3F039D2010}" destId="{596B81A8-DCD4-4D59-B457-0F739718FC0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A5525E-E85E-4102-85F7-58F865AF84E3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6FD72050-77E9-4F95-826A-59AD2535BC49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Місце і дата </a:t>
          </a:r>
          <a:r>
            <a:rPr lang="ru-RU" b="1" dirty="0" err="1" smtClean="0">
              <a:solidFill>
                <a:schemeClr val="tx1"/>
              </a:solidFill>
            </a:rPr>
            <a:t>написання</a:t>
          </a:r>
          <a:r>
            <a:rPr lang="ru-RU" b="1" dirty="0" smtClean="0">
              <a:solidFill>
                <a:schemeClr val="tx1"/>
              </a:solidFill>
            </a:rPr>
            <a:t> — справа </a:t>
          </a:r>
          <a:r>
            <a:rPr lang="ru-RU" b="1" dirty="0" err="1" smtClean="0">
              <a:solidFill>
                <a:schemeClr val="tx1"/>
              </a:solidFill>
            </a:rPr>
            <a:t>вгорі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аркуша</a:t>
          </a:r>
          <a:r>
            <a:rPr lang="ru-RU" b="1" dirty="0" smtClean="0">
              <a:solidFill>
                <a:schemeClr val="tx1"/>
              </a:solidFill>
            </a:rPr>
            <a:t>.</a:t>
          </a:r>
          <a:endParaRPr lang="ru-RU" b="1" dirty="0">
            <a:solidFill>
              <a:schemeClr val="tx1"/>
            </a:solidFill>
          </a:endParaRPr>
        </a:p>
      </dgm:t>
    </dgm:pt>
    <dgm:pt modelId="{DE7C65F6-01A0-40FF-886C-5173429FEFAA}" type="parTrans" cxnId="{AE6B20F2-F638-43E9-8474-C996345A8867}">
      <dgm:prSet/>
      <dgm:spPr/>
      <dgm:t>
        <a:bodyPr/>
        <a:lstStyle/>
        <a:p>
          <a:endParaRPr lang="ru-RU"/>
        </a:p>
      </dgm:t>
    </dgm:pt>
    <dgm:pt modelId="{E18092BB-4780-4A12-A2D4-E893A49B701D}" type="sibTrans" cxnId="{AE6B20F2-F638-43E9-8474-C996345A8867}">
      <dgm:prSet/>
      <dgm:spPr/>
      <dgm:t>
        <a:bodyPr/>
        <a:lstStyle/>
        <a:p>
          <a:endParaRPr lang="ru-RU"/>
        </a:p>
      </dgm:t>
    </dgm:pt>
    <dgm:pt modelId="{70EC72A4-0A07-4594-B548-2484CB9FD562}">
      <dgm:prSet/>
      <dgm:spPr/>
      <dgm:t>
        <a:bodyPr/>
        <a:lstStyle/>
        <a:p>
          <a:pPr rtl="0"/>
          <a:r>
            <a:rPr lang="ru-RU" b="1" dirty="0" err="1" smtClean="0">
              <a:solidFill>
                <a:schemeClr val="tx1"/>
              </a:solidFill>
            </a:rPr>
            <a:t>Звернення</a:t>
          </a:r>
          <a:r>
            <a:rPr lang="ru-RU" b="1" dirty="0" smtClean="0">
              <a:solidFill>
                <a:schemeClr val="tx1"/>
              </a:solidFill>
            </a:rPr>
            <a:t>.</a:t>
          </a:r>
          <a:endParaRPr lang="ru-RU" b="1" dirty="0">
            <a:solidFill>
              <a:schemeClr val="tx1"/>
            </a:solidFill>
          </a:endParaRPr>
        </a:p>
      </dgm:t>
    </dgm:pt>
    <dgm:pt modelId="{541BAADD-9FCE-4BF4-8D36-3D546625DE12}" type="parTrans" cxnId="{4D986D5D-0921-4B77-92FD-59512575867D}">
      <dgm:prSet/>
      <dgm:spPr/>
      <dgm:t>
        <a:bodyPr/>
        <a:lstStyle/>
        <a:p>
          <a:endParaRPr lang="ru-RU"/>
        </a:p>
      </dgm:t>
    </dgm:pt>
    <dgm:pt modelId="{68D4E3BD-E4B8-4F99-91CB-7B35EA12DD5F}" type="sibTrans" cxnId="{4D986D5D-0921-4B77-92FD-59512575867D}">
      <dgm:prSet/>
      <dgm:spPr/>
      <dgm:t>
        <a:bodyPr/>
        <a:lstStyle/>
        <a:p>
          <a:endParaRPr lang="ru-RU"/>
        </a:p>
      </dgm:t>
    </dgm:pt>
    <dgm:pt modelId="{7B00C739-1F42-42C0-A5E5-BB39083CD5D0}">
      <dgm:prSet/>
      <dgm:spPr/>
      <dgm:t>
        <a:bodyPr/>
        <a:lstStyle/>
        <a:p>
          <a:pPr rtl="0"/>
          <a:r>
            <a:rPr lang="ru-RU" b="1" dirty="0" err="1" smtClean="0">
              <a:solidFill>
                <a:schemeClr val="tx1"/>
              </a:solidFill>
            </a:rPr>
            <a:t>Основна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частина</a:t>
          </a:r>
          <a:r>
            <a:rPr lang="ru-RU" b="1" dirty="0" smtClean="0">
              <a:solidFill>
                <a:schemeClr val="tx1"/>
              </a:solidFill>
            </a:rPr>
            <a:t>.</a:t>
          </a:r>
          <a:endParaRPr lang="ru-RU" b="1" dirty="0">
            <a:solidFill>
              <a:schemeClr val="tx1"/>
            </a:solidFill>
          </a:endParaRPr>
        </a:p>
      </dgm:t>
    </dgm:pt>
    <dgm:pt modelId="{3DB60C10-2398-4817-BF17-DA925C0D3F43}" type="parTrans" cxnId="{98B1B23C-7603-40B7-A35A-1A0C194F1BE8}">
      <dgm:prSet/>
      <dgm:spPr/>
      <dgm:t>
        <a:bodyPr/>
        <a:lstStyle/>
        <a:p>
          <a:endParaRPr lang="ru-RU"/>
        </a:p>
      </dgm:t>
    </dgm:pt>
    <dgm:pt modelId="{BB557D37-2D24-4688-9D13-B3C9ADAB922F}" type="sibTrans" cxnId="{98B1B23C-7603-40B7-A35A-1A0C194F1BE8}">
      <dgm:prSet/>
      <dgm:spPr/>
      <dgm:t>
        <a:bodyPr/>
        <a:lstStyle/>
        <a:p>
          <a:endParaRPr lang="ru-RU"/>
        </a:p>
      </dgm:t>
    </dgm:pt>
    <dgm:pt modelId="{D39F8213-7FDF-41DD-AEF7-2A71356C116D}">
      <dgm:prSet/>
      <dgm:spPr/>
      <dgm:t>
        <a:bodyPr/>
        <a:lstStyle/>
        <a:p>
          <a:pPr rtl="0"/>
          <a:r>
            <a:rPr lang="ru-RU" b="1" dirty="0" err="1" smtClean="0">
              <a:solidFill>
                <a:schemeClr val="tx1"/>
              </a:solidFill>
            </a:rPr>
            <a:t>Прикінцева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частина</a:t>
          </a:r>
          <a:r>
            <a:rPr lang="ru-RU" b="1" dirty="0" smtClean="0">
              <a:solidFill>
                <a:schemeClr val="tx1"/>
              </a:solidFill>
            </a:rPr>
            <a:t>.</a:t>
          </a:r>
          <a:endParaRPr lang="ru-RU" b="1" dirty="0">
            <a:solidFill>
              <a:schemeClr val="tx1"/>
            </a:solidFill>
          </a:endParaRPr>
        </a:p>
      </dgm:t>
    </dgm:pt>
    <dgm:pt modelId="{AA1E9A39-9EFE-40E4-886B-E52EF4F272C7}" type="parTrans" cxnId="{C2AB73EA-E8F2-4F0C-BE28-3C715EA1FD2B}">
      <dgm:prSet/>
      <dgm:spPr/>
      <dgm:t>
        <a:bodyPr/>
        <a:lstStyle/>
        <a:p>
          <a:endParaRPr lang="ru-RU"/>
        </a:p>
      </dgm:t>
    </dgm:pt>
    <dgm:pt modelId="{372B24A8-C8B8-4895-8D51-8D1C760B2BBC}" type="sibTrans" cxnId="{C2AB73EA-E8F2-4F0C-BE28-3C715EA1FD2B}">
      <dgm:prSet/>
      <dgm:spPr/>
      <dgm:t>
        <a:bodyPr/>
        <a:lstStyle/>
        <a:p>
          <a:endParaRPr lang="ru-RU"/>
        </a:p>
      </dgm:t>
    </dgm:pt>
    <dgm:pt modelId="{ACBF6492-3961-41B5-A9E9-8FCCE9A2C5C4}">
      <dgm:prSet/>
      <dgm:spPr/>
      <dgm:t>
        <a:bodyPr/>
        <a:lstStyle/>
        <a:p>
          <a:pPr rtl="0"/>
          <a:r>
            <a:rPr lang="ru-RU" b="1" dirty="0" err="1" smtClean="0">
              <a:solidFill>
                <a:schemeClr val="tx1"/>
              </a:solidFill>
            </a:rPr>
            <a:t>Підпис</a:t>
          </a:r>
          <a:r>
            <a:rPr lang="ru-RU" b="1" dirty="0" smtClean="0">
              <a:solidFill>
                <a:schemeClr val="tx1"/>
              </a:solidFill>
            </a:rPr>
            <a:t> автора (адресанта).</a:t>
          </a:r>
          <a:endParaRPr lang="ru-RU" b="1" dirty="0">
            <a:solidFill>
              <a:schemeClr val="tx1"/>
            </a:solidFill>
          </a:endParaRPr>
        </a:p>
      </dgm:t>
    </dgm:pt>
    <dgm:pt modelId="{6C60E920-B9FC-45D4-A3B4-673B2308784F}" type="parTrans" cxnId="{CE3D31BB-F8E1-419D-8D8F-82B316392303}">
      <dgm:prSet/>
      <dgm:spPr/>
      <dgm:t>
        <a:bodyPr/>
        <a:lstStyle/>
        <a:p>
          <a:endParaRPr lang="ru-RU"/>
        </a:p>
      </dgm:t>
    </dgm:pt>
    <dgm:pt modelId="{E6B827A0-FD0C-48A1-9D43-3E1D5ABEE28A}" type="sibTrans" cxnId="{CE3D31BB-F8E1-419D-8D8F-82B316392303}">
      <dgm:prSet/>
      <dgm:spPr/>
      <dgm:t>
        <a:bodyPr/>
        <a:lstStyle/>
        <a:p>
          <a:endParaRPr lang="ru-RU"/>
        </a:p>
      </dgm:t>
    </dgm:pt>
    <dgm:pt modelId="{2FE33779-02BD-450B-871C-A3F048D607EA}" type="pres">
      <dgm:prSet presAssocID="{8EA5525E-E85E-4102-85F7-58F865AF84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B83DFB-4133-4A34-B1FE-B923979F8E7E}" type="pres">
      <dgm:prSet presAssocID="{6FD72050-77E9-4F95-826A-59AD2535BC4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74C5C-1FEB-4D00-B015-FC727A0F26FB}" type="pres">
      <dgm:prSet presAssocID="{E18092BB-4780-4A12-A2D4-E893A49B701D}" presName="spacer" presStyleCnt="0"/>
      <dgm:spPr/>
    </dgm:pt>
    <dgm:pt modelId="{4758C3C7-E7DC-4279-8E17-60A4A356060B}" type="pres">
      <dgm:prSet presAssocID="{70EC72A4-0A07-4594-B548-2484CB9FD56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5DB24-7DB6-4480-ACA5-EC13FD016B13}" type="pres">
      <dgm:prSet presAssocID="{68D4E3BD-E4B8-4F99-91CB-7B35EA12DD5F}" presName="spacer" presStyleCnt="0"/>
      <dgm:spPr/>
    </dgm:pt>
    <dgm:pt modelId="{B3246512-073F-4A69-8267-B8DF3E50DBDD}" type="pres">
      <dgm:prSet presAssocID="{7B00C739-1F42-42C0-A5E5-BB39083CD5D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61256-1138-4AFC-919F-815A26CEE904}" type="pres">
      <dgm:prSet presAssocID="{BB557D37-2D24-4688-9D13-B3C9ADAB922F}" presName="spacer" presStyleCnt="0"/>
      <dgm:spPr/>
    </dgm:pt>
    <dgm:pt modelId="{91068688-2D00-4DA8-9EDA-109C68FCAEE2}" type="pres">
      <dgm:prSet presAssocID="{D39F8213-7FDF-41DD-AEF7-2A71356C116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564E7-5FDE-4F1D-AE71-16740687CACB}" type="pres">
      <dgm:prSet presAssocID="{372B24A8-C8B8-4895-8D51-8D1C760B2BBC}" presName="spacer" presStyleCnt="0"/>
      <dgm:spPr/>
    </dgm:pt>
    <dgm:pt modelId="{186F7BE1-9ED7-4424-866F-7C451F04BD8B}" type="pres">
      <dgm:prSet presAssocID="{ACBF6492-3961-41B5-A9E9-8FCCE9A2C5C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77F478-5D21-45B7-885F-86AD4B2A3B60}" type="presOf" srcId="{ACBF6492-3961-41B5-A9E9-8FCCE9A2C5C4}" destId="{186F7BE1-9ED7-4424-866F-7C451F04BD8B}" srcOrd="0" destOrd="0" presId="urn:microsoft.com/office/officeart/2005/8/layout/vList2"/>
    <dgm:cxn modelId="{CE007E61-65B8-4C9F-A451-55FDA04903EB}" type="presOf" srcId="{6FD72050-77E9-4F95-826A-59AD2535BC49}" destId="{9AB83DFB-4133-4A34-B1FE-B923979F8E7E}" srcOrd="0" destOrd="0" presId="urn:microsoft.com/office/officeart/2005/8/layout/vList2"/>
    <dgm:cxn modelId="{FBB0642E-5020-4F10-BDF2-AAE885C3D5E8}" type="presOf" srcId="{7B00C739-1F42-42C0-A5E5-BB39083CD5D0}" destId="{B3246512-073F-4A69-8267-B8DF3E50DBDD}" srcOrd="0" destOrd="0" presId="urn:microsoft.com/office/officeart/2005/8/layout/vList2"/>
    <dgm:cxn modelId="{393E12CF-3C6D-41C7-97D7-C33CD42AD346}" type="presOf" srcId="{70EC72A4-0A07-4594-B548-2484CB9FD562}" destId="{4758C3C7-E7DC-4279-8E17-60A4A356060B}" srcOrd="0" destOrd="0" presId="urn:microsoft.com/office/officeart/2005/8/layout/vList2"/>
    <dgm:cxn modelId="{98B1B23C-7603-40B7-A35A-1A0C194F1BE8}" srcId="{8EA5525E-E85E-4102-85F7-58F865AF84E3}" destId="{7B00C739-1F42-42C0-A5E5-BB39083CD5D0}" srcOrd="2" destOrd="0" parTransId="{3DB60C10-2398-4817-BF17-DA925C0D3F43}" sibTransId="{BB557D37-2D24-4688-9D13-B3C9ADAB922F}"/>
    <dgm:cxn modelId="{CE3D31BB-F8E1-419D-8D8F-82B316392303}" srcId="{8EA5525E-E85E-4102-85F7-58F865AF84E3}" destId="{ACBF6492-3961-41B5-A9E9-8FCCE9A2C5C4}" srcOrd="4" destOrd="0" parTransId="{6C60E920-B9FC-45D4-A3B4-673B2308784F}" sibTransId="{E6B827A0-FD0C-48A1-9D43-3E1D5ABEE28A}"/>
    <dgm:cxn modelId="{8989905B-D198-4865-A29B-F01819851FB2}" type="presOf" srcId="{8EA5525E-E85E-4102-85F7-58F865AF84E3}" destId="{2FE33779-02BD-450B-871C-A3F048D607EA}" srcOrd="0" destOrd="0" presId="urn:microsoft.com/office/officeart/2005/8/layout/vList2"/>
    <dgm:cxn modelId="{AE6B20F2-F638-43E9-8474-C996345A8867}" srcId="{8EA5525E-E85E-4102-85F7-58F865AF84E3}" destId="{6FD72050-77E9-4F95-826A-59AD2535BC49}" srcOrd="0" destOrd="0" parTransId="{DE7C65F6-01A0-40FF-886C-5173429FEFAA}" sibTransId="{E18092BB-4780-4A12-A2D4-E893A49B701D}"/>
    <dgm:cxn modelId="{425C5511-172A-480A-829A-0D1A0C60D878}" type="presOf" srcId="{D39F8213-7FDF-41DD-AEF7-2A71356C116D}" destId="{91068688-2D00-4DA8-9EDA-109C68FCAEE2}" srcOrd="0" destOrd="0" presId="urn:microsoft.com/office/officeart/2005/8/layout/vList2"/>
    <dgm:cxn modelId="{C2AB73EA-E8F2-4F0C-BE28-3C715EA1FD2B}" srcId="{8EA5525E-E85E-4102-85F7-58F865AF84E3}" destId="{D39F8213-7FDF-41DD-AEF7-2A71356C116D}" srcOrd="3" destOrd="0" parTransId="{AA1E9A39-9EFE-40E4-886B-E52EF4F272C7}" sibTransId="{372B24A8-C8B8-4895-8D51-8D1C760B2BBC}"/>
    <dgm:cxn modelId="{4D986D5D-0921-4B77-92FD-59512575867D}" srcId="{8EA5525E-E85E-4102-85F7-58F865AF84E3}" destId="{70EC72A4-0A07-4594-B548-2484CB9FD562}" srcOrd="1" destOrd="0" parTransId="{541BAADD-9FCE-4BF4-8D36-3D546625DE12}" sibTransId="{68D4E3BD-E4B8-4F99-91CB-7B35EA12DD5F}"/>
    <dgm:cxn modelId="{E3EC64BE-C28F-4ABB-A2E0-DFF6B3CB4933}" type="presParOf" srcId="{2FE33779-02BD-450B-871C-A3F048D607EA}" destId="{9AB83DFB-4133-4A34-B1FE-B923979F8E7E}" srcOrd="0" destOrd="0" presId="urn:microsoft.com/office/officeart/2005/8/layout/vList2"/>
    <dgm:cxn modelId="{599ABB49-C817-4E92-9F10-6D78DB9623C7}" type="presParOf" srcId="{2FE33779-02BD-450B-871C-A3F048D607EA}" destId="{71F74C5C-1FEB-4D00-B015-FC727A0F26FB}" srcOrd="1" destOrd="0" presId="urn:microsoft.com/office/officeart/2005/8/layout/vList2"/>
    <dgm:cxn modelId="{0207646C-C1A8-495D-8AF6-880748383CC5}" type="presParOf" srcId="{2FE33779-02BD-450B-871C-A3F048D607EA}" destId="{4758C3C7-E7DC-4279-8E17-60A4A356060B}" srcOrd="2" destOrd="0" presId="urn:microsoft.com/office/officeart/2005/8/layout/vList2"/>
    <dgm:cxn modelId="{1AD7C972-FEEE-4F9E-9309-139C4F050691}" type="presParOf" srcId="{2FE33779-02BD-450B-871C-A3F048D607EA}" destId="{4845DB24-7DB6-4480-ACA5-EC13FD016B13}" srcOrd="3" destOrd="0" presId="urn:microsoft.com/office/officeart/2005/8/layout/vList2"/>
    <dgm:cxn modelId="{84774738-D5EB-4307-8E5D-ECB28FFCE1F6}" type="presParOf" srcId="{2FE33779-02BD-450B-871C-A3F048D607EA}" destId="{B3246512-073F-4A69-8267-B8DF3E50DBDD}" srcOrd="4" destOrd="0" presId="urn:microsoft.com/office/officeart/2005/8/layout/vList2"/>
    <dgm:cxn modelId="{E8F53738-6422-4773-88A6-6BBF99DB8D09}" type="presParOf" srcId="{2FE33779-02BD-450B-871C-A3F048D607EA}" destId="{6E761256-1138-4AFC-919F-815A26CEE904}" srcOrd="5" destOrd="0" presId="urn:microsoft.com/office/officeart/2005/8/layout/vList2"/>
    <dgm:cxn modelId="{7CD337E7-AFC7-4537-AC07-0198CDA3D42C}" type="presParOf" srcId="{2FE33779-02BD-450B-871C-A3F048D607EA}" destId="{91068688-2D00-4DA8-9EDA-109C68FCAEE2}" srcOrd="6" destOrd="0" presId="urn:microsoft.com/office/officeart/2005/8/layout/vList2"/>
    <dgm:cxn modelId="{59BDEA23-81D8-4A3C-82FF-6CD4B81E9CDB}" type="presParOf" srcId="{2FE33779-02BD-450B-871C-A3F048D607EA}" destId="{0D6564E7-5FDE-4F1D-AE71-16740687CACB}" srcOrd="7" destOrd="0" presId="urn:microsoft.com/office/officeart/2005/8/layout/vList2"/>
    <dgm:cxn modelId="{10D67C4D-9474-4321-A77B-4E5400A9AF71}" type="presParOf" srcId="{2FE33779-02BD-450B-871C-A3F048D607EA}" destId="{186F7BE1-9ED7-4424-866F-7C451F04BD8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18FD1F-3500-4D6F-AF3A-DF8C56135B6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C03F9E7-0DEB-4A5D-8FAD-34F9CE9D04D9}">
      <dgm:prSet custT="1"/>
      <dgm:spPr/>
      <dgm:t>
        <a:bodyPr/>
        <a:lstStyle/>
        <a:p>
          <a:pPr rtl="0"/>
          <a:r>
            <a:rPr lang="uk-UA" sz="1200" b="1" dirty="0" smtClean="0">
              <a:solidFill>
                <a:schemeClr val="tx1"/>
              </a:solidFill>
            </a:rPr>
            <a:t>Звертальні формули</a:t>
          </a:r>
          <a:endParaRPr lang="ru-RU" sz="1200" b="1" dirty="0">
            <a:solidFill>
              <a:schemeClr val="tx1"/>
            </a:solidFill>
          </a:endParaRPr>
        </a:p>
      </dgm:t>
    </dgm:pt>
    <dgm:pt modelId="{A7DE9C8B-B13F-4B65-AF07-5DCE16560F23}" type="parTrans" cxnId="{33263107-1E4A-416A-BA33-3514C0863F30}">
      <dgm:prSet/>
      <dgm:spPr/>
      <dgm:t>
        <a:bodyPr/>
        <a:lstStyle/>
        <a:p>
          <a:endParaRPr lang="ru-RU"/>
        </a:p>
      </dgm:t>
    </dgm:pt>
    <dgm:pt modelId="{BFF60B91-9389-4AC6-9FFC-F1384D48C376}" type="sibTrans" cxnId="{33263107-1E4A-416A-BA33-3514C0863F30}">
      <dgm:prSet/>
      <dgm:spPr/>
      <dgm:t>
        <a:bodyPr/>
        <a:lstStyle/>
        <a:p>
          <a:endParaRPr lang="ru-RU"/>
        </a:p>
      </dgm:t>
    </dgm:pt>
    <dgm:pt modelId="{2BBDDC74-4FC2-4688-9E03-2200B4AB50D8}">
      <dgm:prSet custT="1"/>
      <dgm:spPr/>
      <dgm:t>
        <a:bodyPr/>
        <a:lstStyle/>
        <a:p>
          <a:pPr rtl="0"/>
          <a:r>
            <a:rPr lang="uk-UA" sz="1200" b="1" dirty="0" smtClean="0">
              <a:solidFill>
                <a:schemeClr val="tx1"/>
              </a:solidFill>
            </a:rPr>
            <a:t>Компліментарні фрази: </a:t>
          </a:r>
          <a:r>
            <a:rPr lang="ru-RU" sz="1200" b="1" i="1" dirty="0" err="1" smtClean="0">
              <a:solidFill>
                <a:schemeClr val="tx1"/>
              </a:solidFill>
            </a:rPr>
            <a:t>Прийміть</a:t>
          </a:r>
          <a:r>
            <a:rPr lang="ru-RU" sz="1200" b="1" i="1" dirty="0" smtClean="0">
              <a:solidFill>
                <a:schemeClr val="tx1"/>
              </a:solidFill>
            </a:rPr>
            <a:t>, пане директоре, </a:t>
          </a:r>
          <a:r>
            <a:rPr lang="ru-RU" sz="1200" b="1" i="1" dirty="0" err="1" smtClean="0">
              <a:solidFill>
                <a:schemeClr val="tx1"/>
              </a:solidFill>
            </a:rPr>
            <a:t>запевнення</a:t>
          </a:r>
          <a:r>
            <a:rPr lang="ru-RU" sz="1200" b="1" i="1" dirty="0" smtClean="0">
              <a:solidFill>
                <a:schemeClr val="tx1"/>
              </a:solidFill>
            </a:rPr>
            <a:t> у </a:t>
          </a:r>
          <a:r>
            <a:rPr lang="ru-RU" sz="1200" b="1" i="1" dirty="0" err="1" smtClean="0">
              <a:solidFill>
                <a:schemeClr val="tx1"/>
              </a:solidFill>
            </a:rPr>
            <a:t>моїй</a:t>
          </a:r>
          <a:r>
            <a:rPr lang="ru-RU" sz="1200" b="1" i="1" dirty="0" smtClean="0">
              <a:solidFill>
                <a:schemeClr val="tx1"/>
              </a:solidFill>
            </a:rPr>
            <a:t> </a:t>
          </a:r>
          <a:r>
            <a:rPr lang="ru-RU" sz="1200" b="1" i="1" dirty="0" err="1" smtClean="0">
              <a:solidFill>
                <a:schemeClr val="tx1"/>
              </a:solidFill>
            </a:rPr>
            <a:t>глибокій</a:t>
          </a:r>
          <a:r>
            <a:rPr lang="ru-RU" sz="1200" b="1" i="1" dirty="0" smtClean="0">
              <a:solidFill>
                <a:schemeClr val="tx1"/>
              </a:solidFill>
            </a:rPr>
            <a:t> </a:t>
          </a:r>
          <a:r>
            <a:rPr lang="ru-RU" sz="1200" b="1" i="1" dirty="0" err="1" smtClean="0">
              <a:solidFill>
                <a:schemeClr val="tx1"/>
              </a:solidFill>
            </a:rPr>
            <a:t>пошані</a:t>
          </a:r>
          <a:r>
            <a:rPr lang="ru-RU" sz="1200" b="1" i="1" dirty="0" smtClean="0">
              <a:solidFill>
                <a:schemeClr val="tx1"/>
              </a:solidFill>
            </a:rPr>
            <a:t>; </a:t>
          </a:r>
          <a:r>
            <a:rPr lang="ru-RU" sz="1200" b="1" i="1" dirty="0" err="1" smtClean="0">
              <a:solidFill>
                <a:schemeClr val="tx1"/>
              </a:solidFill>
            </a:rPr>
            <a:t>Цілком</a:t>
          </a:r>
          <a:r>
            <a:rPr lang="ru-RU" sz="1200" b="1" i="1" dirty="0" smtClean="0">
              <a:solidFill>
                <a:schemeClr val="tx1"/>
              </a:solidFill>
            </a:rPr>
            <a:t> </a:t>
          </a:r>
          <a:r>
            <a:rPr lang="ru-RU" sz="1200" b="1" i="1" dirty="0" err="1" smtClean="0">
              <a:solidFill>
                <a:schemeClr val="tx1"/>
              </a:solidFill>
            </a:rPr>
            <a:t>щиро</a:t>
          </a:r>
          <a:r>
            <a:rPr lang="ru-RU" sz="1200" b="1" i="1" dirty="0" smtClean="0">
              <a:solidFill>
                <a:schemeClr val="tx1"/>
              </a:solidFill>
            </a:rPr>
            <a:t> Ваш </a:t>
          </a:r>
          <a:r>
            <a:rPr lang="ru-RU" sz="1200" b="1" i="1" dirty="0" err="1" smtClean="0">
              <a:solidFill>
                <a:schemeClr val="tx1"/>
              </a:solidFill>
            </a:rPr>
            <a:t>тощо</a:t>
          </a:r>
          <a:r>
            <a:rPr lang="ru-RU" sz="1200" b="1" i="1" dirty="0" smtClean="0">
              <a:solidFill>
                <a:schemeClr val="tx1"/>
              </a:solidFill>
            </a:rPr>
            <a:t>.</a:t>
          </a:r>
          <a:endParaRPr lang="ru-RU" sz="1200" b="1" dirty="0">
            <a:solidFill>
              <a:schemeClr val="tx1"/>
            </a:solidFill>
          </a:endParaRPr>
        </a:p>
      </dgm:t>
    </dgm:pt>
    <dgm:pt modelId="{6D07E323-F6C6-4B53-A7F3-112BA5217B81}" type="parTrans" cxnId="{B38AF8CB-CEFD-4C52-9C42-411F39298C93}">
      <dgm:prSet/>
      <dgm:spPr/>
      <dgm:t>
        <a:bodyPr/>
        <a:lstStyle/>
        <a:p>
          <a:endParaRPr lang="ru-RU"/>
        </a:p>
      </dgm:t>
    </dgm:pt>
    <dgm:pt modelId="{8A03EAAE-209A-442E-AEFC-AA641F81B6FE}" type="sibTrans" cxnId="{B38AF8CB-CEFD-4C52-9C42-411F39298C93}">
      <dgm:prSet/>
      <dgm:spPr/>
      <dgm:t>
        <a:bodyPr/>
        <a:lstStyle/>
        <a:p>
          <a:endParaRPr lang="ru-RU"/>
        </a:p>
      </dgm:t>
    </dgm:pt>
    <dgm:pt modelId="{383F542C-DEA3-40EA-B298-F16546B0B57C}">
      <dgm:prSet custT="1"/>
      <dgm:spPr/>
      <dgm:t>
        <a:bodyPr/>
        <a:lstStyle/>
        <a:p>
          <a:pPr rtl="0"/>
          <a:r>
            <a:rPr lang="ru-RU" sz="1200" b="1" dirty="0" smtClean="0">
              <a:solidFill>
                <a:schemeClr val="tx1"/>
              </a:solidFill>
            </a:rPr>
            <a:t>слова-</a:t>
          </a:r>
          <a:r>
            <a:rPr lang="ru-RU" sz="1200" b="1" dirty="0" err="1" smtClean="0">
              <a:solidFill>
                <a:schemeClr val="tx1"/>
              </a:solidFill>
            </a:rPr>
            <a:t>регулятиви</a:t>
          </a:r>
          <a:r>
            <a:rPr lang="ru-RU" sz="1200" b="1" dirty="0" smtClean="0">
              <a:solidFill>
                <a:schemeClr val="tx1"/>
              </a:solidFill>
            </a:rPr>
            <a:t> </a:t>
          </a:r>
          <a:r>
            <a:rPr lang="ru-RU" sz="1200" b="1" i="1" dirty="0" smtClean="0">
              <a:solidFill>
                <a:schemeClr val="tx1"/>
              </a:solidFill>
            </a:rPr>
            <a:t>пан </a:t>
          </a:r>
          <a:r>
            <a:rPr lang="ru-RU" sz="1200" b="1" i="1" dirty="0" err="1" smtClean="0">
              <a:solidFill>
                <a:schemeClr val="tx1"/>
              </a:solidFill>
            </a:rPr>
            <a:t>або</a:t>
          </a:r>
          <a:r>
            <a:rPr lang="ru-RU" sz="1200" b="1" i="1" dirty="0" smtClean="0">
              <a:solidFill>
                <a:schemeClr val="tx1"/>
              </a:solidFill>
            </a:rPr>
            <a:t> </a:t>
          </a:r>
          <a:r>
            <a:rPr lang="ru-RU" sz="1200" b="1" i="1" dirty="0" err="1" smtClean="0">
              <a:solidFill>
                <a:schemeClr val="tx1"/>
              </a:solidFill>
            </a:rPr>
            <a:t>добродій</a:t>
          </a:r>
          <a:r>
            <a:rPr lang="ru-RU" sz="1200" b="1" dirty="0" smtClean="0">
              <a:solidFill>
                <a:schemeClr val="tx1"/>
              </a:solidFill>
            </a:rPr>
            <a:t> з </a:t>
          </a:r>
          <a:r>
            <a:rPr lang="ru-RU" sz="1200" b="1" dirty="0" err="1" smtClean="0">
              <a:solidFill>
                <a:schemeClr val="tx1"/>
              </a:solidFill>
            </a:rPr>
            <a:t>означеннями</a:t>
          </a:r>
          <a:r>
            <a:rPr lang="ru-RU" sz="1200" b="1" dirty="0" smtClean="0">
              <a:solidFill>
                <a:schemeClr val="tx1"/>
              </a:solidFill>
            </a:rPr>
            <a:t>, </a:t>
          </a:r>
          <a:r>
            <a:rPr lang="ru-RU" sz="1200" b="1" dirty="0" err="1" smtClean="0">
              <a:solidFill>
                <a:schemeClr val="tx1"/>
              </a:solidFill>
            </a:rPr>
            <a:t>що</a:t>
          </a:r>
          <a:r>
            <a:rPr lang="ru-RU" sz="1200" b="1" dirty="0" smtClean="0">
              <a:solidFill>
                <a:schemeClr val="tx1"/>
              </a:solidFill>
            </a:rPr>
            <a:t> </a:t>
          </a:r>
          <a:r>
            <a:rPr lang="ru-RU" sz="1200" b="1" dirty="0" err="1" smtClean="0">
              <a:solidFill>
                <a:schemeClr val="tx1"/>
              </a:solidFill>
            </a:rPr>
            <a:t>засвідчують</a:t>
          </a:r>
          <a:r>
            <a:rPr lang="ru-RU" sz="1200" b="1" dirty="0" smtClean="0">
              <a:solidFill>
                <a:schemeClr val="tx1"/>
              </a:solidFill>
            </a:rPr>
            <a:t> </a:t>
          </a:r>
          <a:r>
            <a:rPr lang="ru-RU" sz="1200" b="1" dirty="0" err="1" smtClean="0">
              <a:solidFill>
                <a:schemeClr val="tx1"/>
              </a:solidFill>
            </a:rPr>
            <a:t>пошану</a:t>
          </a:r>
          <a:r>
            <a:rPr lang="ru-RU" sz="1200" b="1" dirty="0" smtClean="0">
              <a:solidFill>
                <a:schemeClr val="tx1"/>
              </a:solidFill>
            </a:rPr>
            <a:t>, і прикладками — </a:t>
          </a:r>
          <a:r>
            <a:rPr lang="ru-RU" sz="1200" b="1" dirty="0" err="1" smtClean="0">
              <a:solidFill>
                <a:schemeClr val="tx1"/>
              </a:solidFill>
            </a:rPr>
            <a:t>найменуваннями</a:t>
          </a:r>
          <a:r>
            <a:rPr lang="ru-RU" sz="1200" b="1" dirty="0" smtClean="0">
              <a:solidFill>
                <a:schemeClr val="tx1"/>
              </a:solidFill>
            </a:rPr>
            <a:t> статусу адресата: </a:t>
          </a:r>
          <a:r>
            <a:rPr lang="ru-RU" sz="1200" b="1" i="1" dirty="0" err="1" smtClean="0">
              <a:solidFill>
                <a:schemeClr val="tx1"/>
              </a:solidFill>
            </a:rPr>
            <a:t>Шановний</a:t>
          </a:r>
          <a:r>
            <a:rPr lang="ru-RU" sz="1200" b="1" i="1" dirty="0" smtClean="0">
              <a:solidFill>
                <a:schemeClr val="tx1"/>
              </a:solidFill>
            </a:rPr>
            <a:t> </a:t>
          </a:r>
          <a:r>
            <a:rPr lang="ru-RU" sz="1200" b="1" i="1" dirty="0" err="1" smtClean="0">
              <a:solidFill>
                <a:schemeClr val="tx1"/>
              </a:solidFill>
            </a:rPr>
            <a:t>добродію</a:t>
          </a:r>
          <a:r>
            <a:rPr lang="ru-RU" sz="1200" b="1" i="1" dirty="0" smtClean="0">
              <a:solidFill>
                <a:schemeClr val="tx1"/>
              </a:solidFill>
            </a:rPr>
            <a:t> редакторе!; </a:t>
          </a:r>
          <a:r>
            <a:rPr lang="ru-RU" sz="1200" b="1" i="1" dirty="0" err="1" smtClean="0">
              <a:solidFill>
                <a:schemeClr val="tx1"/>
              </a:solidFill>
            </a:rPr>
            <a:t>Високоповажний</a:t>
          </a:r>
          <a:r>
            <a:rPr lang="ru-RU" sz="1200" b="1" i="1" dirty="0" smtClean="0">
              <a:solidFill>
                <a:schemeClr val="tx1"/>
              </a:solidFill>
            </a:rPr>
            <a:t> пане </a:t>
          </a:r>
          <a:r>
            <a:rPr lang="ru-RU" sz="1200" b="1" i="1" dirty="0" err="1" smtClean="0">
              <a:solidFill>
                <a:schemeClr val="tx1"/>
              </a:solidFill>
            </a:rPr>
            <a:t>професоре</a:t>
          </a:r>
          <a:r>
            <a:rPr lang="ru-RU" sz="1200" b="1" i="1" dirty="0" smtClean="0">
              <a:solidFill>
                <a:schemeClr val="tx1"/>
              </a:solidFill>
            </a:rPr>
            <a:t>!; </a:t>
          </a:r>
          <a:r>
            <a:rPr lang="ru-RU" sz="1200" b="1" i="1" dirty="0" err="1" smtClean="0">
              <a:solidFill>
                <a:schemeClr val="tx1"/>
              </a:solidFill>
            </a:rPr>
            <a:t>Вельмишановний</a:t>
          </a:r>
          <a:r>
            <a:rPr lang="ru-RU" sz="1200" b="1" i="1" dirty="0" smtClean="0">
              <a:solidFill>
                <a:schemeClr val="tx1"/>
              </a:solidFill>
            </a:rPr>
            <a:t> пане </a:t>
          </a:r>
          <a:r>
            <a:rPr lang="ru-RU" sz="1200" b="1" i="1" dirty="0" err="1" smtClean="0">
              <a:solidFill>
                <a:schemeClr val="tx1"/>
              </a:solidFill>
            </a:rPr>
            <a:t>міністре</a:t>
          </a:r>
          <a:r>
            <a:rPr lang="ru-RU" sz="1200" b="1" i="1" dirty="0" smtClean="0">
              <a:solidFill>
                <a:schemeClr val="tx1"/>
              </a:solidFill>
            </a:rPr>
            <a:t>!</a:t>
          </a:r>
          <a:endParaRPr lang="ru-RU" sz="1200" b="1" dirty="0">
            <a:solidFill>
              <a:schemeClr val="tx1"/>
            </a:solidFill>
          </a:endParaRPr>
        </a:p>
      </dgm:t>
    </dgm:pt>
    <dgm:pt modelId="{379A72FA-43A5-48CD-ADFC-11BAA0DBF188}" type="parTrans" cxnId="{CB521D6B-4BE9-4509-9FB2-EDD075B6FADB}">
      <dgm:prSet/>
      <dgm:spPr/>
      <dgm:t>
        <a:bodyPr/>
        <a:lstStyle/>
        <a:p>
          <a:endParaRPr lang="ru-RU"/>
        </a:p>
      </dgm:t>
    </dgm:pt>
    <dgm:pt modelId="{368F58AA-7ABC-4987-8F53-D56649DB1BDC}" type="sibTrans" cxnId="{CB521D6B-4BE9-4509-9FB2-EDD075B6FADB}">
      <dgm:prSet/>
      <dgm:spPr/>
      <dgm:t>
        <a:bodyPr/>
        <a:lstStyle/>
        <a:p>
          <a:endParaRPr lang="ru-RU"/>
        </a:p>
      </dgm:t>
    </dgm:pt>
    <dgm:pt modelId="{0DF38966-5479-4999-9BDC-E67F7563385D}" type="pres">
      <dgm:prSet presAssocID="{2618FD1F-3500-4D6F-AF3A-DF8C56135B6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A07B0C3-BB7F-4B83-860A-4F6571465F96}" type="pres">
      <dgm:prSet presAssocID="{2618FD1F-3500-4D6F-AF3A-DF8C56135B67}" presName="pyramid" presStyleLbl="node1" presStyleIdx="0" presStyleCnt="1"/>
      <dgm:spPr/>
    </dgm:pt>
    <dgm:pt modelId="{25219DD3-BE91-4687-B54A-696FCD0BC6A0}" type="pres">
      <dgm:prSet presAssocID="{2618FD1F-3500-4D6F-AF3A-DF8C56135B67}" presName="theList" presStyleCnt="0"/>
      <dgm:spPr/>
    </dgm:pt>
    <dgm:pt modelId="{7BCD62AC-485E-4092-99A7-C2C931BA235C}" type="pres">
      <dgm:prSet presAssocID="{9C03F9E7-0DEB-4A5D-8FAD-34F9CE9D04D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1B508E-610A-4D39-A636-B2689AF89B13}" type="pres">
      <dgm:prSet presAssocID="{9C03F9E7-0DEB-4A5D-8FAD-34F9CE9D04D9}" presName="aSpace" presStyleCnt="0"/>
      <dgm:spPr/>
    </dgm:pt>
    <dgm:pt modelId="{8495181F-0435-4B27-A132-471E1369D7C3}" type="pres">
      <dgm:prSet presAssocID="{2BBDDC74-4FC2-4688-9E03-2200B4AB50D8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F61545-13A8-408A-B5F5-A9E06DC830C1}" type="pres">
      <dgm:prSet presAssocID="{2BBDDC74-4FC2-4688-9E03-2200B4AB50D8}" presName="aSpace" presStyleCnt="0"/>
      <dgm:spPr/>
    </dgm:pt>
    <dgm:pt modelId="{D1B529F9-9D3E-44FB-A2CE-B870A0FD4732}" type="pres">
      <dgm:prSet presAssocID="{383F542C-DEA3-40EA-B298-F16546B0B57C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4F501-194A-4630-969E-3AA06BD6C24E}" type="pres">
      <dgm:prSet presAssocID="{383F542C-DEA3-40EA-B298-F16546B0B57C}" presName="aSpace" presStyleCnt="0"/>
      <dgm:spPr/>
    </dgm:pt>
  </dgm:ptLst>
  <dgm:cxnLst>
    <dgm:cxn modelId="{D4985E3C-B42E-443E-9233-C51252733467}" type="presOf" srcId="{383F542C-DEA3-40EA-B298-F16546B0B57C}" destId="{D1B529F9-9D3E-44FB-A2CE-B870A0FD4732}" srcOrd="0" destOrd="0" presId="urn:microsoft.com/office/officeart/2005/8/layout/pyramid2"/>
    <dgm:cxn modelId="{A29C710F-DFD7-4F62-9CE2-39B098371B94}" type="presOf" srcId="{2BBDDC74-4FC2-4688-9E03-2200B4AB50D8}" destId="{8495181F-0435-4B27-A132-471E1369D7C3}" srcOrd="0" destOrd="0" presId="urn:microsoft.com/office/officeart/2005/8/layout/pyramid2"/>
    <dgm:cxn modelId="{CB521D6B-4BE9-4509-9FB2-EDD075B6FADB}" srcId="{2618FD1F-3500-4D6F-AF3A-DF8C56135B67}" destId="{383F542C-DEA3-40EA-B298-F16546B0B57C}" srcOrd="2" destOrd="0" parTransId="{379A72FA-43A5-48CD-ADFC-11BAA0DBF188}" sibTransId="{368F58AA-7ABC-4987-8F53-D56649DB1BDC}"/>
    <dgm:cxn modelId="{E31CE168-3E80-4EDA-A215-DDBDB40E06EA}" type="presOf" srcId="{2618FD1F-3500-4D6F-AF3A-DF8C56135B67}" destId="{0DF38966-5479-4999-9BDC-E67F7563385D}" srcOrd="0" destOrd="0" presId="urn:microsoft.com/office/officeart/2005/8/layout/pyramid2"/>
    <dgm:cxn modelId="{B38AF8CB-CEFD-4C52-9C42-411F39298C93}" srcId="{2618FD1F-3500-4D6F-AF3A-DF8C56135B67}" destId="{2BBDDC74-4FC2-4688-9E03-2200B4AB50D8}" srcOrd="1" destOrd="0" parTransId="{6D07E323-F6C6-4B53-A7F3-112BA5217B81}" sibTransId="{8A03EAAE-209A-442E-AEFC-AA641F81B6FE}"/>
    <dgm:cxn modelId="{33263107-1E4A-416A-BA33-3514C0863F30}" srcId="{2618FD1F-3500-4D6F-AF3A-DF8C56135B67}" destId="{9C03F9E7-0DEB-4A5D-8FAD-34F9CE9D04D9}" srcOrd="0" destOrd="0" parTransId="{A7DE9C8B-B13F-4B65-AF07-5DCE16560F23}" sibTransId="{BFF60B91-9389-4AC6-9FFC-F1384D48C376}"/>
    <dgm:cxn modelId="{8385B10E-72C6-4235-B16D-75FAA63FC38D}" type="presOf" srcId="{9C03F9E7-0DEB-4A5D-8FAD-34F9CE9D04D9}" destId="{7BCD62AC-485E-4092-99A7-C2C931BA235C}" srcOrd="0" destOrd="0" presId="urn:microsoft.com/office/officeart/2005/8/layout/pyramid2"/>
    <dgm:cxn modelId="{ED34324F-B74A-4F52-B715-CB164E0F4430}" type="presParOf" srcId="{0DF38966-5479-4999-9BDC-E67F7563385D}" destId="{4A07B0C3-BB7F-4B83-860A-4F6571465F96}" srcOrd="0" destOrd="0" presId="urn:microsoft.com/office/officeart/2005/8/layout/pyramid2"/>
    <dgm:cxn modelId="{477F2F16-009D-46A1-A077-82C3BB012335}" type="presParOf" srcId="{0DF38966-5479-4999-9BDC-E67F7563385D}" destId="{25219DD3-BE91-4687-B54A-696FCD0BC6A0}" srcOrd="1" destOrd="0" presId="urn:microsoft.com/office/officeart/2005/8/layout/pyramid2"/>
    <dgm:cxn modelId="{BE370448-019F-4EE4-83B9-2B4F58D5A491}" type="presParOf" srcId="{25219DD3-BE91-4687-B54A-696FCD0BC6A0}" destId="{7BCD62AC-485E-4092-99A7-C2C931BA235C}" srcOrd="0" destOrd="0" presId="urn:microsoft.com/office/officeart/2005/8/layout/pyramid2"/>
    <dgm:cxn modelId="{99F8979A-0076-40A4-8C79-D3B1EFA22ABB}" type="presParOf" srcId="{25219DD3-BE91-4687-B54A-696FCD0BC6A0}" destId="{201B508E-610A-4D39-A636-B2689AF89B13}" srcOrd="1" destOrd="0" presId="urn:microsoft.com/office/officeart/2005/8/layout/pyramid2"/>
    <dgm:cxn modelId="{CFD7927E-C266-4694-9E3F-8B1A04252F81}" type="presParOf" srcId="{25219DD3-BE91-4687-B54A-696FCD0BC6A0}" destId="{8495181F-0435-4B27-A132-471E1369D7C3}" srcOrd="2" destOrd="0" presId="urn:microsoft.com/office/officeart/2005/8/layout/pyramid2"/>
    <dgm:cxn modelId="{B7B167CB-FD49-47CB-A399-1408FA905932}" type="presParOf" srcId="{25219DD3-BE91-4687-B54A-696FCD0BC6A0}" destId="{FAF61545-13A8-408A-B5F5-A9E06DC830C1}" srcOrd="3" destOrd="0" presId="urn:microsoft.com/office/officeart/2005/8/layout/pyramid2"/>
    <dgm:cxn modelId="{D0C10E6A-34E9-4452-9038-BDB1B4E1338C}" type="presParOf" srcId="{25219DD3-BE91-4687-B54A-696FCD0BC6A0}" destId="{D1B529F9-9D3E-44FB-A2CE-B870A0FD4732}" srcOrd="4" destOrd="0" presId="urn:microsoft.com/office/officeart/2005/8/layout/pyramid2"/>
    <dgm:cxn modelId="{7307374F-2121-4413-AE76-9FD45DD9D68C}" type="presParOf" srcId="{25219DD3-BE91-4687-B54A-696FCD0BC6A0}" destId="{9994F501-194A-4630-969E-3AA06BD6C24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272695-8906-45F1-B42F-8A382287094D}">
      <dsp:nvSpPr>
        <dsp:cNvPr id="0" name=""/>
        <dsp:cNvSpPr/>
      </dsp:nvSpPr>
      <dsp:spPr>
        <a:xfrm>
          <a:off x="0" y="25042"/>
          <a:ext cx="10820400" cy="9114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>
              <a:solidFill>
                <a:schemeClr val="tx1"/>
              </a:solidFill>
            </a:rPr>
            <a:t>момент </a:t>
          </a:r>
          <a:r>
            <a:rPr lang="ru-RU" sz="3800" kern="1200" dirty="0" err="1" smtClean="0">
              <a:solidFill>
                <a:schemeClr val="tx1"/>
              </a:solidFill>
            </a:rPr>
            <a:t>встановлення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зв’язку</a:t>
          </a:r>
          <a:r>
            <a:rPr lang="ru-RU" sz="3800" kern="1200" dirty="0" smtClean="0">
              <a:solidFill>
                <a:schemeClr val="tx1"/>
              </a:solidFill>
            </a:rPr>
            <a:t>, </a:t>
          </a:r>
          <a:endParaRPr lang="ru-RU" sz="3800" kern="1200" dirty="0">
            <a:solidFill>
              <a:schemeClr val="tx1"/>
            </a:solidFill>
          </a:endParaRPr>
        </a:p>
      </dsp:txBody>
      <dsp:txXfrm>
        <a:off x="44492" y="69534"/>
        <a:ext cx="10731416" cy="822446"/>
      </dsp:txXfrm>
    </dsp:sp>
    <dsp:sp modelId="{0C62B901-AC7C-41B7-9A2C-828C50DF817E}">
      <dsp:nvSpPr>
        <dsp:cNvPr id="0" name=""/>
        <dsp:cNvSpPr/>
      </dsp:nvSpPr>
      <dsp:spPr>
        <a:xfrm>
          <a:off x="0" y="1045912"/>
          <a:ext cx="10820400" cy="911430"/>
        </a:xfrm>
        <a:prstGeom prst="roundRect">
          <a:avLst/>
        </a:prstGeom>
        <a:solidFill>
          <a:schemeClr val="accent5">
            <a:hueOff val="613786"/>
            <a:satOff val="10227"/>
            <a:lumOff val="-50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>
              <a:solidFill>
                <a:schemeClr val="tx1"/>
              </a:solidFill>
            </a:rPr>
            <a:t>виклад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суті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справи</a:t>
          </a:r>
          <a:r>
            <a:rPr lang="ru-RU" sz="3800" kern="1200" dirty="0" smtClean="0">
              <a:solidFill>
                <a:schemeClr val="tx1"/>
              </a:solidFill>
            </a:rPr>
            <a:t>, </a:t>
          </a:r>
          <a:endParaRPr lang="ru-RU" sz="3800" kern="1200" dirty="0">
            <a:solidFill>
              <a:schemeClr val="tx1"/>
            </a:solidFill>
          </a:endParaRPr>
        </a:p>
      </dsp:txBody>
      <dsp:txXfrm>
        <a:off x="44492" y="1090404"/>
        <a:ext cx="10731416" cy="822446"/>
      </dsp:txXfrm>
    </dsp:sp>
    <dsp:sp modelId="{857CD90D-D01A-48D3-9DE4-B3A203D4572A}">
      <dsp:nvSpPr>
        <dsp:cNvPr id="0" name=""/>
        <dsp:cNvSpPr/>
      </dsp:nvSpPr>
      <dsp:spPr>
        <a:xfrm>
          <a:off x="0" y="2066782"/>
          <a:ext cx="10820400" cy="911430"/>
        </a:xfrm>
        <a:prstGeom prst="roundRect">
          <a:avLst/>
        </a:prstGeom>
        <a:solidFill>
          <a:schemeClr val="accent5">
            <a:hueOff val="1227572"/>
            <a:satOff val="20453"/>
            <a:lumOff val="-100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>
              <a:solidFill>
                <a:schemeClr val="tx1"/>
              </a:solidFill>
            </a:rPr>
            <a:t>обговорення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справи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або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проблеми</a:t>
          </a:r>
          <a:r>
            <a:rPr lang="ru-RU" sz="3800" kern="1200" dirty="0" smtClean="0">
              <a:solidFill>
                <a:schemeClr val="tx1"/>
              </a:solidFill>
            </a:rPr>
            <a:t>, </a:t>
          </a:r>
          <a:endParaRPr lang="ru-RU" sz="3800" kern="1200" dirty="0">
            <a:solidFill>
              <a:schemeClr val="tx1"/>
            </a:solidFill>
          </a:endParaRPr>
        </a:p>
      </dsp:txBody>
      <dsp:txXfrm>
        <a:off x="44492" y="2111274"/>
        <a:ext cx="10731416" cy="822446"/>
      </dsp:txXfrm>
    </dsp:sp>
    <dsp:sp modelId="{2FC2139D-C750-4217-A301-0DA8B25EBE47}">
      <dsp:nvSpPr>
        <dsp:cNvPr id="0" name=""/>
        <dsp:cNvSpPr/>
      </dsp:nvSpPr>
      <dsp:spPr>
        <a:xfrm>
          <a:off x="0" y="3087652"/>
          <a:ext cx="10820400" cy="911430"/>
        </a:xfrm>
        <a:prstGeom prst="roundRect">
          <a:avLst/>
        </a:prstGeom>
        <a:solidFill>
          <a:schemeClr val="accent5">
            <a:hueOff val="1841358"/>
            <a:satOff val="30680"/>
            <a:lumOff val="-15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>
              <a:solidFill>
                <a:schemeClr val="tx1"/>
              </a:solidFill>
            </a:rPr>
            <a:t>закінчення</a:t>
          </a:r>
          <a:r>
            <a:rPr lang="ru-RU" sz="3800" kern="1200" dirty="0" smtClean="0">
              <a:solidFill>
                <a:schemeClr val="tx1"/>
              </a:solidFill>
            </a:rPr>
            <a:t> </a:t>
          </a:r>
          <a:r>
            <a:rPr lang="ru-RU" sz="3800" kern="1200" dirty="0" err="1" smtClean="0">
              <a:solidFill>
                <a:schemeClr val="tx1"/>
              </a:solidFill>
            </a:rPr>
            <a:t>розмови</a:t>
          </a:r>
          <a:r>
            <a:rPr lang="ru-RU" sz="3800" kern="1200" dirty="0" smtClean="0">
              <a:solidFill>
                <a:schemeClr val="tx1"/>
              </a:solidFill>
            </a:rPr>
            <a:t>.</a:t>
          </a:r>
          <a:endParaRPr lang="ru-RU" sz="3800" kern="1200" dirty="0">
            <a:solidFill>
              <a:schemeClr val="tx1"/>
            </a:solidFill>
          </a:endParaRPr>
        </a:p>
      </dsp:txBody>
      <dsp:txXfrm>
        <a:off x="44492" y="3132144"/>
        <a:ext cx="10731416" cy="822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4E39D-C41F-41F3-84ED-BD02EEC4782E}">
      <dsp:nvSpPr>
        <dsp:cNvPr id="0" name=""/>
        <dsp:cNvSpPr/>
      </dsp:nvSpPr>
      <dsp:spPr>
        <a:xfrm>
          <a:off x="1241" y="1270"/>
          <a:ext cx="10817916" cy="121829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i="1" u="sng" kern="1200" dirty="0" smtClean="0">
              <a:solidFill>
                <a:schemeClr val="tx1"/>
              </a:solidFill>
            </a:rPr>
            <a:t>Знімати слухавку краще після другого дзвінка. Якщо у вас відвідувач, вам вистачить часу закінчити фразу і, сказавши співрозмовнику “Вибачте”, зняти слухавку</a:t>
          </a:r>
          <a:r>
            <a:rPr lang="uk-UA" sz="2300" b="1" kern="1200" dirty="0" smtClean="0">
              <a:solidFill>
                <a:schemeClr val="tx1"/>
              </a:solidFill>
            </a:rPr>
            <a:t>) 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36924" y="36953"/>
        <a:ext cx="10746550" cy="1146931"/>
      </dsp:txXfrm>
    </dsp:sp>
    <dsp:sp modelId="{1E8E8BA8-9F4B-4C53-92BF-2EAC009C9D33}">
      <dsp:nvSpPr>
        <dsp:cNvPr id="0" name=""/>
        <dsp:cNvSpPr/>
      </dsp:nvSpPr>
      <dsp:spPr>
        <a:xfrm>
          <a:off x="1241" y="1403007"/>
          <a:ext cx="7066598" cy="121829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tx1"/>
              </a:solidFill>
            </a:rPr>
            <a:t>У діловому спілкуванні 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924" y="1438690"/>
        <a:ext cx="6995232" cy="1146931"/>
      </dsp:txXfrm>
    </dsp:sp>
    <dsp:sp modelId="{2C04DD14-BDB9-4B3D-BFB6-9F0A5F13C97F}">
      <dsp:nvSpPr>
        <dsp:cNvPr id="0" name=""/>
        <dsp:cNvSpPr/>
      </dsp:nvSpPr>
      <dsp:spPr>
        <a:xfrm>
          <a:off x="1241" y="2804745"/>
          <a:ext cx="3460625" cy="1218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tx1"/>
              </a:solidFill>
            </a:rPr>
            <a:t>Назвати установу й своє прізвище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924" y="2840428"/>
        <a:ext cx="3389259" cy="1146931"/>
      </dsp:txXfrm>
    </dsp:sp>
    <dsp:sp modelId="{FB0DDDB6-4CBD-4E45-B49A-C73DA1B97224}">
      <dsp:nvSpPr>
        <dsp:cNvPr id="0" name=""/>
        <dsp:cNvSpPr/>
      </dsp:nvSpPr>
      <dsp:spPr>
        <a:xfrm>
          <a:off x="3607213" y="2804745"/>
          <a:ext cx="3460625" cy="12182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tx1"/>
              </a:solidFill>
            </a:rPr>
            <a:t>Керівний персонал додає свою посаду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42896" y="2840428"/>
        <a:ext cx="3389259" cy="1146931"/>
      </dsp:txXfrm>
    </dsp:sp>
    <dsp:sp modelId="{E0767151-4D33-454F-B79D-A3C2BB6157C6}">
      <dsp:nvSpPr>
        <dsp:cNvPr id="0" name=""/>
        <dsp:cNvSpPr/>
      </dsp:nvSpPr>
      <dsp:spPr>
        <a:xfrm>
          <a:off x="7358532" y="1403007"/>
          <a:ext cx="3460625" cy="121829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tx1"/>
              </a:solidFill>
            </a:rPr>
            <a:t>У приватному спілкуванні вигуком-інтернаціоналізмом </a:t>
          </a:r>
          <a:r>
            <a:rPr lang="uk-UA" sz="1900" b="1" i="1" kern="1200" dirty="0" smtClean="0">
              <a:solidFill>
                <a:schemeClr val="tx1"/>
              </a:solidFill>
            </a:rPr>
            <a:t>Алло!</a:t>
          </a:r>
          <a:r>
            <a:rPr lang="uk-UA" sz="1900" b="1" kern="1200" dirty="0" smtClean="0">
              <a:solidFill>
                <a:schemeClr val="tx1"/>
              </a:solidFill>
            </a:rPr>
            <a:t> 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7394215" y="1438690"/>
        <a:ext cx="3389259" cy="11469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F2BEE-FA6A-4FDF-BF68-66C442CD0FF8}">
      <dsp:nvSpPr>
        <dsp:cNvPr id="0" name=""/>
        <dsp:cNvSpPr/>
      </dsp:nvSpPr>
      <dsp:spPr>
        <a:xfrm>
          <a:off x="2053128" y="1498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з метою </a:t>
          </a:r>
          <a:r>
            <a:rPr lang="ru-RU" sz="1600" b="1" kern="1200" dirty="0" err="1" smtClean="0"/>
            <a:t>виявити</a:t>
          </a:r>
          <a:r>
            <a:rPr lang="ru-RU" sz="1600" b="1" kern="1200" dirty="0" smtClean="0"/>
            <a:t>                                  </a:t>
          </a:r>
          <a:r>
            <a:rPr lang="ru-RU" sz="1600" b="1" i="0" u="none" strike="noStrike" kern="1200" baseline="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щоб</a:t>
          </a:r>
          <a:r>
            <a:rPr lang="ru-RU" sz="1600" b="1" i="0" u="none" strike="noStrike" kern="1200" baseline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i="0" u="none" strike="noStrike" kern="1200" baseline="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виявити</a:t>
          </a:r>
          <a:r>
            <a:rPr lang="ru-RU" sz="1600" b="1" i="0" u="none" strike="noStrike" kern="1200" baseline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, для </a:t>
          </a:r>
          <a:r>
            <a:rPr lang="ru-RU" sz="1600" b="1" i="0" u="none" strike="noStrike" kern="1200" baseline="0" dirty="0" err="1" smtClean="0">
              <a:solidFill>
                <a:schemeClr val="bg1"/>
              </a:solidFill>
              <a:latin typeface="+mn-lt"/>
              <a:ea typeface="+mn-ea"/>
              <a:cs typeface="+mn-cs"/>
            </a:rPr>
            <a:t>виявлення</a:t>
          </a:r>
          <a:endParaRPr lang="ru-RU" sz="1600" b="1" i="0" u="none" strike="noStrike" kern="1200" baseline="0" dirty="0" smtClean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u="none" strike="noStrike" kern="1200" baseline="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Щоб з’ясувати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2053128" y="1498"/>
        <a:ext cx="6714142" cy="610376"/>
      </dsp:txXfrm>
    </dsp:sp>
    <dsp:sp modelId="{F8BB4EA0-0817-4F8B-92F2-C5F96954C780}">
      <dsp:nvSpPr>
        <dsp:cNvPr id="0" name=""/>
        <dsp:cNvSpPr/>
      </dsp:nvSpPr>
      <dsp:spPr>
        <a:xfrm>
          <a:off x="2053128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25F70-4818-4FC6-AC7A-4D6D222B087C}">
      <dsp:nvSpPr>
        <dsp:cNvPr id="0" name=""/>
        <dsp:cNvSpPr/>
      </dsp:nvSpPr>
      <dsp:spPr>
        <a:xfrm>
          <a:off x="3000568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A2EA3-9548-44EE-A1C3-82A303BC8A6C}">
      <dsp:nvSpPr>
        <dsp:cNvPr id="0" name=""/>
        <dsp:cNvSpPr/>
      </dsp:nvSpPr>
      <dsp:spPr>
        <a:xfrm>
          <a:off x="3948008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80120-3A7C-4F10-ADB3-042E35EDD1FE}">
      <dsp:nvSpPr>
        <dsp:cNvPr id="0" name=""/>
        <dsp:cNvSpPr/>
      </dsp:nvSpPr>
      <dsp:spPr>
        <a:xfrm>
          <a:off x="4895449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6C01A-5616-42DD-A79D-6E6AB3B22B67}">
      <dsp:nvSpPr>
        <dsp:cNvPr id="0" name=""/>
        <dsp:cNvSpPr/>
      </dsp:nvSpPr>
      <dsp:spPr>
        <a:xfrm>
          <a:off x="5842889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6792D-74F9-48BF-A806-ABE2049C6E80}">
      <dsp:nvSpPr>
        <dsp:cNvPr id="0" name=""/>
        <dsp:cNvSpPr/>
      </dsp:nvSpPr>
      <dsp:spPr>
        <a:xfrm>
          <a:off x="6790329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F22E00-25B4-4599-BDFF-78E14737FF21}">
      <dsp:nvSpPr>
        <dsp:cNvPr id="0" name=""/>
        <dsp:cNvSpPr/>
      </dsp:nvSpPr>
      <dsp:spPr>
        <a:xfrm>
          <a:off x="7737769" y="61187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B912EB-5DE5-40F5-B5B0-9A30AE5541C4}">
      <dsp:nvSpPr>
        <dsp:cNvPr id="0" name=""/>
        <dsp:cNvSpPr/>
      </dsp:nvSpPr>
      <dsp:spPr>
        <a:xfrm>
          <a:off x="2053128" y="841053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/>
            <a:t>Безумовно</a:t>
          </a:r>
          <a:r>
            <a:rPr lang="ru-RU" sz="1600" b="1" kern="1200" dirty="0" smtClean="0"/>
            <a:t>                    </a:t>
          </a:r>
          <a:r>
            <a:rPr lang="uk-UA" sz="1600" b="1" kern="1200" dirty="0" smtClean="0">
              <a:solidFill>
                <a:schemeClr val="bg1"/>
              </a:solidFill>
            </a:rPr>
            <a:t>Безсумнівно, беззаперечно/безперечно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2053128" y="841053"/>
        <a:ext cx="6714142" cy="610376"/>
      </dsp:txXfrm>
    </dsp:sp>
    <dsp:sp modelId="{3D434D33-64D9-4D58-B9FB-7896810BB8DD}">
      <dsp:nvSpPr>
        <dsp:cNvPr id="0" name=""/>
        <dsp:cNvSpPr/>
      </dsp:nvSpPr>
      <dsp:spPr>
        <a:xfrm>
          <a:off x="2053128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794BDA-1A38-4CF5-8B17-5F78D86F8517}">
      <dsp:nvSpPr>
        <dsp:cNvPr id="0" name=""/>
        <dsp:cNvSpPr/>
      </dsp:nvSpPr>
      <dsp:spPr>
        <a:xfrm>
          <a:off x="3000568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22CE86-120E-48F6-8DB2-6A80380261A7}">
      <dsp:nvSpPr>
        <dsp:cNvPr id="0" name=""/>
        <dsp:cNvSpPr/>
      </dsp:nvSpPr>
      <dsp:spPr>
        <a:xfrm>
          <a:off x="3948008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1437A-B5A4-4CC6-838D-99061C666BAE}">
      <dsp:nvSpPr>
        <dsp:cNvPr id="0" name=""/>
        <dsp:cNvSpPr/>
      </dsp:nvSpPr>
      <dsp:spPr>
        <a:xfrm>
          <a:off x="4895449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E7776E-F321-4351-AF97-F292E1CAA68C}">
      <dsp:nvSpPr>
        <dsp:cNvPr id="0" name=""/>
        <dsp:cNvSpPr/>
      </dsp:nvSpPr>
      <dsp:spPr>
        <a:xfrm>
          <a:off x="5842889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0C225B-71E6-4026-91F9-363B8772EEB8}">
      <dsp:nvSpPr>
        <dsp:cNvPr id="0" name=""/>
        <dsp:cNvSpPr/>
      </dsp:nvSpPr>
      <dsp:spPr>
        <a:xfrm>
          <a:off x="6790329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B08D7-DFBE-46B3-B266-099E1FD5A373}">
      <dsp:nvSpPr>
        <dsp:cNvPr id="0" name=""/>
        <dsp:cNvSpPr/>
      </dsp:nvSpPr>
      <dsp:spPr>
        <a:xfrm>
          <a:off x="7737769" y="145143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AFDC4-D9E9-40B1-B3E7-2CE527E02673}">
      <dsp:nvSpPr>
        <dsp:cNvPr id="0" name=""/>
        <dsp:cNvSpPr/>
      </dsp:nvSpPr>
      <dsp:spPr>
        <a:xfrm>
          <a:off x="2053128" y="1680609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/>
            <a:t>виходячи</a:t>
          </a:r>
          <a:r>
            <a:rPr lang="ru-RU" sz="1600" b="1" kern="1200" dirty="0" smtClean="0"/>
            <a:t> </a:t>
          </a:r>
          <a:r>
            <a:rPr lang="ru-RU" sz="1600" b="1" kern="1200" dirty="0" err="1" smtClean="0"/>
            <a:t>зі</a:t>
          </a:r>
          <a:r>
            <a:rPr lang="ru-RU" sz="1600" b="1" kern="1200" dirty="0" smtClean="0"/>
            <a:t> сказаного  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на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підставі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викладеного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на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основі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з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огляду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на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це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/те</a:t>
          </a:r>
          <a:endParaRPr lang="ru-RU" sz="1600" kern="1200" dirty="0"/>
        </a:p>
      </dsp:txBody>
      <dsp:txXfrm>
        <a:off x="2053128" y="1680609"/>
        <a:ext cx="6714142" cy="610376"/>
      </dsp:txXfrm>
    </dsp:sp>
    <dsp:sp modelId="{3CE34F7F-A705-42BE-AA75-F0611D1675C7}">
      <dsp:nvSpPr>
        <dsp:cNvPr id="0" name=""/>
        <dsp:cNvSpPr/>
      </dsp:nvSpPr>
      <dsp:spPr>
        <a:xfrm>
          <a:off x="2053128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0A954A-740D-4C0D-B695-A31DD06B2676}">
      <dsp:nvSpPr>
        <dsp:cNvPr id="0" name=""/>
        <dsp:cNvSpPr/>
      </dsp:nvSpPr>
      <dsp:spPr>
        <a:xfrm>
          <a:off x="3000568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9247CD-A58D-4D72-853E-3E1D5DF58A3B}">
      <dsp:nvSpPr>
        <dsp:cNvPr id="0" name=""/>
        <dsp:cNvSpPr/>
      </dsp:nvSpPr>
      <dsp:spPr>
        <a:xfrm>
          <a:off x="3948008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702A20-BFDD-45C2-88DE-0A3C82DEEBC4}">
      <dsp:nvSpPr>
        <dsp:cNvPr id="0" name=""/>
        <dsp:cNvSpPr/>
      </dsp:nvSpPr>
      <dsp:spPr>
        <a:xfrm>
          <a:off x="4895449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BE82C-6E81-47FE-B7D5-C209812A0F51}">
      <dsp:nvSpPr>
        <dsp:cNvPr id="0" name=""/>
        <dsp:cNvSpPr/>
      </dsp:nvSpPr>
      <dsp:spPr>
        <a:xfrm>
          <a:off x="5842889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942C4-131B-4D13-8D97-E19880EF10D1}">
      <dsp:nvSpPr>
        <dsp:cNvPr id="0" name=""/>
        <dsp:cNvSpPr/>
      </dsp:nvSpPr>
      <dsp:spPr>
        <a:xfrm>
          <a:off x="6790329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8D302-92B4-4356-B253-A5C97A6A799E}">
      <dsp:nvSpPr>
        <dsp:cNvPr id="0" name=""/>
        <dsp:cNvSpPr/>
      </dsp:nvSpPr>
      <dsp:spPr>
        <a:xfrm>
          <a:off x="7737769" y="229098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F3691-1788-433A-829B-421942200DE3}">
      <dsp:nvSpPr>
        <dsp:cNvPr id="0" name=""/>
        <dsp:cNvSpPr/>
      </dsp:nvSpPr>
      <dsp:spPr>
        <a:xfrm>
          <a:off x="2053128" y="2520164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/>
            <a:t>вирішення</a:t>
          </a:r>
          <a:r>
            <a:rPr lang="ru-RU" sz="1600" b="1" kern="1200" dirty="0" smtClean="0"/>
            <a:t> </a:t>
          </a:r>
          <a:r>
            <a:rPr lang="ru-RU" sz="1600" b="1" kern="1200" dirty="0" err="1" smtClean="0"/>
            <a:t>проблеми</a:t>
          </a:r>
          <a:r>
            <a:rPr lang="ru-RU" sz="1600" b="1" kern="1200" dirty="0" smtClean="0"/>
            <a:t>(</a:t>
          </a:r>
          <a:r>
            <a:rPr lang="ru-RU" sz="1600" b="1" kern="1200" dirty="0" err="1" smtClean="0"/>
            <a:t>кілька</a:t>
          </a:r>
          <a:r>
            <a:rPr lang="ru-RU" sz="1600" b="1" kern="1200" dirty="0" smtClean="0"/>
            <a:t> )завдань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розв’язання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проблеми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      -</a:t>
          </a:r>
          <a:r>
            <a:rPr lang="uk-UA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Завдання виконуємо/даємо</a:t>
          </a:r>
          <a:endParaRPr lang="ru-RU" sz="1600" kern="1200" dirty="0"/>
        </a:p>
      </dsp:txBody>
      <dsp:txXfrm>
        <a:off x="2053128" y="2520164"/>
        <a:ext cx="6714142" cy="610376"/>
      </dsp:txXfrm>
    </dsp:sp>
    <dsp:sp modelId="{43551DE6-5A40-4505-BE5B-28362468FD01}">
      <dsp:nvSpPr>
        <dsp:cNvPr id="0" name=""/>
        <dsp:cNvSpPr/>
      </dsp:nvSpPr>
      <dsp:spPr>
        <a:xfrm>
          <a:off x="2053128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F99A62-1D03-408B-A828-55568498D221}">
      <dsp:nvSpPr>
        <dsp:cNvPr id="0" name=""/>
        <dsp:cNvSpPr/>
      </dsp:nvSpPr>
      <dsp:spPr>
        <a:xfrm>
          <a:off x="3000568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5CCF7-A4FC-43A5-BE28-1EA018EAF2FD}">
      <dsp:nvSpPr>
        <dsp:cNvPr id="0" name=""/>
        <dsp:cNvSpPr/>
      </dsp:nvSpPr>
      <dsp:spPr>
        <a:xfrm>
          <a:off x="3948008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94073-5926-47D9-975D-F74BB3E672C5}">
      <dsp:nvSpPr>
        <dsp:cNvPr id="0" name=""/>
        <dsp:cNvSpPr/>
      </dsp:nvSpPr>
      <dsp:spPr>
        <a:xfrm>
          <a:off x="4895449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7A772-F190-47FB-8544-FB635F5C07DA}">
      <dsp:nvSpPr>
        <dsp:cNvPr id="0" name=""/>
        <dsp:cNvSpPr/>
      </dsp:nvSpPr>
      <dsp:spPr>
        <a:xfrm>
          <a:off x="5842889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0FE840-75AD-4CB4-AF23-D210187CF94E}">
      <dsp:nvSpPr>
        <dsp:cNvPr id="0" name=""/>
        <dsp:cNvSpPr/>
      </dsp:nvSpPr>
      <dsp:spPr>
        <a:xfrm>
          <a:off x="6790329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C7A2D-7666-496F-AC1D-ED18EB1FFA3A}">
      <dsp:nvSpPr>
        <dsp:cNvPr id="0" name=""/>
        <dsp:cNvSpPr/>
      </dsp:nvSpPr>
      <dsp:spPr>
        <a:xfrm>
          <a:off x="7737769" y="313054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8AEBD-300F-4BE3-97E4-5963F6183B11}">
      <dsp:nvSpPr>
        <dsp:cNvPr id="0" name=""/>
        <dsp:cNvSpPr/>
      </dsp:nvSpPr>
      <dsp:spPr>
        <a:xfrm>
          <a:off x="2053128" y="3359719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/>
            <a:t>головним</a:t>
          </a:r>
          <a:r>
            <a:rPr lang="ru-RU" sz="1600" b="1" kern="1200" dirty="0" smtClean="0"/>
            <a:t> чином  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переважно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здебільшого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головно</a:t>
          </a:r>
          <a:endParaRPr lang="ru-RU" sz="1600" kern="1200" dirty="0"/>
        </a:p>
      </dsp:txBody>
      <dsp:txXfrm>
        <a:off x="2053128" y="3359719"/>
        <a:ext cx="6714142" cy="610376"/>
      </dsp:txXfrm>
    </dsp:sp>
    <dsp:sp modelId="{B32C0EE2-6C15-49D6-9E72-1AC9BB7AC1CA}">
      <dsp:nvSpPr>
        <dsp:cNvPr id="0" name=""/>
        <dsp:cNvSpPr/>
      </dsp:nvSpPr>
      <dsp:spPr>
        <a:xfrm>
          <a:off x="2053128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A9C78-6A26-4981-85CA-4469A16AEDCC}">
      <dsp:nvSpPr>
        <dsp:cNvPr id="0" name=""/>
        <dsp:cNvSpPr/>
      </dsp:nvSpPr>
      <dsp:spPr>
        <a:xfrm>
          <a:off x="3000568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6DEB1-AE1D-4198-B013-7FA1DF790124}">
      <dsp:nvSpPr>
        <dsp:cNvPr id="0" name=""/>
        <dsp:cNvSpPr/>
      </dsp:nvSpPr>
      <dsp:spPr>
        <a:xfrm>
          <a:off x="3948008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297D8A-499B-4724-BCB1-9D3EE616FE8D}">
      <dsp:nvSpPr>
        <dsp:cNvPr id="0" name=""/>
        <dsp:cNvSpPr/>
      </dsp:nvSpPr>
      <dsp:spPr>
        <a:xfrm>
          <a:off x="4895449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00571A-3134-4FC2-84B6-F3F76D60D5CA}">
      <dsp:nvSpPr>
        <dsp:cNvPr id="0" name=""/>
        <dsp:cNvSpPr/>
      </dsp:nvSpPr>
      <dsp:spPr>
        <a:xfrm>
          <a:off x="5842889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3293E-1440-454F-A65A-BEE2C7D750D6}">
      <dsp:nvSpPr>
        <dsp:cNvPr id="0" name=""/>
        <dsp:cNvSpPr/>
      </dsp:nvSpPr>
      <dsp:spPr>
        <a:xfrm>
          <a:off x="6790329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95A94-C7FE-4918-9941-B46D551975C0}">
      <dsp:nvSpPr>
        <dsp:cNvPr id="0" name=""/>
        <dsp:cNvSpPr/>
      </dsp:nvSpPr>
      <dsp:spPr>
        <a:xfrm>
          <a:off x="7737769" y="397009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430F8-A958-47B7-90C4-3FEA44364223}">
      <dsp:nvSpPr>
        <dsp:cNvPr id="0" name=""/>
        <dsp:cNvSpPr/>
      </dsp:nvSpPr>
      <dsp:spPr>
        <a:xfrm>
          <a:off x="2053128" y="4199274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до </a:t>
          </a:r>
          <a:r>
            <a:rPr lang="ru-RU" sz="1600" b="1" kern="1200" dirty="0" err="1" smtClean="0"/>
            <a:t>останнього</a:t>
          </a:r>
          <a:r>
            <a:rPr lang="ru-RU" sz="1600" b="1" kern="1200" dirty="0" smtClean="0"/>
            <a:t> часу   </a:t>
          </a:r>
          <a:r>
            <a:rPr lang="uk-UA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донедавна</a:t>
          </a:r>
          <a:endParaRPr lang="ru-RU" sz="1600" kern="1200" dirty="0"/>
        </a:p>
      </dsp:txBody>
      <dsp:txXfrm>
        <a:off x="2053128" y="4199274"/>
        <a:ext cx="6714142" cy="610376"/>
      </dsp:txXfrm>
    </dsp:sp>
    <dsp:sp modelId="{B1620A33-2887-4F1C-A88B-CD05CD881C1C}">
      <dsp:nvSpPr>
        <dsp:cNvPr id="0" name=""/>
        <dsp:cNvSpPr/>
      </dsp:nvSpPr>
      <dsp:spPr>
        <a:xfrm>
          <a:off x="2053128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DC734-4FD8-4E90-8F8A-64875D98A98F}">
      <dsp:nvSpPr>
        <dsp:cNvPr id="0" name=""/>
        <dsp:cNvSpPr/>
      </dsp:nvSpPr>
      <dsp:spPr>
        <a:xfrm>
          <a:off x="3000568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3C82D-C8ED-4D5A-B2E4-9E44B897D419}">
      <dsp:nvSpPr>
        <dsp:cNvPr id="0" name=""/>
        <dsp:cNvSpPr/>
      </dsp:nvSpPr>
      <dsp:spPr>
        <a:xfrm>
          <a:off x="3948008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15A8E-BCA3-41EE-8162-4470B2101372}">
      <dsp:nvSpPr>
        <dsp:cNvPr id="0" name=""/>
        <dsp:cNvSpPr/>
      </dsp:nvSpPr>
      <dsp:spPr>
        <a:xfrm>
          <a:off x="4895449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F8A79-0717-4B8E-9C33-8AB7DEA2FA4A}">
      <dsp:nvSpPr>
        <dsp:cNvPr id="0" name=""/>
        <dsp:cNvSpPr/>
      </dsp:nvSpPr>
      <dsp:spPr>
        <a:xfrm>
          <a:off x="5842889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7161B-024D-41F5-A25A-DC8558EA4FB6}">
      <dsp:nvSpPr>
        <dsp:cNvPr id="0" name=""/>
        <dsp:cNvSpPr/>
      </dsp:nvSpPr>
      <dsp:spPr>
        <a:xfrm>
          <a:off x="6790329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F727A-80DE-4919-835A-C4FE24CB0A9F}">
      <dsp:nvSpPr>
        <dsp:cNvPr id="0" name=""/>
        <dsp:cNvSpPr/>
      </dsp:nvSpPr>
      <dsp:spPr>
        <a:xfrm>
          <a:off x="7737769" y="4809650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2D12E-A982-47C6-87A3-FA23AF59E53F}">
      <dsp:nvSpPr>
        <dsp:cNvPr id="0" name=""/>
        <dsp:cNvSpPr/>
      </dsp:nvSpPr>
      <dsp:spPr>
        <a:xfrm>
          <a:off x="2053128" y="5038829"/>
          <a:ext cx="6714142" cy="61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Домінуючий 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основний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панівний</a:t>
          </a:r>
          <a:r>
            <a:rPr lang="ru-RU" sz="1600" b="1" i="0" u="none" strike="noStrike" kern="1200" baseline="0" dirty="0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, </a:t>
          </a:r>
          <a:r>
            <a:rPr lang="ru-RU" sz="1600" b="1" i="0" u="none" strike="noStrike" kern="1200" baseline="0" dirty="0" err="1" smtClean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rPr>
            <a:t>домінантний</a:t>
          </a:r>
          <a:endParaRPr lang="ru-RU" sz="1600" kern="1200" dirty="0"/>
        </a:p>
      </dsp:txBody>
      <dsp:txXfrm>
        <a:off x="2053128" y="5038829"/>
        <a:ext cx="6714142" cy="610376"/>
      </dsp:txXfrm>
    </dsp:sp>
    <dsp:sp modelId="{43510EEE-56A6-4E07-AB30-FC1479E21EFF}">
      <dsp:nvSpPr>
        <dsp:cNvPr id="0" name=""/>
        <dsp:cNvSpPr/>
      </dsp:nvSpPr>
      <dsp:spPr>
        <a:xfrm>
          <a:off x="2053128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B1B403-1ED8-4091-8378-6EF453147529}">
      <dsp:nvSpPr>
        <dsp:cNvPr id="0" name=""/>
        <dsp:cNvSpPr/>
      </dsp:nvSpPr>
      <dsp:spPr>
        <a:xfrm>
          <a:off x="3000568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638F1-3AF6-48BD-86E6-84F9628FD6D0}">
      <dsp:nvSpPr>
        <dsp:cNvPr id="0" name=""/>
        <dsp:cNvSpPr/>
      </dsp:nvSpPr>
      <dsp:spPr>
        <a:xfrm>
          <a:off x="3948008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3763AF-B230-47B3-A800-06AEE04810E4}">
      <dsp:nvSpPr>
        <dsp:cNvPr id="0" name=""/>
        <dsp:cNvSpPr/>
      </dsp:nvSpPr>
      <dsp:spPr>
        <a:xfrm>
          <a:off x="4895449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6981A-E0C6-49C3-9532-9D91315E45F5}">
      <dsp:nvSpPr>
        <dsp:cNvPr id="0" name=""/>
        <dsp:cNvSpPr/>
      </dsp:nvSpPr>
      <dsp:spPr>
        <a:xfrm>
          <a:off x="5842889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92B003-33A5-4FAE-85B5-A1416972B696}">
      <dsp:nvSpPr>
        <dsp:cNvPr id="0" name=""/>
        <dsp:cNvSpPr/>
      </dsp:nvSpPr>
      <dsp:spPr>
        <a:xfrm>
          <a:off x="6790329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0D0C4-35E1-453C-8CF9-ED94C9F64F29}">
      <dsp:nvSpPr>
        <dsp:cNvPr id="0" name=""/>
        <dsp:cNvSpPr/>
      </dsp:nvSpPr>
      <dsp:spPr>
        <a:xfrm>
          <a:off x="7737769" y="5649205"/>
          <a:ext cx="895219" cy="149203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3FA32-6656-48E5-B8EE-6DB95C36E73E}">
      <dsp:nvSpPr>
        <dsp:cNvPr id="0" name=""/>
        <dsp:cNvSpPr/>
      </dsp:nvSpPr>
      <dsp:spPr>
        <a:xfrm>
          <a:off x="811529" y="0"/>
          <a:ext cx="9197340" cy="4024125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6DEAA2-E59D-45B5-9C7A-98A0F0CE3140}">
      <dsp:nvSpPr>
        <dsp:cNvPr id="0" name=""/>
        <dsp:cNvSpPr/>
      </dsp:nvSpPr>
      <dsp:spPr>
        <a:xfrm>
          <a:off x="563" y="1207237"/>
          <a:ext cx="2596640" cy="16096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tx1"/>
              </a:solidFill>
            </a:rPr>
            <a:t>службове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79140" y="1285814"/>
        <a:ext cx="2439486" cy="1452496"/>
      </dsp:txXfrm>
    </dsp:sp>
    <dsp:sp modelId="{78409299-DF2B-4037-B7DF-813A0D0F9D99}">
      <dsp:nvSpPr>
        <dsp:cNvPr id="0" name=""/>
        <dsp:cNvSpPr/>
      </dsp:nvSpPr>
      <dsp:spPr>
        <a:xfrm>
          <a:off x="2741441" y="1207237"/>
          <a:ext cx="2596640" cy="1609650"/>
        </a:xfrm>
        <a:prstGeom prst="roundRect">
          <a:avLst/>
        </a:prstGeom>
        <a:solidFill>
          <a:schemeClr val="accent5">
            <a:hueOff val="613786"/>
            <a:satOff val="10227"/>
            <a:lumOff val="-50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tx1"/>
              </a:solidFill>
            </a:rPr>
            <a:t>ділове 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2820018" y="1285814"/>
        <a:ext cx="2439486" cy="1452496"/>
      </dsp:txXfrm>
    </dsp:sp>
    <dsp:sp modelId="{C8A902A2-55E4-4929-84E0-4BA94539D997}">
      <dsp:nvSpPr>
        <dsp:cNvPr id="0" name=""/>
        <dsp:cNvSpPr/>
      </dsp:nvSpPr>
      <dsp:spPr>
        <a:xfrm>
          <a:off x="5482318" y="1207237"/>
          <a:ext cx="2596640" cy="1609650"/>
        </a:xfrm>
        <a:prstGeom prst="roundRect">
          <a:avLst/>
        </a:prstGeom>
        <a:solidFill>
          <a:schemeClr val="accent5">
            <a:hueOff val="1227572"/>
            <a:satOff val="20453"/>
            <a:lumOff val="-100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tx1"/>
              </a:solidFill>
            </a:rPr>
            <a:t>приватне офіційне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5560895" y="1285814"/>
        <a:ext cx="2439486" cy="1452496"/>
      </dsp:txXfrm>
    </dsp:sp>
    <dsp:sp modelId="{596B81A8-DCD4-4D59-B457-0F739718FC0F}">
      <dsp:nvSpPr>
        <dsp:cNvPr id="0" name=""/>
        <dsp:cNvSpPr/>
      </dsp:nvSpPr>
      <dsp:spPr>
        <a:xfrm>
          <a:off x="8223195" y="1207237"/>
          <a:ext cx="2596640" cy="1609650"/>
        </a:xfrm>
        <a:prstGeom prst="roundRect">
          <a:avLst/>
        </a:prstGeom>
        <a:solidFill>
          <a:schemeClr val="accent5">
            <a:hueOff val="1841358"/>
            <a:satOff val="30680"/>
            <a:lumOff val="-15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tx1"/>
              </a:solidFill>
            </a:rPr>
            <a:t>приватне неофіційне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8301772" y="1285814"/>
        <a:ext cx="2439486" cy="14524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83DFB-4133-4A34-B1FE-B923979F8E7E}">
      <dsp:nvSpPr>
        <dsp:cNvPr id="0" name=""/>
        <dsp:cNvSpPr/>
      </dsp:nvSpPr>
      <dsp:spPr>
        <a:xfrm>
          <a:off x="0" y="13072"/>
          <a:ext cx="5334000" cy="755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</a:rPr>
            <a:t>Місце і дата </a:t>
          </a:r>
          <a:r>
            <a:rPr lang="ru-RU" sz="1900" b="1" kern="1200" dirty="0" err="1" smtClean="0">
              <a:solidFill>
                <a:schemeClr val="tx1"/>
              </a:solidFill>
            </a:rPr>
            <a:t>написання</a:t>
          </a:r>
          <a:r>
            <a:rPr lang="ru-RU" sz="1900" b="1" kern="1200" dirty="0" smtClean="0">
              <a:solidFill>
                <a:schemeClr val="tx1"/>
              </a:solidFill>
            </a:rPr>
            <a:t> — справа </a:t>
          </a:r>
          <a:r>
            <a:rPr lang="ru-RU" sz="1900" b="1" kern="1200" dirty="0" err="1" smtClean="0">
              <a:solidFill>
                <a:schemeClr val="tx1"/>
              </a:solidFill>
            </a:rPr>
            <a:t>вгорі</a:t>
          </a:r>
          <a:r>
            <a:rPr lang="ru-RU" sz="1900" b="1" kern="1200" dirty="0" smtClean="0">
              <a:solidFill>
                <a:schemeClr val="tx1"/>
              </a:solidFill>
            </a:rPr>
            <a:t> </a:t>
          </a:r>
          <a:r>
            <a:rPr lang="ru-RU" sz="1900" b="1" kern="1200" dirty="0" err="1" smtClean="0">
              <a:solidFill>
                <a:schemeClr val="tx1"/>
              </a:solidFill>
            </a:rPr>
            <a:t>аркуша</a:t>
          </a:r>
          <a:r>
            <a:rPr lang="ru-RU" sz="1900" b="1" kern="1200" dirty="0" smtClean="0">
              <a:solidFill>
                <a:schemeClr val="tx1"/>
              </a:solidFill>
            </a:rPr>
            <a:t>.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896" y="49968"/>
        <a:ext cx="5260208" cy="682028"/>
      </dsp:txXfrm>
    </dsp:sp>
    <dsp:sp modelId="{4758C3C7-E7DC-4279-8E17-60A4A356060B}">
      <dsp:nvSpPr>
        <dsp:cNvPr id="0" name=""/>
        <dsp:cNvSpPr/>
      </dsp:nvSpPr>
      <dsp:spPr>
        <a:xfrm>
          <a:off x="0" y="823612"/>
          <a:ext cx="5334000" cy="755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chemeClr val="tx1"/>
              </a:solidFill>
            </a:rPr>
            <a:t>Звернення</a:t>
          </a:r>
          <a:r>
            <a:rPr lang="ru-RU" sz="1900" b="1" kern="1200" dirty="0" smtClean="0">
              <a:solidFill>
                <a:schemeClr val="tx1"/>
              </a:solidFill>
            </a:rPr>
            <a:t>.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896" y="860508"/>
        <a:ext cx="5260208" cy="682028"/>
      </dsp:txXfrm>
    </dsp:sp>
    <dsp:sp modelId="{B3246512-073F-4A69-8267-B8DF3E50DBDD}">
      <dsp:nvSpPr>
        <dsp:cNvPr id="0" name=""/>
        <dsp:cNvSpPr/>
      </dsp:nvSpPr>
      <dsp:spPr>
        <a:xfrm>
          <a:off x="0" y="1634152"/>
          <a:ext cx="5334000" cy="7558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chemeClr val="tx1"/>
              </a:solidFill>
            </a:rPr>
            <a:t>Основна</a:t>
          </a:r>
          <a:r>
            <a:rPr lang="ru-RU" sz="1900" b="1" kern="1200" dirty="0" smtClean="0">
              <a:solidFill>
                <a:schemeClr val="tx1"/>
              </a:solidFill>
            </a:rPr>
            <a:t> </a:t>
          </a:r>
          <a:r>
            <a:rPr lang="ru-RU" sz="1900" b="1" kern="1200" dirty="0" err="1" smtClean="0">
              <a:solidFill>
                <a:schemeClr val="tx1"/>
              </a:solidFill>
            </a:rPr>
            <a:t>частина</a:t>
          </a:r>
          <a:r>
            <a:rPr lang="ru-RU" sz="1900" b="1" kern="1200" dirty="0" smtClean="0">
              <a:solidFill>
                <a:schemeClr val="tx1"/>
              </a:solidFill>
            </a:rPr>
            <a:t>.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896" y="1671048"/>
        <a:ext cx="5260208" cy="682028"/>
      </dsp:txXfrm>
    </dsp:sp>
    <dsp:sp modelId="{91068688-2D00-4DA8-9EDA-109C68FCAEE2}">
      <dsp:nvSpPr>
        <dsp:cNvPr id="0" name=""/>
        <dsp:cNvSpPr/>
      </dsp:nvSpPr>
      <dsp:spPr>
        <a:xfrm>
          <a:off x="0" y="2444692"/>
          <a:ext cx="5334000" cy="7558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chemeClr val="tx1"/>
              </a:solidFill>
            </a:rPr>
            <a:t>Прикінцева</a:t>
          </a:r>
          <a:r>
            <a:rPr lang="ru-RU" sz="1900" b="1" kern="1200" dirty="0" smtClean="0">
              <a:solidFill>
                <a:schemeClr val="tx1"/>
              </a:solidFill>
            </a:rPr>
            <a:t> </a:t>
          </a:r>
          <a:r>
            <a:rPr lang="ru-RU" sz="1900" b="1" kern="1200" dirty="0" err="1" smtClean="0">
              <a:solidFill>
                <a:schemeClr val="tx1"/>
              </a:solidFill>
            </a:rPr>
            <a:t>частина</a:t>
          </a:r>
          <a:r>
            <a:rPr lang="ru-RU" sz="1900" b="1" kern="1200" dirty="0" smtClean="0">
              <a:solidFill>
                <a:schemeClr val="tx1"/>
              </a:solidFill>
            </a:rPr>
            <a:t>.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896" y="2481588"/>
        <a:ext cx="5260208" cy="682028"/>
      </dsp:txXfrm>
    </dsp:sp>
    <dsp:sp modelId="{186F7BE1-9ED7-4424-866F-7C451F04BD8B}">
      <dsp:nvSpPr>
        <dsp:cNvPr id="0" name=""/>
        <dsp:cNvSpPr/>
      </dsp:nvSpPr>
      <dsp:spPr>
        <a:xfrm>
          <a:off x="0" y="3255232"/>
          <a:ext cx="5334000" cy="7558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chemeClr val="tx1"/>
              </a:solidFill>
            </a:rPr>
            <a:t>Підпис</a:t>
          </a:r>
          <a:r>
            <a:rPr lang="ru-RU" sz="1900" b="1" kern="1200" dirty="0" smtClean="0">
              <a:solidFill>
                <a:schemeClr val="tx1"/>
              </a:solidFill>
            </a:rPr>
            <a:t> автора (адресанта).</a:t>
          </a:r>
          <a:endParaRPr lang="ru-RU" sz="1900" b="1" kern="1200" dirty="0">
            <a:solidFill>
              <a:schemeClr val="tx1"/>
            </a:solidFill>
          </a:endParaRPr>
        </a:p>
      </dsp:txBody>
      <dsp:txXfrm>
        <a:off x="36896" y="3292128"/>
        <a:ext cx="5260208" cy="6820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7B0C3-BB7F-4B83-860A-4F6571465F96}">
      <dsp:nvSpPr>
        <dsp:cNvPr id="0" name=""/>
        <dsp:cNvSpPr/>
      </dsp:nvSpPr>
      <dsp:spPr>
        <a:xfrm>
          <a:off x="0" y="0"/>
          <a:ext cx="5554553" cy="556497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D62AC-485E-4092-99A7-C2C931BA235C}">
      <dsp:nvSpPr>
        <dsp:cNvPr id="0" name=""/>
        <dsp:cNvSpPr/>
      </dsp:nvSpPr>
      <dsp:spPr>
        <a:xfrm>
          <a:off x="2777276" y="559486"/>
          <a:ext cx="3610459" cy="1317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chemeClr val="tx1"/>
              </a:solidFill>
            </a:rPr>
            <a:t>Звертальні формули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841583" y="623793"/>
        <a:ext cx="3481845" cy="1188719"/>
      </dsp:txXfrm>
    </dsp:sp>
    <dsp:sp modelId="{8495181F-0435-4B27-A132-471E1369D7C3}">
      <dsp:nvSpPr>
        <dsp:cNvPr id="0" name=""/>
        <dsp:cNvSpPr/>
      </dsp:nvSpPr>
      <dsp:spPr>
        <a:xfrm>
          <a:off x="2777276" y="2041486"/>
          <a:ext cx="3610459" cy="1317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chemeClr val="tx1"/>
              </a:solidFill>
            </a:rPr>
            <a:t>Компліментарні фрази: </a:t>
          </a:r>
          <a:r>
            <a:rPr lang="ru-RU" sz="1200" b="1" i="1" kern="1200" dirty="0" err="1" smtClean="0">
              <a:solidFill>
                <a:schemeClr val="tx1"/>
              </a:solidFill>
            </a:rPr>
            <a:t>Прийміть</a:t>
          </a:r>
          <a:r>
            <a:rPr lang="ru-RU" sz="1200" b="1" i="1" kern="1200" dirty="0" smtClean="0">
              <a:solidFill>
                <a:schemeClr val="tx1"/>
              </a:solidFill>
            </a:rPr>
            <a:t>, пане директоре, </a:t>
          </a:r>
          <a:r>
            <a:rPr lang="ru-RU" sz="1200" b="1" i="1" kern="1200" dirty="0" err="1" smtClean="0">
              <a:solidFill>
                <a:schemeClr val="tx1"/>
              </a:solidFill>
            </a:rPr>
            <a:t>запевнення</a:t>
          </a:r>
          <a:r>
            <a:rPr lang="ru-RU" sz="1200" b="1" i="1" kern="1200" dirty="0" smtClean="0">
              <a:solidFill>
                <a:schemeClr val="tx1"/>
              </a:solidFill>
            </a:rPr>
            <a:t> у </a:t>
          </a:r>
          <a:r>
            <a:rPr lang="ru-RU" sz="1200" b="1" i="1" kern="1200" dirty="0" err="1" smtClean="0">
              <a:solidFill>
                <a:schemeClr val="tx1"/>
              </a:solidFill>
            </a:rPr>
            <a:t>моїй</a:t>
          </a:r>
          <a:r>
            <a:rPr lang="ru-RU" sz="1200" b="1" i="1" kern="1200" dirty="0" smtClean="0">
              <a:solidFill>
                <a:schemeClr val="tx1"/>
              </a:solidFill>
            </a:rPr>
            <a:t> </a:t>
          </a:r>
          <a:r>
            <a:rPr lang="ru-RU" sz="1200" b="1" i="1" kern="1200" dirty="0" err="1" smtClean="0">
              <a:solidFill>
                <a:schemeClr val="tx1"/>
              </a:solidFill>
            </a:rPr>
            <a:t>глибокій</a:t>
          </a:r>
          <a:r>
            <a:rPr lang="ru-RU" sz="1200" b="1" i="1" kern="1200" dirty="0" smtClean="0">
              <a:solidFill>
                <a:schemeClr val="tx1"/>
              </a:solidFill>
            </a:rPr>
            <a:t> </a:t>
          </a:r>
          <a:r>
            <a:rPr lang="ru-RU" sz="1200" b="1" i="1" kern="1200" dirty="0" err="1" smtClean="0">
              <a:solidFill>
                <a:schemeClr val="tx1"/>
              </a:solidFill>
            </a:rPr>
            <a:t>пошані</a:t>
          </a:r>
          <a:r>
            <a:rPr lang="ru-RU" sz="1200" b="1" i="1" kern="1200" dirty="0" smtClean="0">
              <a:solidFill>
                <a:schemeClr val="tx1"/>
              </a:solidFill>
            </a:rPr>
            <a:t>; </a:t>
          </a:r>
          <a:r>
            <a:rPr lang="ru-RU" sz="1200" b="1" i="1" kern="1200" dirty="0" err="1" smtClean="0">
              <a:solidFill>
                <a:schemeClr val="tx1"/>
              </a:solidFill>
            </a:rPr>
            <a:t>Цілком</a:t>
          </a:r>
          <a:r>
            <a:rPr lang="ru-RU" sz="1200" b="1" i="1" kern="1200" dirty="0" smtClean="0">
              <a:solidFill>
                <a:schemeClr val="tx1"/>
              </a:solidFill>
            </a:rPr>
            <a:t> </a:t>
          </a:r>
          <a:r>
            <a:rPr lang="ru-RU" sz="1200" b="1" i="1" kern="1200" dirty="0" err="1" smtClean="0">
              <a:solidFill>
                <a:schemeClr val="tx1"/>
              </a:solidFill>
            </a:rPr>
            <a:t>щиро</a:t>
          </a:r>
          <a:r>
            <a:rPr lang="ru-RU" sz="1200" b="1" i="1" kern="1200" dirty="0" smtClean="0">
              <a:solidFill>
                <a:schemeClr val="tx1"/>
              </a:solidFill>
            </a:rPr>
            <a:t> Ваш </a:t>
          </a:r>
          <a:r>
            <a:rPr lang="ru-RU" sz="1200" b="1" i="1" kern="1200" dirty="0" err="1" smtClean="0">
              <a:solidFill>
                <a:schemeClr val="tx1"/>
              </a:solidFill>
            </a:rPr>
            <a:t>тощо</a:t>
          </a:r>
          <a:r>
            <a:rPr lang="ru-RU" sz="1200" b="1" i="1" kern="1200" dirty="0" smtClean="0">
              <a:solidFill>
                <a:schemeClr val="tx1"/>
              </a:solidFill>
            </a:rPr>
            <a:t>.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841583" y="2105793"/>
        <a:ext cx="3481845" cy="1188719"/>
      </dsp:txXfrm>
    </dsp:sp>
    <dsp:sp modelId="{D1B529F9-9D3E-44FB-A2CE-B870A0FD4732}">
      <dsp:nvSpPr>
        <dsp:cNvPr id="0" name=""/>
        <dsp:cNvSpPr/>
      </dsp:nvSpPr>
      <dsp:spPr>
        <a:xfrm>
          <a:off x="2777276" y="3523485"/>
          <a:ext cx="3610459" cy="1317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слова-</a:t>
          </a:r>
          <a:r>
            <a:rPr lang="ru-RU" sz="1200" b="1" kern="1200" dirty="0" err="1" smtClean="0">
              <a:solidFill>
                <a:schemeClr val="tx1"/>
              </a:solidFill>
            </a:rPr>
            <a:t>регулятиви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i="1" kern="1200" dirty="0" smtClean="0">
              <a:solidFill>
                <a:schemeClr val="tx1"/>
              </a:solidFill>
            </a:rPr>
            <a:t>пан </a:t>
          </a:r>
          <a:r>
            <a:rPr lang="ru-RU" sz="1200" b="1" i="1" kern="1200" dirty="0" err="1" smtClean="0">
              <a:solidFill>
                <a:schemeClr val="tx1"/>
              </a:solidFill>
            </a:rPr>
            <a:t>або</a:t>
          </a:r>
          <a:r>
            <a:rPr lang="ru-RU" sz="1200" b="1" i="1" kern="1200" dirty="0" smtClean="0">
              <a:solidFill>
                <a:schemeClr val="tx1"/>
              </a:solidFill>
            </a:rPr>
            <a:t> </a:t>
          </a:r>
          <a:r>
            <a:rPr lang="ru-RU" sz="1200" b="1" i="1" kern="1200" dirty="0" err="1" smtClean="0">
              <a:solidFill>
                <a:schemeClr val="tx1"/>
              </a:solidFill>
            </a:rPr>
            <a:t>добродій</a:t>
          </a:r>
          <a:r>
            <a:rPr lang="ru-RU" sz="1200" b="1" kern="1200" dirty="0" smtClean="0">
              <a:solidFill>
                <a:schemeClr val="tx1"/>
              </a:solidFill>
            </a:rPr>
            <a:t> з </a:t>
          </a:r>
          <a:r>
            <a:rPr lang="ru-RU" sz="1200" b="1" kern="1200" dirty="0" err="1" smtClean="0">
              <a:solidFill>
                <a:schemeClr val="tx1"/>
              </a:solidFill>
            </a:rPr>
            <a:t>означеннями</a:t>
          </a:r>
          <a:r>
            <a:rPr lang="ru-RU" sz="1200" b="1" kern="1200" dirty="0" smtClean="0">
              <a:solidFill>
                <a:schemeClr val="tx1"/>
              </a:solidFill>
            </a:rPr>
            <a:t>, </a:t>
          </a:r>
          <a:r>
            <a:rPr lang="ru-RU" sz="1200" b="1" kern="1200" dirty="0" err="1" smtClean="0">
              <a:solidFill>
                <a:schemeClr val="tx1"/>
              </a:solidFill>
            </a:rPr>
            <a:t>що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засвідчують</a:t>
          </a:r>
          <a:r>
            <a:rPr lang="ru-RU" sz="1200" b="1" kern="1200" dirty="0" smtClean="0">
              <a:solidFill>
                <a:schemeClr val="tx1"/>
              </a:solidFill>
            </a:rPr>
            <a:t> </a:t>
          </a:r>
          <a:r>
            <a:rPr lang="ru-RU" sz="1200" b="1" kern="1200" dirty="0" err="1" smtClean="0">
              <a:solidFill>
                <a:schemeClr val="tx1"/>
              </a:solidFill>
            </a:rPr>
            <a:t>пошану</a:t>
          </a:r>
          <a:r>
            <a:rPr lang="ru-RU" sz="1200" b="1" kern="1200" dirty="0" smtClean="0">
              <a:solidFill>
                <a:schemeClr val="tx1"/>
              </a:solidFill>
            </a:rPr>
            <a:t>, і прикладками — </a:t>
          </a:r>
          <a:r>
            <a:rPr lang="ru-RU" sz="1200" b="1" kern="1200" dirty="0" err="1" smtClean="0">
              <a:solidFill>
                <a:schemeClr val="tx1"/>
              </a:solidFill>
            </a:rPr>
            <a:t>найменуваннями</a:t>
          </a:r>
          <a:r>
            <a:rPr lang="ru-RU" sz="1200" b="1" kern="1200" dirty="0" smtClean="0">
              <a:solidFill>
                <a:schemeClr val="tx1"/>
              </a:solidFill>
            </a:rPr>
            <a:t> статусу адресата: </a:t>
          </a:r>
          <a:r>
            <a:rPr lang="ru-RU" sz="1200" b="1" i="1" kern="1200" dirty="0" err="1" smtClean="0">
              <a:solidFill>
                <a:schemeClr val="tx1"/>
              </a:solidFill>
            </a:rPr>
            <a:t>Шановний</a:t>
          </a:r>
          <a:r>
            <a:rPr lang="ru-RU" sz="1200" b="1" i="1" kern="1200" dirty="0" smtClean="0">
              <a:solidFill>
                <a:schemeClr val="tx1"/>
              </a:solidFill>
            </a:rPr>
            <a:t> </a:t>
          </a:r>
          <a:r>
            <a:rPr lang="ru-RU" sz="1200" b="1" i="1" kern="1200" dirty="0" err="1" smtClean="0">
              <a:solidFill>
                <a:schemeClr val="tx1"/>
              </a:solidFill>
            </a:rPr>
            <a:t>добродію</a:t>
          </a:r>
          <a:r>
            <a:rPr lang="ru-RU" sz="1200" b="1" i="1" kern="1200" dirty="0" smtClean="0">
              <a:solidFill>
                <a:schemeClr val="tx1"/>
              </a:solidFill>
            </a:rPr>
            <a:t> редакторе!; </a:t>
          </a:r>
          <a:r>
            <a:rPr lang="ru-RU" sz="1200" b="1" i="1" kern="1200" dirty="0" err="1" smtClean="0">
              <a:solidFill>
                <a:schemeClr val="tx1"/>
              </a:solidFill>
            </a:rPr>
            <a:t>Високоповажний</a:t>
          </a:r>
          <a:r>
            <a:rPr lang="ru-RU" sz="1200" b="1" i="1" kern="1200" dirty="0" smtClean="0">
              <a:solidFill>
                <a:schemeClr val="tx1"/>
              </a:solidFill>
            </a:rPr>
            <a:t> пане </a:t>
          </a:r>
          <a:r>
            <a:rPr lang="ru-RU" sz="1200" b="1" i="1" kern="1200" dirty="0" err="1" smtClean="0">
              <a:solidFill>
                <a:schemeClr val="tx1"/>
              </a:solidFill>
            </a:rPr>
            <a:t>професоре</a:t>
          </a:r>
          <a:r>
            <a:rPr lang="ru-RU" sz="1200" b="1" i="1" kern="1200" dirty="0" smtClean="0">
              <a:solidFill>
                <a:schemeClr val="tx1"/>
              </a:solidFill>
            </a:rPr>
            <a:t>!; </a:t>
          </a:r>
          <a:r>
            <a:rPr lang="ru-RU" sz="1200" b="1" i="1" kern="1200" dirty="0" err="1" smtClean="0">
              <a:solidFill>
                <a:schemeClr val="tx1"/>
              </a:solidFill>
            </a:rPr>
            <a:t>Вельмишановний</a:t>
          </a:r>
          <a:r>
            <a:rPr lang="ru-RU" sz="1200" b="1" i="1" kern="1200" dirty="0" smtClean="0">
              <a:solidFill>
                <a:schemeClr val="tx1"/>
              </a:solidFill>
            </a:rPr>
            <a:t> пане </a:t>
          </a:r>
          <a:r>
            <a:rPr lang="ru-RU" sz="1200" b="1" i="1" kern="1200" dirty="0" err="1" smtClean="0">
              <a:solidFill>
                <a:schemeClr val="tx1"/>
              </a:solidFill>
            </a:rPr>
            <a:t>міністре</a:t>
          </a:r>
          <a:r>
            <a:rPr lang="ru-RU" sz="1200" b="1" i="1" kern="1200" dirty="0" smtClean="0">
              <a:solidFill>
                <a:schemeClr val="tx1"/>
              </a:solidFill>
            </a:rPr>
            <a:t>!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2841583" y="3587792"/>
        <a:ext cx="3481845" cy="1188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2415898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Тема 5. Телефонний мовленнєвий етикет</a:t>
            </a:r>
            <a:r>
              <a:rPr lang="uk-UA" dirty="0"/>
              <a:t>. </a:t>
            </a:r>
            <a:r>
              <a:rPr lang="uk-UA" b="1" dirty="0"/>
              <a:t>Листування й етикетні формули в </a:t>
            </a:r>
            <a:r>
              <a:rPr lang="uk-UA" b="1" dirty="0" smtClean="0"/>
              <a:t>ньому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36423"/>
            <a:ext cx="9448800" cy="188105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Тема 5</a:t>
            </a:r>
            <a:endParaRPr lang="uk-UA" sz="3200" b="1" dirty="0">
              <a:solidFill>
                <a:srgbClr val="FF0000"/>
              </a:solidFill>
            </a:endParaRPr>
          </a:p>
          <a:p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90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15" y="0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0070C0"/>
                </a:solidFill>
              </a:rPr>
              <a:t>Приватний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офіційний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лист: </a:t>
            </a:r>
            <a:r>
              <a:rPr lang="uk-UA" dirty="0" smtClean="0"/>
              <a:t> </a:t>
            </a:r>
            <a:r>
              <a:rPr lang="uk-UA" sz="1800" b="1" i="1" dirty="0"/>
              <a:t>Відповідають на листа упродовж 10 </a:t>
            </a:r>
            <a:r>
              <a:rPr lang="uk-UA" sz="1800" b="1" i="1" dirty="0" smtClean="0"/>
              <a:t>днів</a:t>
            </a:r>
            <a:endParaRPr lang="ru-RU" sz="1800" b="1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53465399"/>
              </p:ext>
            </p:extLst>
          </p:nvPr>
        </p:nvGraphicFramePr>
        <p:xfrm>
          <a:off x="685800" y="2194559"/>
          <a:ext cx="5334000" cy="40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60887629"/>
              </p:ext>
            </p:extLst>
          </p:nvPr>
        </p:nvGraphicFramePr>
        <p:xfrm>
          <a:off x="5669281" y="1293029"/>
          <a:ext cx="6387736" cy="5564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104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26759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0070C0"/>
                </a:solidFill>
              </a:rPr>
              <a:t>Правописна порада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162594"/>
            <a:ext cx="10820400" cy="5056091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Харківська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філія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Української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академії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банківської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справи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Національного</a:t>
            </a:r>
            <a:r>
              <a:rPr lang="ru-RU" b="1" dirty="0">
                <a:solidFill>
                  <a:srgbClr val="7030A0"/>
                </a:solidFill>
              </a:rPr>
              <a:t> банку </a:t>
            </a:r>
            <a:r>
              <a:rPr lang="ru-RU" b="1" dirty="0" err="1">
                <a:solidFill>
                  <a:srgbClr val="7030A0"/>
                </a:solidFill>
              </a:rPr>
              <a:t>України</a:t>
            </a:r>
            <a:r>
              <a:rPr lang="uk-UA" b="1" dirty="0">
                <a:solidFill>
                  <a:srgbClr val="7030A0"/>
                </a:solidFill>
              </a:rPr>
              <a:t>.</a:t>
            </a:r>
          </a:p>
          <a:p>
            <a:r>
              <a:rPr lang="ru-RU" b="1" dirty="0" err="1"/>
              <a:t>Запорізький</a:t>
            </a:r>
            <a:r>
              <a:rPr lang="ru-RU" b="1" dirty="0"/>
              <a:t> </a:t>
            </a:r>
            <a:r>
              <a:rPr lang="ru-RU" b="1" dirty="0" err="1"/>
              <a:t>регіональний</a:t>
            </a:r>
            <a:r>
              <a:rPr lang="ru-RU" b="1" dirty="0"/>
              <a:t> </a:t>
            </a:r>
            <a:r>
              <a:rPr lang="ru-RU" b="1" dirty="0" err="1"/>
              <a:t>інститут</a:t>
            </a:r>
            <a:r>
              <a:rPr lang="ru-RU" b="1" dirty="0"/>
              <a:t> державного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Української</a:t>
            </a:r>
            <a:r>
              <a:rPr lang="ru-RU" b="1" dirty="0"/>
              <a:t> </a:t>
            </a:r>
            <a:r>
              <a:rPr lang="ru-RU" b="1" dirty="0" err="1"/>
              <a:t>академії</a:t>
            </a:r>
            <a:r>
              <a:rPr lang="ru-RU" b="1" dirty="0"/>
              <a:t> державного </a:t>
            </a:r>
            <a:r>
              <a:rPr lang="ru-RU" b="1" dirty="0" err="1"/>
              <a:t>управління</a:t>
            </a:r>
            <a:r>
              <a:rPr lang="ru-RU" b="1" dirty="0"/>
              <a:t> при </a:t>
            </a:r>
            <a:r>
              <a:rPr lang="ru-RU" b="1" dirty="0" err="1"/>
              <a:t>Президентові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endParaRPr lang="ru-RU" b="1" dirty="0"/>
          </a:p>
          <a:p>
            <a:r>
              <a:rPr lang="ru-RU" b="1" dirty="0" err="1"/>
              <a:t>Калуський</a:t>
            </a:r>
            <a:r>
              <a:rPr lang="ru-RU" b="1" dirty="0"/>
              <a:t> </a:t>
            </a:r>
            <a:r>
              <a:rPr lang="ru-RU" b="1" dirty="0" err="1"/>
              <a:t>заочний</a:t>
            </a:r>
            <a:r>
              <a:rPr lang="ru-RU" b="1" dirty="0"/>
              <a:t> факультет </a:t>
            </a:r>
            <a:r>
              <a:rPr lang="ru-RU" b="1" dirty="0" err="1"/>
              <a:t>Національного</a:t>
            </a:r>
            <a:r>
              <a:rPr lang="ru-RU" b="1" dirty="0"/>
              <a:t> </a:t>
            </a:r>
            <a:r>
              <a:rPr lang="ru-RU" b="1" dirty="0" err="1"/>
              <a:t>університету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і </a:t>
            </a:r>
            <a:r>
              <a:rPr lang="ru-RU" b="1" dirty="0" err="1"/>
              <a:t>мистецтв</a:t>
            </a:r>
            <a:endParaRPr lang="ru-RU" b="1" dirty="0"/>
          </a:p>
          <a:p>
            <a:r>
              <a:rPr lang="ru-RU" b="1" dirty="0"/>
              <a:t>Угода про дружбу і </a:t>
            </a:r>
            <a:r>
              <a:rPr lang="ru-RU" b="1" dirty="0" err="1"/>
              <a:t>співробітництво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</a:t>
            </a:r>
            <a:r>
              <a:rPr lang="ru-RU" b="1" dirty="0" err="1"/>
              <a:t>Україною</a:t>
            </a:r>
            <a:r>
              <a:rPr lang="ru-RU" b="1" dirty="0"/>
              <a:t> та </a:t>
            </a:r>
            <a:r>
              <a:rPr lang="ru-RU" b="1" dirty="0" err="1"/>
              <a:t>Канадою</a:t>
            </a:r>
            <a:endParaRPr lang="ru-RU" b="1" dirty="0"/>
          </a:p>
          <a:p>
            <a:r>
              <a:rPr lang="ru-RU" b="1" dirty="0" err="1"/>
              <a:t>Кабінет</a:t>
            </a:r>
            <a:r>
              <a:rPr lang="ru-RU" b="1" dirty="0"/>
              <a:t> </a:t>
            </a:r>
            <a:r>
              <a:rPr lang="ru-RU" b="1" dirty="0" err="1"/>
              <a:t>Міністрів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, </a:t>
            </a:r>
            <a:r>
              <a:rPr lang="ru-RU" b="1" dirty="0" err="1"/>
              <a:t>Кабмін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, КМУ</a:t>
            </a:r>
          </a:p>
          <a:p>
            <a:r>
              <a:rPr lang="ru-RU" b="1" dirty="0" err="1"/>
              <a:t>Будинок</a:t>
            </a:r>
            <a:r>
              <a:rPr lang="ru-RU" b="1" dirty="0"/>
              <a:t> художника </a:t>
            </a:r>
            <a:r>
              <a:rPr lang="ru-RU" b="1" dirty="0" err="1"/>
              <a:t>Спілки</a:t>
            </a:r>
            <a:r>
              <a:rPr lang="ru-RU" b="1" dirty="0"/>
              <a:t> </a:t>
            </a:r>
            <a:r>
              <a:rPr lang="ru-RU" b="1" dirty="0" err="1"/>
              <a:t>художників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endParaRPr lang="ru-RU" b="1" dirty="0"/>
          </a:p>
          <a:p>
            <a:r>
              <a:rPr lang="ru-RU" b="1" dirty="0" err="1"/>
              <a:t>Федерація</a:t>
            </a:r>
            <a:r>
              <a:rPr lang="ru-RU" b="1" dirty="0"/>
              <a:t> </a:t>
            </a:r>
            <a:r>
              <a:rPr lang="ru-RU" b="1" dirty="0" err="1"/>
              <a:t>ліберальних</a:t>
            </a:r>
            <a:r>
              <a:rPr lang="ru-RU" b="1" dirty="0"/>
              <a:t> і </a:t>
            </a:r>
            <a:r>
              <a:rPr lang="ru-RU" b="1" dirty="0" err="1"/>
              <a:t>демократичних</a:t>
            </a:r>
            <a:r>
              <a:rPr lang="ru-RU" b="1" dirty="0"/>
              <a:t> </a:t>
            </a:r>
            <a:r>
              <a:rPr lang="ru-RU" b="1" dirty="0" err="1"/>
              <a:t>партій</a:t>
            </a:r>
            <a:r>
              <a:rPr lang="ru-RU" b="1" dirty="0"/>
              <a:t> </a:t>
            </a:r>
            <a:r>
              <a:rPr lang="ru-RU" b="1" dirty="0" err="1"/>
              <a:t>Європейського</a:t>
            </a:r>
            <a:r>
              <a:rPr lang="ru-RU" b="1" dirty="0"/>
              <a:t> </a:t>
            </a:r>
            <a:r>
              <a:rPr lang="ru-RU" b="1" dirty="0" err="1"/>
              <a:t>Співтовариства</a:t>
            </a:r>
            <a:endParaRPr lang="ru-RU" b="1" dirty="0"/>
          </a:p>
          <a:p>
            <a:r>
              <a:rPr lang="ru-RU" b="1" dirty="0" err="1"/>
              <a:t>Мандатна</a:t>
            </a:r>
            <a:r>
              <a:rPr lang="ru-RU" b="1" dirty="0"/>
              <a:t> </a:t>
            </a:r>
            <a:r>
              <a:rPr lang="ru-RU" b="1" dirty="0" err="1"/>
              <a:t>комісія</a:t>
            </a:r>
            <a:r>
              <a:rPr lang="ru-RU" b="1" dirty="0"/>
              <a:t> </a:t>
            </a:r>
            <a:r>
              <a:rPr lang="ru-RU" b="1" dirty="0" err="1"/>
              <a:t>Верховної</a:t>
            </a:r>
            <a:r>
              <a:rPr lang="ru-RU" b="1" dirty="0"/>
              <a:t> Ради </a:t>
            </a:r>
            <a:r>
              <a:rPr lang="ru-RU" b="1" dirty="0" err="1"/>
              <a:t>України</a:t>
            </a:r>
            <a:endParaRPr lang="ru-RU" b="1" dirty="0"/>
          </a:p>
          <a:p>
            <a:r>
              <a:rPr lang="ru-RU" b="1" dirty="0" err="1"/>
              <a:t>Медичний</a:t>
            </a:r>
            <a:r>
              <a:rPr lang="ru-RU" b="1" dirty="0"/>
              <a:t> </a:t>
            </a:r>
            <a:r>
              <a:rPr lang="ru-RU" b="1" dirty="0" err="1"/>
              <a:t>інститут</a:t>
            </a:r>
            <a:r>
              <a:rPr lang="ru-RU" b="1" dirty="0"/>
              <a:t> </a:t>
            </a:r>
            <a:r>
              <a:rPr lang="ru-RU" b="1" dirty="0" err="1"/>
              <a:t>Української</a:t>
            </a:r>
            <a:r>
              <a:rPr lang="ru-RU" b="1" dirty="0"/>
              <a:t> </a:t>
            </a:r>
            <a:r>
              <a:rPr lang="ru-RU" b="1" dirty="0" err="1"/>
              <a:t>асоціації</a:t>
            </a:r>
            <a:r>
              <a:rPr lang="ru-RU" b="1" dirty="0"/>
              <a:t> </a:t>
            </a:r>
            <a:r>
              <a:rPr lang="ru-RU" b="1" dirty="0" err="1"/>
              <a:t>народної</a:t>
            </a:r>
            <a:r>
              <a:rPr lang="ru-RU" b="1" dirty="0"/>
              <a:t> </a:t>
            </a:r>
            <a:r>
              <a:rPr lang="ru-RU" b="1" dirty="0" err="1"/>
              <a:t>медицини</a:t>
            </a:r>
            <a:endParaRPr lang="ru-RU" b="1" dirty="0"/>
          </a:p>
          <a:p>
            <a:r>
              <a:rPr lang="ru-RU" b="1" dirty="0" err="1"/>
              <a:t>Міжнародна</a:t>
            </a:r>
            <a:r>
              <a:rPr lang="ru-RU" b="1" dirty="0"/>
              <a:t> </a:t>
            </a:r>
            <a:r>
              <a:rPr lang="ru-RU" b="1" dirty="0" err="1"/>
              <a:t>комісія</a:t>
            </a:r>
            <a:r>
              <a:rPr lang="ru-RU" b="1" dirty="0"/>
              <a:t> з </a:t>
            </a:r>
            <a:r>
              <a:rPr lang="ru-RU" b="1" dirty="0" err="1"/>
              <a:t>радіологічних</a:t>
            </a:r>
            <a:r>
              <a:rPr lang="ru-RU" b="1" dirty="0"/>
              <a:t> </a:t>
            </a:r>
            <a:r>
              <a:rPr lang="ru-RU" b="1" dirty="0" err="1"/>
              <a:t>одиниць</a:t>
            </a:r>
            <a:r>
              <a:rPr lang="ru-RU" b="1" dirty="0"/>
              <a:t> і </a:t>
            </a:r>
            <a:r>
              <a:rPr lang="ru-RU" b="1" dirty="0" err="1"/>
              <a:t>вимірів</a:t>
            </a:r>
            <a:r>
              <a:rPr lang="ru-RU" b="1" dirty="0"/>
              <a:t>, МКРО</a:t>
            </a:r>
          </a:p>
          <a:p>
            <a:r>
              <a:rPr lang="uk-UA" b="1" dirty="0" err="1">
                <a:solidFill>
                  <a:srgbClr val="3E0000"/>
                </a:solidFill>
              </a:rPr>
              <a:t>росія</a:t>
            </a:r>
            <a:r>
              <a:rPr lang="uk-UA" b="1" dirty="0">
                <a:solidFill>
                  <a:srgbClr val="3E0000"/>
                </a:solidFill>
              </a:rPr>
              <a:t>, </a:t>
            </a:r>
            <a:r>
              <a:rPr lang="uk-UA" b="1" dirty="0" err="1">
                <a:solidFill>
                  <a:srgbClr val="3E0000"/>
                </a:solidFill>
              </a:rPr>
              <a:t>расєя</a:t>
            </a:r>
            <a:r>
              <a:rPr lang="uk-UA" b="1" dirty="0">
                <a:solidFill>
                  <a:srgbClr val="3E0000"/>
                </a:solidFill>
              </a:rPr>
              <a:t>, ра</a:t>
            </a:r>
            <a:r>
              <a:rPr lang="en-US" b="1" dirty="0" err="1">
                <a:solidFill>
                  <a:srgbClr val="3E0000"/>
                </a:solidFill>
              </a:rPr>
              <a:t>zz</a:t>
            </a:r>
            <a:r>
              <a:rPr lang="uk-UA" b="1" dirty="0" err="1">
                <a:solidFill>
                  <a:srgbClr val="3E0000"/>
                </a:solidFill>
              </a:rPr>
              <a:t>ея</a:t>
            </a:r>
            <a:r>
              <a:rPr lang="uk-UA" b="1" dirty="0">
                <a:solidFill>
                  <a:srgbClr val="3E0000"/>
                </a:solidFill>
              </a:rPr>
              <a:t>, </a:t>
            </a:r>
            <a:r>
              <a:rPr lang="uk-UA" b="1" dirty="0" err="1">
                <a:solidFill>
                  <a:srgbClr val="3E0000"/>
                </a:solidFill>
              </a:rPr>
              <a:t>раісія</a:t>
            </a:r>
            <a:r>
              <a:rPr lang="uk-UA" b="1" dirty="0">
                <a:solidFill>
                  <a:srgbClr val="3E0000"/>
                </a:solidFill>
              </a:rPr>
              <a:t>, </a:t>
            </a:r>
            <a:r>
              <a:rPr lang="uk-UA" b="1" dirty="0" err="1">
                <a:solidFill>
                  <a:srgbClr val="3E0000"/>
                </a:solidFill>
              </a:rPr>
              <a:t>рососія</a:t>
            </a:r>
            <a:r>
              <a:rPr lang="uk-UA" b="1" dirty="0">
                <a:solidFill>
                  <a:srgbClr val="3E0000"/>
                </a:solidFill>
              </a:rPr>
              <a:t>, болотна федерація, </a:t>
            </a:r>
            <a:r>
              <a:rPr lang="uk-UA" b="1" dirty="0" err="1">
                <a:solidFill>
                  <a:srgbClr val="3E0000"/>
                </a:solidFill>
              </a:rPr>
              <a:t>узькая</a:t>
            </a:r>
            <a:r>
              <a:rPr lang="uk-UA" b="1" dirty="0">
                <a:solidFill>
                  <a:srgbClr val="3E0000"/>
                </a:solidFill>
              </a:rPr>
              <a:t> федерація, </a:t>
            </a:r>
            <a:r>
              <a:rPr lang="uk-UA" b="1" dirty="0" err="1">
                <a:solidFill>
                  <a:srgbClr val="3E0000"/>
                </a:solidFill>
              </a:rPr>
              <a:t>рашка</a:t>
            </a:r>
            <a:r>
              <a:rPr lang="uk-UA" b="1" dirty="0">
                <a:solidFill>
                  <a:srgbClr val="3E0000"/>
                </a:solidFill>
              </a:rPr>
              <a:t>/</a:t>
            </a:r>
            <a:r>
              <a:rPr lang="uk-UA" b="1" dirty="0" err="1">
                <a:solidFill>
                  <a:srgbClr val="3E0000"/>
                </a:solidFill>
              </a:rPr>
              <a:t>раша</a:t>
            </a:r>
            <a:r>
              <a:rPr lang="uk-UA" b="1" dirty="0">
                <a:solidFill>
                  <a:srgbClr val="3E0000"/>
                </a:solidFill>
              </a:rPr>
              <a:t>,  – </a:t>
            </a:r>
            <a:r>
              <a:rPr lang="uk-UA" b="1" dirty="0">
                <a:solidFill>
                  <a:srgbClr val="FF0000"/>
                </a:solidFill>
              </a:rPr>
              <a:t>ПРАВОПИСНА ПОМСТА ВОРОГУ, АЛЕ НЕОФІЦІЙНА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b="1" dirty="0">
              <a:solidFill>
                <a:srgbClr val="3E0000"/>
              </a:solidFill>
            </a:endParaRPr>
          </a:p>
          <a:p>
            <a:r>
              <a:rPr lang="uk-UA" b="1" u="sng" dirty="0">
                <a:solidFill>
                  <a:srgbClr val="3E0000"/>
                </a:solidFill>
              </a:rPr>
              <a:t>Велика чи мала літера: </a:t>
            </a:r>
            <a:r>
              <a:rPr lang="en-US" b="1" u="sng" dirty="0">
                <a:solidFill>
                  <a:srgbClr val="3E0000"/>
                </a:solidFill>
              </a:rPr>
              <a:t>http://velyka-chy-mala-litera.wikidot.com/b</a:t>
            </a:r>
            <a:endParaRPr lang="uk-UA" b="1" u="sng" dirty="0">
              <a:solidFill>
                <a:srgbClr val="3E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637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0070C0"/>
                </a:solidFill>
              </a:rPr>
              <a:t>Як правильно написати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b="1" dirty="0">
                <a:solidFill>
                  <a:srgbClr val="0070C0"/>
                </a:solidFill>
              </a:rPr>
              <a:t>Ілля - </a:t>
            </a:r>
            <a:r>
              <a:rPr lang="uk-UA" sz="2400" b="1" dirty="0">
                <a:solidFill>
                  <a:schemeClr val="bg1"/>
                </a:solidFill>
              </a:rPr>
              <a:t>Ілле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Олег – </a:t>
            </a:r>
            <a:r>
              <a:rPr lang="uk-UA" sz="2400" b="1" dirty="0">
                <a:solidFill>
                  <a:schemeClr val="bg1"/>
                </a:solidFill>
              </a:rPr>
              <a:t>Олегу, </a:t>
            </a:r>
            <a:r>
              <a:rPr lang="uk-UA" sz="2400" b="1" dirty="0" err="1">
                <a:solidFill>
                  <a:schemeClr val="bg1"/>
                </a:solidFill>
              </a:rPr>
              <a:t>Олеже</a:t>
            </a:r>
            <a:endParaRPr lang="uk-UA" sz="2400" b="1" dirty="0">
              <a:solidFill>
                <a:schemeClr val="bg1"/>
              </a:solidFill>
            </a:endParaRPr>
          </a:p>
          <a:p>
            <a:r>
              <a:rPr lang="uk-UA" sz="2400" b="1" dirty="0">
                <a:solidFill>
                  <a:srgbClr val="0070C0"/>
                </a:solidFill>
              </a:rPr>
              <a:t>Ігор – </a:t>
            </a:r>
            <a:r>
              <a:rPr lang="uk-UA" sz="2400" b="1" dirty="0">
                <a:solidFill>
                  <a:schemeClr val="bg1"/>
                </a:solidFill>
              </a:rPr>
              <a:t>Ігорю, </a:t>
            </a:r>
            <a:r>
              <a:rPr lang="uk-UA" sz="2400" b="1" dirty="0" err="1">
                <a:solidFill>
                  <a:schemeClr val="bg1"/>
                </a:solidFill>
              </a:rPr>
              <a:t>Ігорьович</a:t>
            </a:r>
            <a:endParaRPr lang="uk-UA" sz="2400" b="1" dirty="0">
              <a:solidFill>
                <a:schemeClr val="bg1"/>
              </a:solidFill>
            </a:endParaRPr>
          </a:p>
          <a:p>
            <a:r>
              <a:rPr lang="uk-UA" sz="2400" b="1" dirty="0" err="1">
                <a:solidFill>
                  <a:srgbClr val="0070C0"/>
                </a:solidFill>
              </a:rPr>
              <a:t>Алекс</a:t>
            </a:r>
            <a:r>
              <a:rPr lang="uk-UA" sz="2400" b="1" dirty="0">
                <a:solidFill>
                  <a:srgbClr val="0070C0"/>
                </a:solidFill>
              </a:rPr>
              <a:t>- </a:t>
            </a:r>
            <a:r>
              <a:rPr lang="uk-UA" sz="2400" b="1" dirty="0" err="1">
                <a:solidFill>
                  <a:schemeClr val="bg1"/>
                </a:solidFill>
              </a:rPr>
              <a:t>Алексе</a:t>
            </a:r>
            <a:r>
              <a:rPr lang="uk-UA" sz="2400" b="1" dirty="0">
                <a:solidFill>
                  <a:schemeClr val="bg1"/>
                </a:solidFill>
              </a:rPr>
              <a:t>, Макс-Максе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Лев – </a:t>
            </a:r>
            <a:r>
              <a:rPr lang="uk-UA" sz="2400" b="1" dirty="0">
                <a:solidFill>
                  <a:schemeClr val="bg1"/>
                </a:solidFill>
              </a:rPr>
              <a:t>Леве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Андріян – </a:t>
            </a:r>
            <a:r>
              <a:rPr lang="uk-UA" sz="2400" b="1" dirty="0">
                <a:solidFill>
                  <a:schemeClr val="bg1"/>
                </a:solidFill>
              </a:rPr>
              <a:t>Андріяне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Петро Кузьмич – </a:t>
            </a:r>
            <a:r>
              <a:rPr lang="uk-UA" sz="2400" b="1" dirty="0">
                <a:solidFill>
                  <a:schemeClr val="bg1"/>
                </a:solidFill>
              </a:rPr>
              <a:t>Петре Кузьмичу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Віталій Хомич – </a:t>
            </a:r>
            <a:r>
              <a:rPr lang="uk-UA" sz="2400" b="1" dirty="0">
                <a:solidFill>
                  <a:schemeClr val="bg1"/>
                </a:solidFill>
              </a:rPr>
              <a:t>Віталію Хомичу</a:t>
            </a:r>
          </a:p>
          <a:p>
            <a:endParaRPr lang="uk-UA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44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086" y="0"/>
            <a:ext cx="10657114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70C0"/>
                </a:solidFill>
              </a:rPr>
              <a:t>Азійські прізвища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058092"/>
            <a:ext cx="10820400" cy="5160594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rgbClr val="0070C0"/>
                </a:solidFill>
              </a:rPr>
              <a:t>Пак </a:t>
            </a:r>
            <a:r>
              <a:rPr lang="uk-UA" b="1" dirty="0" err="1">
                <a:solidFill>
                  <a:srgbClr val="0070C0"/>
                </a:solidFill>
              </a:rPr>
              <a:t>Чівон</a:t>
            </a:r>
            <a:r>
              <a:rPr lang="uk-UA" b="1" dirty="0">
                <a:solidFill>
                  <a:srgbClr val="0070C0"/>
                </a:solidFill>
              </a:rPr>
              <a:t> – </a:t>
            </a:r>
            <a:r>
              <a:rPr lang="uk-UA" b="1" dirty="0"/>
              <a:t>Пак </a:t>
            </a:r>
            <a:r>
              <a:rPr lang="uk-UA" b="1" dirty="0" err="1"/>
              <a:t>Чівона</a:t>
            </a:r>
            <a:endParaRPr lang="uk-UA" b="1" dirty="0"/>
          </a:p>
          <a:p>
            <a:r>
              <a:rPr lang="uk-UA" b="1" dirty="0">
                <a:solidFill>
                  <a:srgbClr val="0070C0"/>
                </a:solidFill>
              </a:rPr>
              <a:t>Ван Мен</a:t>
            </a:r>
          </a:p>
          <a:p>
            <a:r>
              <a:rPr lang="uk-UA" b="1" dirty="0">
                <a:solidFill>
                  <a:srgbClr val="0070C0"/>
                </a:solidFill>
              </a:rPr>
              <a:t>Ван </a:t>
            </a:r>
            <a:r>
              <a:rPr lang="uk-UA" b="1" dirty="0" err="1">
                <a:solidFill>
                  <a:srgbClr val="0070C0"/>
                </a:solidFill>
              </a:rPr>
              <a:t>Ма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Цзян </a:t>
            </a:r>
            <a:r>
              <a:rPr lang="ru-RU" b="1" dirty="0" err="1">
                <a:solidFill>
                  <a:srgbClr val="0070C0"/>
                </a:solidFill>
              </a:rPr>
              <a:t>Цземінь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Мен </a:t>
            </a:r>
            <a:r>
              <a:rPr lang="ru-RU" b="1" dirty="0" err="1">
                <a:solidFill>
                  <a:srgbClr val="0070C0"/>
                </a:solidFill>
              </a:rPr>
              <a:t>Ваньчжоу</a:t>
            </a:r>
            <a:endParaRPr lang="uk-UA" b="1" dirty="0">
              <a:solidFill>
                <a:srgbClr val="0070C0"/>
              </a:solidFill>
            </a:endParaRPr>
          </a:p>
          <a:p>
            <a:r>
              <a:rPr lang="uk-UA" b="1" dirty="0" err="1">
                <a:solidFill>
                  <a:srgbClr val="0070C0"/>
                </a:solidFill>
              </a:rPr>
              <a:t>Нгуен</a:t>
            </a:r>
            <a:r>
              <a:rPr lang="uk-UA" b="1" dirty="0">
                <a:solidFill>
                  <a:srgbClr val="0070C0"/>
                </a:solidFill>
              </a:rPr>
              <a:t> Конг Хоан</a:t>
            </a:r>
          </a:p>
          <a:p>
            <a:r>
              <a:rPr lang="uk-UA" b="1" dirty="0">
                <a:solidFill>
                  <a:srgbClr val="0070C0"/>
                </a:solidFill>
              </a:rPr>
              <a:t>У Ну </a:t>
            </a:r>
            <a:r>
              <a:rPr lang="uk-UA" b="1" dirty="0" err="1">
                <a:solidFill>
                  <a:srgbClr val="0070C0"/>
                </a:solidFill>
              </a:rPr>
              <a:t>Мунг</a:t>
            </a:r>
            <a:endParaRPr lang="uk-UA" b="1" dirty="0">
              <a:solidFill>
                <a:srgbClr val="0070C0"/>
              </a:solidFill>
            </a:endParaRPr>
          </a:p>
          <a:p>
            <a:r>
              <a:rPr lang="uk-UA" b="1" dirty="0">
                <a:solidFill>
                  <a:srgbClr val="0070C0"/>
                </a:solidFill>
              </a:rPr>
              <a:t>Ден Сяопін</a:t>
            </a:r>
          </a:p>
          <a:p>
            <a:r>
              <a:rPr lang="uk-UA" b="1" dirty="0">
                <a:solidFill>
                  <a:srgbClr val="0070C0"/>
                </a:solidFill>
              </a:rPr>
              <a:t>Кім Чен </a:t>
            </a:r>
            <a:r>
              <a:rPr lang="uk-UA" b="1" dirty="0" err="1">
                <a:solidFill>
                  <a:srgbClr val="0070C0"/>
                </a:solidFill>
              </a:rPr>
              <a:t>Ина</a:t>
            </a:r>
            <a:endParaRPr lang="uk-UA" b="1" dirty="0">
              <a:solidFill>
                <a:srgbClr val="0070C0"/>
              </a:solidFill>
            </a:endParaRPr>
          </a:p>
          <a:p>
            <a:r>
              <a:rPr lang="uk-UA" b="1" dirty="0">
                <a:solidFill>
                  <a:srgbClr val="0070C0"/>
                </a:solidFill>
              </a:rPr>
              <a:t>Лі </a:t>
            </a:r>
            <a:r>
              <a:rPr lang="uk-UA" b="1" dirty="0" err="1">
                <a:solidFill>
                  <a:srgbClr val="0070C0"/>
                </a:solidFill>
              </a:rPr>
              <a:t>Цзюньфань</a:t>
            </a:r>
            <a:endParaRPr lang="uk-UA" b="1" dirty="0">
              <a:solidFill>
                <a:srgbClr val="0070C0"/>
              </a:solidFill>
            </a:endParaRPr>
          </a:p>
          <a:p>
            <a:r>
              <a:rPr lang="uk-UA" b="1" dirty="0">
                <a:solidFill>
                  <a:srgbClr val="0070C0"/>
                </a:solidFill>
              </a:rPr>
              <a:t>Го Мажо</a:t>
            </a:r>
          </a:p>
          <a:p>
            <a:r>
              <a:rPr lang="uk-UA" b="1" dirty="0">
                <a:solidFill>
                  <a:srgbClr val="0070C0"/>
                </a:solidFill>
              </a:rPr>
              <a:t>Тао </a:t>
            </a:r>
            <a:r>
              <a:rPr lang="uk-UA" b="1" dirty="0" err="1">
                <a:solidFill>
                  <a:srgbClr val="0070C0"/>
                </a:solidFill>
              </a:rPr>
              <a:t>Юаньмінь</a:t>
            </a:r>
            <a:endParaRPr lang="uk-UA" b="1" dirty="0">
              <a:solidFill>
                <a:srgbClr val="0070C0"/>
              </a:solidFill>
            </a:endParaRPr>
          </a:p>
          <a:p>
            <a:r>
              <a:rPr lang="uk-UA" b="1" dirty="0">
                <a:solidFill>
                  <a:srgbClr val="0070C0"/>
                </a:solidFill>
              </a:rPr>
              <a:t>Сунь </a:t>
            </a:r>
            <a:r>
              <a:rPr lang="uk-UA" b="1" dirty="0" err="1">
                <a:solidFill>
                  <a:srgbClr val="0070C0"/>
                </a:solidFill>
              </a:rPr>
              <a:t>Ятсен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240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00" y="294110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Слова-індекси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76104"/>
            <a:ext cx="10820400" cy="4742582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dirty="0"/>
              <a:t>Слова-індекси (лат. “вказую”) показують соціально-мовленнєвий статус мовця: його вік і стать, рід занять, учений ступінь, звання, ранг, сан, титул </a:t>
            </a:r>
            <a:r>
              <a:rPr lang="uk-UA" dirty="0" smtClean="0"/>
              <a:t>тощо.</a:t>
            </a:r>
          </a:p>
          <a:p>
            <a:r>
              <a:rPr lang="ru-RU" dirty="0"/>
              <a:t>До </a:t>
            </a:r>
            <a:r>
              <a:rPr lang="ru-RU" dirty="0" err="1"/>
              <a:t>найвищих</a:t>
            </a:r>
            <a:r>
              <a:rPr lang="ru-RU" dirty="0"/>
              <a:t> </a:t>
            </a:r>
            <a:r>
              <a:rPr lang="ru-RU" dirty="0" err="1"/>
              <a:t>урядових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українською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ru-RU" dirty="0" err="1"/>
              <a:t>рекомендують</a:t>
            </a:r>
            <a:r>
              <a:rPr lang="ru-RU" dirty="0"/>
              <a:t> </a:t>
            </a:r>
            <a:r>
              <a:rPr lang="ru-RU" dirty="0" err="1"/>
              <a:t>звертатися</a:t>
            </a:r>
            <a:r>
              <a:rPr lang="ru-RU" dirty="0"/>
              <a:t> так: </a:t>
            </a:r>
            <a:r>
              <a:rPr lang="ru-RU" i="1" dirty="0" err="1"/>
              <a:t>Вельмишановний</a:t>
            </a:r>
            <a:r>
              <a:rPr lang="ru-RU" i="1" dirty="0"/>
              <a:t> пане Президенте (</a:t>
            </a:r>
            <a:r>
              <a:rPr lang="ru-RU" i="1" dirty="0" err="1"/>
              <a:t>Прем’єр-Міністре</a:t>
            </a:r>
            <a:r>
              <a:rPr lang="ru-RU" i="1" dirty="0"/>
              <a:t>)!; </a:t>
            </a:r>
            <a:r>
              <a:rPr lang="ru-RU" i="1" dirty="0" err="1"/>
              <a:t>Шановний</a:t>
            </a:r>
            <a:r>
              <a:rPr lang="ru-RU" i="1" dirty="0"/>
              <a:t> пане </a:t>
            </a:r>
            <a:r>
              <a:rPr lang="ru-RU" i="1" dirty="0" err="1"/>
              <a:t>міністре</a:t>
            </a:r>
            <a:r>
              <a:rPr lang="ru-RU" i="1" dirty="0"/>
              <a:t>! </a:t>
            </a:r>
            <a:r>
              <a:rPr lang="ru-RU" i="1" dirty="0" err="1"/>
              <a:t>тощо</a:t>
            </a:r>
            <a:r>
              <a:rPr lang="ru-RU" i="1" dirty="0"/>
              <a:t>.</a:t>
            </a:r>
            <a:endParaRPr lang="ru-RU" dirty="0"/>
          </a:p>
          <a:p>
            <a:r>
              <a:rPr lang="ru-RU" u="sng" dirty="0"/>
              <a:t>Прикладки та </a:t>
            </a:r>
            <a:r>
              <a:rPr lang="ru-RU" u="sng" dirty="0" err="1"/>
              <a:t>означення</a:t>
            </a:r>
            <a:r>
              <a:rPr lang="ru-RU" u="sng" dirty="0"/>
              <a:t> до </a:t>
            </a:r>
            <a:r>
              <a:rPr lang="ru-RU" u="sng" dirty="0" err="1"/>
              <a:t>слів</a:t>
            </a:r>
            <a:r>
              <a:rPr lang="ru-RU" u="sng" dirty="0"/>
              <a:t> пан (</a:t>
            </a:r>
            <a:r>
              <a:rPr lang="ru-RU" u="sng" dirty="0" err="1"/>
              <a:t>пані</a:t>
            </a:r>
            <a:r>
              <a:rPr lang="ru-RU" u="sng" dirty="0"/>
              <a:t>).</a:t>
            </a:r>
            <a:r>
              <a:rPr lang="ru-RU" i="1" dirty="0"/>
              <a:t> </a:t>
            </a:r>
            <a:r>
              <a:rPr lang="ru-RU" dirty="0"/>
              <a:t>У </a:t>
            </a:r>
            <a:r>
              <a:rPr lang="ru-RU" dirty="0" err="1"/>
              <a:t>ролі</a:t>
            </a:r>
            <a:r>
              <a:rPr lang="ru-RU" dirty="0"/>
              <a:t> прикладки </a:t>
            </a:r>
            <a:r>
              <a:rPr lang="ru-RU" dirty="0" err="1"/>
              <a:t>виступають</a:t>
            </a:r>
            <a:r>
              <a:rPr lang="ru-RU" dirty="0"/>
              <a:t> і </a:t>
            </a:r>
            <a:r>
              <a:rPr lang="ru-RU" dirty="0" err="1"/>
              <a:t>власні</a:t>
            </a:r>
            <a:r>
              <a:rPr lang="ru-RU" dirty="0"/>
              <a:t>, і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іменники</a:t>
            </a:r>
            <a:r>
              <a:rPr lang="ru-RU" dirty="0"/>
              <a:t>. </a:t>
            </a:r>
            <a:r>
              <a:rPr lang="uk-UA" dirty="0"/>
              <a:t>Ім’я людини в ролі прикладки до слова пан (пані) доречно вживати, коли адресат молодший, одного віку або не набагато старший чи соціально вищий за адресанта.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771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3817" y="189607"/>
            <a:ext cx="8610600" cy="1293028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0070C0"/>
                </a:solidFill>
              </a:rPr>
              <a:t>Формули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завершення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закінчую</a:t>
            </a:r>
            <a:r>
              <a:rPr lang="ru-RU" dirty="0"/>
              <a:t> (дозволь (те) </a:t>
            </a:r>
            <a:r>
              <a:rPr lang="ru-RU" dirty="0" err="1"/>
              <a:t>закінчити</a:t>
            </a:r>
            <a:r>
              <a:rPr lang="ru-RU" dirty="0"/>
              <a:t>).</a:t>
            </a:r>
          </a:p>
          <a:p>
            <a:r>
              <a:rPr lang="ru-RU" dirty="0"/>
              <a:t>Повторна </a:t>
            </a:r>
            <a:r>
              <a:rPr lang="ru-RU" dirty="0" err="1"/>
              <a:t>подяка</a:t>
            </a:r>
            <a:r>
              <a:rPr lang="ru-RU" dirty="0"/>
              <a:t>, </a:t>
            </a:r>
            <a:r>
              <a:rPr lang="ru-RU" dirty="0" err="1"/>
              <a:t>вибачення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: </a:t>
            </a:r>
            <a:r>
              <a:rPr lang="ru-RU" b="1" i="1" dirty="0" err="1">
                <a:solidFill>
                  <a:srgbClr val="002060"/>
                </a:solidFill>
              </a:rPr>
              <a:t>Ще</a:t>
            </a:r>
            <a:r>
              <a:rPr lang="ru-RU" b="1" i="1" dirty="0">
                <a:solidFill>
                  <a:srgbClr val="002060"/>
                </a:solidFill>
              </a:rPr>
              <a:t> раз </a:t>
            </a:r>
            <a:r>
              <a:rPr lang="ru-RU" b="1" i="1" dirty="0" err="1">
                <a:solidFill>
                  <a:srgbClr val="002060"/>
                </a:solidFill>
              </a:rPr>
              <a:t>дякую</a:t>
            </a:r>
            <a:r>
              <a:rPr lang="ru-RU" b="1" i="1" dirty="0">
                <a:solidFill>
                  <a:srgbClr val="002060"/>
                </a:solidFill>
              </a:rPr>
              <a:t> за </a:t>
            </a:r>
            <a:r>
              <a:rPr lang="ru-RU" b="1" i="1" dirty="0" err="1">
                <a:solidFill>
                  <a:srgbClr val="002060"/>
                </a:solidFill>
              </a:rPr>
              <a:t>повідомлення</a:t>
            </a:r>
            <a:r>
              <a:rPr lang="ru-RU" b="1" i="1" dirty="0">
                <a:solidFill>
                  <a:srgbClr val="002060"/>
                </a:solidFill>
              </a:rPr>
              <a:t> (прошу </a:t>
            </a:r>
            <a:r>
              <a:rPr lang="ru-RU" b="1" i="1" dirty="0" err="1">
                <a:solidFill>
                  <a:srgbClr val="002060"/>
                </a:solidFill>
              </a:rPr>
              <a:t>вибачити</a:t>
            </a:r>
            <a:r>
              <a:rPr lang="ru-RU" b="1" i="1" dirty="0">
                <a:solidFill>
                  <a:srgbClr val="002060"/>
                </a:solidFill>
              </a:rPr>
              <a:t>, </a:t>
            </a:r>
            <a:r>
              <a:rPr lang="ru-RU" b="1" i="1" dirty="0" err="1">
                <a:solidFill>
                  <a:srgbClr val="002060"/>
                </a:solidFill>
              </a:rPr>
              <a:t>що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затримався</a:t>
            </a:r>
            <a:r>
              <a:rPr lang="ru-RU" b="1" i="1" dirty="0">
                <a:solidFill>
                  <a:srgbClr val="002060"/>
                </a:solidFill>
              </a:rPr>
              <a:t> з </a:t>
            </a:r>
            <a:r>
              <a:rPr lang="ru-RU" b="1" i="1" dirty="0" err="1">
                <a:solidFill>
                  <a:srgbClr val="002060"/>
                </a:solidFill>
              </a:rPr>
              <a:t>відповіддю</a:t>
            </a:r>
            <a:r>
              <a:rPr lang="ru-RU" b="1" i="1" dirty="0">
                <a:solidFill>
                  <a:srgbClr val="002060"/>
                </a:solidFill>
              </a:rPr>
              <a:t>).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 err="1"/>
              <a:t>Прохання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, </a:t>
            </a:r>
            <a:r>
              <a:rPr lang="ru-RU" dirty="0" err="1"/>
              <a:t>писати</a:t>
            </a:r>
            <a:r>
              <a:rPr lang="ru-RU" dirty="0"/>
              <a:t>: </a:t>
            </a:r>
            <a:r>
              <a:rPr lang="ru-RU" b="1" i="1" dirty="0" err="1">
                <a:solidFill>
                  <a:srgbClr val="002060"/>
                </a:solidFill>
              </a:rPr>
              <a:t>Сподіваюсь</a:t>
            </a:r>
            <a:r>
              <a:rPr lang="ru-RU" b="1" i="1" dirty="0">
                <a:solidFill>
                  <a:srgbClr val="002060"/>
                </a:solidFill>
              </a:rPr>
              <a:t> на </a:t>
            </a:r>
            <a:r>
              <a:rPr lang="ru-RU" b="1" i="1" dirty="0" err="1">
                <a:solidFill>
                  <a:srgbClr val="002060"/>
                </a:solidFill>
              </a:rPr>
              <a:t>скору</a:t>
            </a:r>
            <a:r>
              <a:rPr lang="ru-RU" b="1" i="1" dirty="0">
                <a:solidFill>
                  <a:srgbClr val="002060"/>
                </a:solidFill>
              </a:rPr>
              <a:t> (твою; Вашу) </a:t>
            </a:r>
            <a:r>
              <a:rPr lang="ru-RU" b="1" i="1" dirty="0" err="1">
                <a:solidFill>
                  <a:srgbClr val="002060"/>
                </a:solidFill>
              </a:rPr>
              <a:t>відповідь</a:t>
            </a:r>
            <a:r>
              <a:rPr lang="ru-RU" b="1" i="1" dirty="0">
                <a:solidFill>
                  <a:srgbClr val="002060"/>
                </a:solidFill>
              </a:rPr>
              <a:t>; </a:t>
            </a:r>
            <a:r>
              <a:rPr lang="ru-RU" b="1" i="1" dirty="0" err="1">
                <a:solidFill>
                  <a:srgbClr val="002060"/>
                </a:solidFill>
              </a:rPr>
              <a:t>Чекаю</a:t>
            </a:r>
            <a:r>
              <a:rPr lang="ru-RU" b="1" i="1" dirty="0">
                <a:solidFill>
                  <a:srgbClr val="002060"/>
                </a:solidFill>
              </a:rPr>
              <a:t> з </a:t>
            </a:r>
            <a:r>
              <a:rPr lang="ru-RU" b="1" i="1" dirty="0" err="1">
                <a:solidFill>
                  <a:srgbClr val="002060"/>
                </a:solidFill>
              </a:rPr>
              <a:t>нетерпінням</a:t>
            </a:r>
            <a:r>
              <a:rPr lang="ru-RU" b="1" i="1" dirty="0">
                <a:solidFill>
                  <a:srgbClr val="002060"/>
                </a:solidFill>
              </a:rPr>
              <a:t> на </a:t>
            </a:r>
            <a:r>
              <a:rPr lang="ru-RU" b="1" i="1" dirty="0" err="1">
                <a:solidFill>
                  <a:srgbClr val="002060"/>
                </a:solidFill>
              </a:rPr>
              <a:t>відповідь</a:t>
            </a:r>
            <a:r>
              <a:rPr lang="ru-RU" b="1" i="1" dirty="0">
                <a:solidFill>
                  <a:srgbClr val="002060"/>
                </a:solidFill>
              </a:rPr>
              <a:t>; Наперед </a:t>
            </a:r>
            <a:r>
              <a:rPr lang="ru-RU" b="1" i="1" dirty="0" err="1">
                <a:solidFill>
                  <a:srgbClr val="002060"/>
                </a:solidFill>
              </a:rPr>
              <a:t>дякую</a:t>
            </a:r>
            <a:r>
              <a:rPr lang="ru-RU" b="1" i="1" dirty="0">
                <a:solidFill>
                  <a:srgbClr val="002060"/>
                </a:solidFill>
              </a:rPr>
              <a:t> за </a:t>
            </a:r>
            <a:r>
              <a:rPr lang="ru-RU" b="1" i="1" dirty="0" err="1">
                <a:solidFill>
                  <a:srgbClr val="002060"/>
                </a:solidFill>
              </a:rPr>
              <a:t>відповідь</a:t>
            </a:r>
            <a:r>
              <a:rPr lang="ru-RU" b="1" i="1" dirty="0">
                <a:solidFill>
                  <a:srgbClr val="002060"/>
                </a:solidFill>
              </a:rPr>
              <a:t>!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 err="1"/>
              <a:t>Прохання</a:t>
            </a:r>
            <a:r>
              <a:rPr lang="ru-RU" dirty="0"/>
              <a:t> </a:t>
            </a:r>
            <a:r>
              <a:rPr lang="ru-RU" dirty="0" err="1"/>
              <a:t>привітати</a:t>
            </a:r>
            <a:r>
              <a:rPr lang="ru-RU" dirty="0"/>
              <a:t> </a:t>
            </a:r>
            <a:r>
              <a:rPr lang="ru-RU" dirty="0" err="1"/>
              <a:t>когось</a:t>
            </a:r>
            <a:r>
              <a:rPr lang="ru-RU" i="1" dirty="0"/>
              <a:t>: </a:t>
            </a:r>
            <a:r>
              <a:rPr lang="ru-RU" b="1" i="1" dirty="0" err="1">
                <a:solidFill>
                  <a:srgbClr val="002060"/>
                </a:solidFill>
              </a:rPr>
              <a:t>Вітайте</a:t>
            </a:r>
            <a:r>
              <a:rPr lang="ru-RU" b="1" i="1" dirty="0">
                <a:solidFill>
                  <a:srgbClr val="002060"/>
                </a:solidFill>
              </a:rPr>
              <a:t> свою дружину; Прошу </a:t>
            </a:r>
            <a:r>
              <a:rPr lang="ru-RU" b="1" i="1" dirty="0" err="1">
                <a:solidFill>
                  <a:srgbClr val="002060"/>
                </a:solidFill>
              </a:rPr>
              <a:t>передати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вітання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Вашому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братові</a:t>
            </a:r>
            <a:r>
              <a:rPr lang="ru-RU" b="1" i="1" dirty="0">
                <a:solidFill>
                  <a:srgbClr val="002060"/>
                </a:solidFill>
              </a:rPr>
              <a:t> (нашим, </a:t>
            </a:r>
            <a:r>
              <a:rPr lang="ru-RU" b="1" i="1" dirty="0" err="1">
                <a:solidFill>
                  <a:srgbClr val="002060"/>
                </a:solidFill>
              </a:rPr>
              <a:t>спільним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знайомим</a:t>
            </a:r>
            <a:r>
              <a:rPr lang="ru-RU" b="1" i="1" dirty="0">
                <a:solidFill>
                  <a:srgbClr val="002060"/>
                </a:solidFill>
              </a:rPr>
              <a:t>; </a:t>
            </a:r>
            <a:r>
              <a:rPr lang="ru-RU" b="1" i="1" dirty="0" err="1">
                <a:solidFill>
                  <a:srgbClr val="002060"/>
                </a:solidFill>
              </a:rPr>
              <a:t>моїм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колишнім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сусідам</a:t>
            </a:r>
            <a:r>
              <a:rPr lang="ru-RU" b="1" i="1" dirty="0">
                <a:solidFill>
                  <a:srgbClr val="002060"/>
                </a:solidFill>
              </a:rPr>
              <a:t>).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/>
              <a:t>Фраза </a:t>
            </a:r>
            <a:r>
              <a:rPr lang="ru-RU" dirty="0" err="1"/>
              <a:t>прощання</a:t>
            </a:r>
            <a:r>
              <a:rPr lang="ru-RU" dirty="0"/>
              <a:t>: </a:t>
            </a:r>
            <a:r>
              <a:rPr lang="ru-RU" b="1" i="1" dirty="0">
                <a:solidFill>
                  <a:srgbClr val="002060"/>
                </a:solidFill>
              </a:rPr>
              <a:t>3 </a:t>
            </a:r>
            <a:r>
              <a:rPr lang="ru-RU" b="1" i="1" dirty="0" err="1">
                <a:solidFill>
                  <a:srgbClr val="002060"/>
                </a:solidFill>
              </a:rPr>
              <a:t>глибокою</a:t>
            </a:r>
            <a:r>
              <a:rPr lang="ru-RU" b="1" i="1" dirty="0">
                <a:solidFill>
                  <a:srgbClr val="002060"/>
                </a:solidFill>
              </a:rPr>
              <a:t> (</a:t>
            </a:r>
            <a:r>
              <a:rPr lang="ru-RU" b="1" i="1" dirty="0" err="1">
                <a:solidFill>
                  <a:srgbClr val="002060"/>
                </a:solidFill>
              </a:rPr>
              <a:t>щирою</a:t>
            </a:r>
            <a:r>
              <a:rPr lang="ru-RU" b="1" i="1" dirty="0">
                <a:solidFill>
                  <a:srgbClr val="002060"/>
                </a:solidFill>
              </a:rPr>
              <a:t>; сердечною) </a:t>
            </a:r>
            <a:r>
              <a:rPr lang="ru-RU" b="1" i="1" dirty="0" err="1">
                <a:solidFill>
                  <a:srgbClr val="002060"/>
                </a:solidFill>
              </a:rPr>
              <a:t>повагою</a:t>
            </a:r>
            <a:r>
              <a:rPr lang="ru-RU" b="1" i="1" dirty="0">
                <a:solidFill>
                  <a:srgbClr val="002060"/>
                </a:solidFill>
              </a:rPr>
              <a:t> (</a:t>
            </a:r>
            <a:r>
              <a:rPr lang="ru-RU" b="1" i="1" dirty="0" err="1">
                <a:solidFill>
                  <a:srgbClr val="002060"/>
                </a:solidFill>
              </a:rPr>
              <a:t>пошаною</a:t>
            </a:r>
            <a:r>
              <a:rPr lang="ru-RU" b="1" i="1" dirty="0">
                <a:solidFill>
                  <a:srgbClr val="002060"/>
                </a:solidFill>
              </a:rPr>
              <a:t>); 3 </a:t>
            </a:r>
            <a:r>
              <a:rPr lang="ru-RU" b="1" i="1" dirty="0" err="1">
                <a:solidFill>
                  <a:srgbClr val="002060"/>
                </a:solidFill>
              </a:rPr>
              <a:t>найкращими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побажаннями</a:t>
            </a:r>
            <a:r>
              <a:rPr lang="ru-RU" b="1" i="1" dirty="0">
                <a:solidFill>
                  <a:srgbClr val="002060"/>
                </a:solidFill>
              </a:rPr>
              <a:t>; </a:t>
            </a:r>
            <a:r>
              <a:rPr lang="ru-RU" b="1" i="1" dirty="0" err="1">
                <a:solidFill>
                  <a:srgbClr val="002060"/>
                </a:solidFill>
              </a:rPr>
              <a:t>Усього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err="1">
                <a:solidFill>
                  <a:srgbClr val="002060"/>
                </a:solidFill>
              </a:rPr>
              <a:t>тобі</a:t>
            </a:r>
            <a:r>
              <a:rPr lang="ru-RU" b="1" i="1" dirty="0">
                <a:solidFill>
                  <a:srgbClr val="002060"/>
                </a:solidFill>
              </a:rPr>
              <a:t> (Вам) </a:t>
            </a:r>
            <a:r>
              <a:rPr lang="ru-RU" b="1" i="1" dirty="0" err="1">
                <a:solidFill>
                  <a:srgbClr val="002060"/>
                </a:solidFill>
              </a:rPr>
              <a:t>найкращого</a:t>
            </a:r>
            <a:r>
              <a:rPr lang="ru-RU" b="1" i="1" dirty="0">
                <a:solidFill>
                  <a:srgbClr val="002060"/>
                </a:solidFill>
              </a:rPr>
              <a:t>).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274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634" y="163481"/>
            <a:ext cx="11258006" cy="82929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Бездоганний  діловий текст буде, якщо: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67282"/>
              </p:ext>
            </p:extLst>
          </p:nvPr>
        </p:nvGraphicFramePr>
        <p:xfrm>
          <a:off x="438150" y="992188"/>
          <a:ext cx="11488738" cy="58658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88738">
                  <a:extLst>
                    <a:ext uri="{9D8B030D-6E8A-4147-A177-3AD203B41FA5}">
                      <a16:colId xmlns:a16="http://schemas.microsoft.com/office/drawing/2014/main" val="263070208"/>
                    </a:ext>
                  </a:extLst>
                </a:gridCol>
              </a:tblGrid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Текст документа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3-ї особи,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звертається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ректорат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клопочеться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деканат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зобов’язує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колегія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ухвалила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1-ої особи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викладаються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заяви,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автобіографії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доповідні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й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пояснювальні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записки,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накази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562086"/>
                  </a:ext>
                </a:extLst>
              </a:tr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образних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висловів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емоційно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забарвлених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синтаксичних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конструкцій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Я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дуже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Вас прошу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мені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матеріальну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Тільки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НЕЙТРАЛЬНИЙ тон(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середній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чи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високий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регістр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483571"/>
                  </a:ext>
                </a:extLst>
              </a:tr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стійкі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трафаретні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словосполучення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виражають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стандартні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аспекти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змісту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зв’язку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проведенням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доводимо до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Вашого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відома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відповідно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Вашого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прохання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відповідно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до постанови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Міністерства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зв’язку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вказівкою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із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метою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успішної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824415"/>
                  </a:ext>
                </a:extLst>
              </a:tr>
              <a:tr h="110675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Дієприслівникові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звороти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на початку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скорочення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тексту документа і для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обґрунтування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причини: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беручи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уваги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розглянувши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…, </a:t>
                      </a:r>
                      <a:endParaRPr lang="ru-RU" b="1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735012"/>
                  </a:ext>
                </a:extLst>
              </a:tr>
              <a:tr h="1438784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Заміняти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складні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простими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сприяє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прискореному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сприйняттю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тексту документа,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хоч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досить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часто в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діловому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мовленні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вживаються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складнопідрядні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речення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як правило, для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висловлення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причинно-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наслідкових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зв’язків (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сполучниками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якщо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за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умови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внаслідок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того,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щоб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де, як).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228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969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0688" y="307173"/>
            <a:ext cx="10970623" cy="31984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Бездоганний  діловий текст буде, якщо: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655483"/>
              </p:ext>
            </p:extLst>
          </p:nvPr>
        </p:nvGraphicFramePr>
        <p:xfrm>
          <a:off x="685800" y="1254033"/>
          <a:ext cx="10820400" cy="5499465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820400">
                  <a:extLst>
                    <a:ext uri="{9D8B030D-6E8A-4147-A177-3AD203B41FA5}">
                      <a16:colId xmlns:a16="http://schemas.microsoft.com/office/drawing/2014/main" val="2022195118"/>
                    </a:ext>
                  </a:extLst>
                </a:gridCol>
              </a:tblGrid>
              <a:tr h="85441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Активна форма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дієслова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замінюється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пасивну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питання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розглядаєть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ся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/у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розгляду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; справу передано;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факти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встановлено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876737"/>
                  </a:ext>
                </a:extLst>
              </a:tr>
              <a:tr h="1220596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інфінітивні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конструкції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запровадити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стандарти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запропонувати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умови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створити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комісію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забезпечити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Найбільше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таких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конструкцій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 постановах, наказах,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розпорядженнях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019119"/>
                  </a:ext>
                </a:extLst>
              </a:tr>
              <a:tr h="1220596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Уникати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необґрунтованого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вживання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займенників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а в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деяких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випадках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замінювати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займенники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іменниками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Прошу Вас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надати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мені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грошову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зв’язку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моїм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скрутним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матеріальним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становищем.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11632"/>
                  </a:ext>
                </a:extLst>
              </a:tr>
              <a:tr h="85441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традиційні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складноскорочені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слова й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абревіатури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вживаються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справочинстві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наприклад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р-н, обл., м.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356927"/>
                  </a:ext>
                </a:extLst>
              </a:tr>
              <a:tr h="85441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ввічливості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допомогою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слів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Шановний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Вельмишановний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Високошановний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Високоповажний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167025"/>
                  </a:ext>
                </a:extLst>
              </a:tr>
              <a:tr h="4950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08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85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2743" y="137356"/>
            <a:ext cx="8610600" cy="790107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Усне</a:t>
            </a:r>
            <a:r>
              <a:rPr lang="ru-RU" b="1" dirty="0" smtClean="0"/>
              <a:t> й ПИСЕМНЕ </a:t>
            </a:r>
            <a:r>
              <a:rPr lang="ru-RU" b="1" dirty="0"/>
              <a:t>д</a:t>
            </a:r>
            <a:r>
              <a:rPr lang="en-US" b="1" dirty="0" err="1"/>
              <a:t>i</a:t>
            </a:r>
            <a:r>
              <a:rPr lang="ru-RU" b="1" dirty="0"/>
              <a:t>лове </a:t>
            </a:r>
            <a:r>
              <a:rPr lang="ru-RU" b="1" dirty="0" err="1"/>
              <a:t>мовлення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5" y="966652"/>
            <a:ext cx="10820400" cy="5721531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приєднання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поєднання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частин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/>
              <a:t>: </a:t>
            </a:r>
            <a:r>
              <a:rPr lang="ru-RU" b="1" i="1" dirty="0"/>
              <a:t>при </a:t>
            </a:r>
            <a:r>
              <a:rPr lang="ru-RU" b="1" i="1" dirty="0" err="1"/>
              <a:t>цьому</a:t>
            </a:r>
            <a:r>
              <a:rPr lang="ru-RU" b="1" i="1" dirty="0"/>
              <a:t>, при тому </a:t>
            </a:r>
            <a:r>
              <a:rPr lang="ru-RU" b="1" dirty="0"/>
              <a:t>та </a:t>
            </a:r>
            <a:r>
              <a:rPr lang="ru-RU" b="1" dirty="0" err="1"/>
              <a:t>вставні</a:t>
            </a:r>
            <a:r>
              <a:rPr lang="ru-RU" b="1" dirty="0"/>
              <a:t> </a:t>
            </a:r>
            <a:r>
              <a:rPr lang="ru-RU" b="1" dirty="0" err="1"/>
              <a:t>словосполучення</a:t>
            </a:r>
            <a:r>
              <a:rPr lang="ru-RU" b="1" dirty="0"/>
              <a:t>: </a:t>
            </a:r>
            <a:r>
              <a:rPr lang="ru-RU" b="1" i="1" dirty="0">
                <a:solidFill>
                  <a:srgbClr val="FF0000"/>
                </a:solidFill>
              </a:rPr>
              <a:t>до </a:t>
            </a:r>
            <a:r>
              <a:rPr lang="ru-RU" b="1" i="1" dirty="0" err="1">
                <a:solidFill>
                  <a:srgbClr val="FF0000"/>
                </a:solidFill>
              </a:rPr>
              <a:t>речі</a:t>
            </a:r>
            <a:r>
              <a:rPr lang="ru-RU" b="1" i="1" dirty="0"/>
              <a:t>, </a:t>
            </a:r>
            <a:r>
              <a:rPr lang="ru-RU" b="1" i="1" dirty="0" err="1"/>
              <a:t>крім</a:t>
            </a:r>
            <a:r>
              <a:rPr lang="ru-RU" b="1" i="1" dirty="0"/>
              <a:t> того, </a:t>
            </a:r>
            <a:r>
              <a:rPr lang="ru-RU" b="1" i="1" dirty="0" err="1"/>
              <a:t>більше</a:t>
            </a:r>
            <a:r>
              <a:rPr lang="ru-RU" b="1" i="1" dirty="0"/>
              <a:t> того, </a:t>
            </a:r>
            <a:r>
              <a:rPr lang="ru-RU" b="1" i="1" dirty="0" err="1"/>
              <a:t>між</a:t>
            </a:r>
            <a:r>
              <a:rPr lang="ru-RU" b="1" i="1" dirty="0"/>
              <a:t> </a:t>
            </a:r>
            <a:r>
              <a:rPr lang="ru-RU" b="1" i="1" dirty="0" err="1"/>
              <a:t>іншим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для </a:t>
            </a:r>
            <a:r>
              <a:rPr lang="ru-RU" b="1" dirty="0" err="1">
                <a:solidFill>
                  <a:srgbClr val="0070C0"/>
                </a:solidFill>
              </a:rPr>
              <a:t>підкреслення</a:t>
            </a:r>
            <a:r>
              <a:rPr lang="ru-RU" b="1" dirty="0">
                <a:solidFill>
                  <a:srgbClr val="0070C0"/>
                </a:solidFill>
              </a:rPr>
              <a:t> мети</a:t>
            </a:r>
            <a:r>
              <a:rPr lang="ru-RU" b="1" dirty="0"/>
              <a:t>: </a:t>
            </a:r>
            <a:r>
              <a:rPr lang="ru-RU" b="1" i="1" dirty="0" err="1"/>
              <a:t>щоб</a:t>
            </a:r>
            <a:r>
              <a:rPr lang="ru-RU" b="1" i="1" dirty="0"/>
              <a:t>, для </a:t>
            </a:r>
            <a:r>
              <a:rPr lang="ru-RU" b="1" i="1" dirty="0" err="1"/>
              <a:t>цього</a:t>
            </a:r>
            <a:r>
              <a:rPr lang="ru-RU" b="1" i="1" dirty="0"/>
              <a:t>, з </a:t>
            </a:r>
            <a:r>
              <a:rPr lang="ru-RU" b="1" i="1" dirty="0" err="1"/>
              <a:t>цією</a:t>
            </a:r>
            <a:r>
              <a:rPr lang="ru-RU" b="1" i="1" dirty="0"/>
              <a:t> метою, для </a:t>
            </a:r>
            <a:r>
              <a:rPr lang="ru-RU" b="1" i="1" dirty="0" err="1"/>
              <a:t>впровадження</a:t>
            </a:r>
            <a:r>
              <a:rPr lang="ru-RU" b="1" i="1" dirty="0"/>
              <a:t>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dirty="0"/>
              <a:t>.;</a:t>
            </a:r>
          </a:p>
          <a:p>
            <a:r>
              <a:rPr lang="ru-RU" b="1" dirty="0" err="1" smtClean="0">
                <a:solidFill>
                  <a:srgbClr val="0070C0"/>
                </a:solidFill>
              </a:rPr>
              <a:t>зіставлення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і </a:t>
            </a:r>
            <a:r>
              <a:rPr lang="ru-RU" b="1" dirty="0" err="1">
                <a:solidFill>
                  <a:srgbClr val="0070C0"/>
                </a:solidFill>
              </a:rPr>
              <a:t>протиставлення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частин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/>
              <a:t>: </a:t>
            </a:r>
            <a:r>
              <a:rPr lang="ru-RU" b="1" i="1" dirty="0"/>
              <a:t>з одного боку, з </a:t>
            </a:r>
            <a:r>
              <a:rPr lang="ru-RU" b="1" i="1" dirty="0" smtClean="0"/>
              <a:t>другого/</a:t>
            </a:r>
            <a:r>
              <a:rPr lang="ru-RU" b="1" i="1" dirty="0" err="1" smtClean="0"/>
              <a:t>іншого</a:t>
            </a:r>
            <a:r>
              <a:rPr lang="ru-RU" b="1" i="1" dirty="0" smtClean="0"/>
              <a:t> </a:t>
            </a:r>
            <a:r>
              <a:rPr lang="ru-RU" b="1" i="1" dirty="0"/>
              <a:t>боку; не </a:t>
            </a:r>
            <a:r>
              <a:rPr lang="ru-RU" b="1" i="1" dirty="0" err="1"/>
              <a:t>тільки</a:t>
            </a:r>
            <a:r>
              <a:rPr lang="ru-RU" b="1" i="1" dirty="0"/>
              <a:t> (не </a:t>
            </a:r>
            <a:r>
              <a:rPr lang="ru-RU" b="1" i="1" dirty="0" err="1"/>
              <a:t>лише</a:t>
            </a:r>
            <a:r>
              <a:rPr lang="ru-RU" b="1" i="1" dirty="0"/>
              <a:t>), а й (але й); </a:t>
            </a:r>
            <a:r>
              <a:rPr lang="ru-RU" b="1" i="1" dirty="0" err="1"/>
              <a:t>тоді</a:t>
            </a:r>
            <a:r>
              <a:rPr lang="ru-RU" b="1" i="1" dirty="0"/>
              <a:t> як</a:t>
            </a:r>
            <a:r>
              <a:rPr lang="ru-RU" b="1" i="1" dirty="0" smtClean="0"/>
              <a:t>, </a:t>
            </a:r>
            <a:r>
              <a:rPr lang="ru-RU" b="1" i="1" dirty="0" err="1" smtClean="0">
                <a:solidFill>
                  <a:srgbClr val="C00000"/>
                </a:solidFill>
              </a:rPr>
              <a:t>тим</a:t>
            </a:r>
            <a:r>
              <a:rPr lang="ru-RU" b="1" i="1" dirty="0" smtClean="0">
                <a:solidFill>
                  <a:srgbClr val="C00000"/>
                </a:solidFill>
              </a:rPr>
              <a:t> часом як, </a:t>
            </a:r>
            <a:r>
              <a:rPr lang="ru-RU" b="1" i="1" dirty="0" err="1" smtClean="0">
                <a:solidFill>
                  <a:srgbClr val="C00000"/>
                </a:solidFill>
              </a:rPr>
              <a:t>тимчасом</a:t>
            </a:r>
            <a:r>
              <a:rPr lang="ru-RU" b="1" i="1" dirty="0" smtClean="0"/>
              <a:t>, як, </a:t>
            </a:r>
            <a:r>
              <a:rPr lang="ru-RU" b="1" i="1" dirty="0"/>
              <a:t>на </a:t>
            </a:r>
            <a:r>
              <a:rPr lang="ru-RU" b="1" i="1" dirty="0" err="1"/>
              <a:t>противагу</a:t>
            </a:r>
            <a:r>
              <a:rPr lang="ru-RU" b="1" i="1" dirty="0"/>
              <a:t> </a:t>
            </a:r>
            <a:r>
              <a:rPr lang="ru-RU" b="1" i="1" dirty="0" err="1"/>
              <a:t>цьому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узагальнення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підсумок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висновок</a:t>
            </a:r>
            <a:r>
              <a:rPr lang="ru-RU" b="1" dirty="0"/>
              <a:t>: </a:t>
            </a:r>
            <a:r>
              <a:rPr lang="ru-RU" b="1" i="1" dirty="0" smtClean="0">
                <a:solidFill>
                  <a:srgbClr val="FF0000"/>
                </a:solidFill>
              </a:rPr>
              <a:t>ОТЖЕ</a:t>
            </a:r>
            <a:r>
              <a:rPr lang="ru-RU" b="1" i="1" dirty="0" smtClean="0">
                <a:solidFill>
                  <a:srgbClr val="002060"/>
                </a:solidFill>
              </a:rPr>
              <a:t>=</a:t>
            </a:r>
            <a:r>
              <a:rPr lang="ru-RU" b="1" i="1" dirty="0" err="1" smtClean="0">
                <a:solidFill>
                  <a:srgbClr val="002060"/>
                </a:solidFill>
              </a:rPr>
              <a:t>висновок</a:t>
            </a:r>
            <a:r>
              <a:rPr lang="ru-RU" b="1" i="1" dirty="0" smtClean="0">
                <a:solidFill>
                  <a:srgbClr val="002060"/>
                </a:solidFill>
              </a:rPr>
              <a:t>, </a:t>
            </a:r>
            <a:r>
              <a:rPr lang="ru-RU" b="1" i="1" dirty="0" smtClean="0"/>
              <a:t>з </a:t>
            </a:r>
            <a:r>
              <a:rPr lang="ru-RU" b="1" i="1" dirty="0" err="1"/>
              <a:t>цього</a:t>
            </a:r>
            <a:r>
              <a:rPr lang="ru-RU" b="1" i="1" dirty="0"/>
              <a:t> </a:t>
            </a:r>
            <a:r>
              <a:rPr lang="ru-RU" b="1" i="1" strike="sngStrike" dirty="0" err="1" smtClean="0"/>
              <a:t>виходить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/>
              <a:t>;</a:t>
            </a:r>
            <a:r>
              <a:rPr lang="ru-RU" b="1" i="1" dirty="0" smtClean="0"/>
              <a:t> </a:t>
            </a:r>
            <a:r>
              <a:rPr lang="ru-RU" b="1" i="1" dirty="0"/>
              <a:t>на </a:t>
            </a:r>
            <a:r>
              <a:rPr lang="ru-RU" b="1" i="1" dirty="0" err="1"/>
              <a:t>підставі</a:t>
            </a:r>
            <a:r>
              <a:rPr lang="ru-RU" b="1" i="1" dirty="0"/>
              <a:t> </a:t>
            </a:r>
            <a:r>
              <a:rPr lang="ru-RU" b="1" i="1" dirty="0" err="1" smtClean="0"/>
              <a:t>викладеного</a:t>
            </a:r>
            <a:r>
              <a:rPr lang="ru-RU" b="1" i="1" dirty="0" smtClean="0"/>
              <a:t>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dirty="0" smtClean="0"/>
              <a:t>.; </a:t>
            </a:r>
            <a:r>
              <a:rPr lang="ru-RU" b="1" dirty="0" err="1" smtClean="0">
                <a:solidFill>
                  <a:srgbClr val="FF0000"/>
                </a:solidFill>
              </a:rPr>
              <a:t>висновкувати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пояснення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уточнення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виділення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окремого</a:t>
            </a:r>
            <a:r>
              <a:rPr lang="ru-RU" b="1" dirty="0"/>
              <a:t>: </a:t>
            </a:r>
            <a:r>
              <a:rPr lang="ru-RU" b="1" i="1" dirty="0" err="1"/>
              <a:t>наприклад</a:t>
            </a:r>
            <a:r>
              <a:rPr lang="ru-RU" b="1" i="1" dirty="0"/>
              <a:t>, </a:t>
            </a:r>
            <a:r>
              <a:rPr lang="ru-RU" b="1" i="1" dirty="0" err="1" smtClean="0"/>
              <a:t>зокрема</a:t>
            </a:r>
            <a:r>
              <a:rPr lang="ru-RU" b="1" i="1" dirty="0"/>
              <a:t>, а </a:t>
            </a:r>
            <a:r>
              <a:rPr lang="ru-RU" b="1" i="1" dirty="0" err="1"/>
              <a:t>саме</a:t>
            </a:r>
            <a:r>
              <a:rPr lang="ru-RU" b="1" i="1" dirty="0"/>
              <a:t>, </a:t>
            </a:r>
            <a:r>
              <a:rPr lang="ru-RU" b="1" i="1" dirty="0" err="1"/>
              <a:t>тільки</a:t>
            </a:r>
            <a:r>
              <a:rPr lang="ru-RU" b="1" i="1" dirty="0"/>
              <a:t>, </a:t>
            </a:r>
            <a:r>
              <a:rPr lang="ru-RU" b="1" i="1" dirty="0" err="1"/>
              <a:t>лише</a:t>
            </a:r>
            <a:r>
              <a:rPr lang="ru-RU" b="1" i="1" dirty="0"/>
              <a:t>, </a:t>
            </a:r>
            <a:r>
              <a:rPr lang="ru-RU" b="1" i="1" dirty="0" err="1"/>
              <a:t>навіть</a:t>
            </a:r>
            <a:r>
              <a:rPr lang="ru-RU" b="1" i="1" dirty="0"/>
              <a:t>, </a:t>
            </a:r>
            <a:r>
              <a:rPr lang="ru-RU" b="1" i="1" dirty="0" err="1"/>
              <a:t>адже</a:t>
            </a:r>
            <a:r>
              <a:rPr lang="ru-RU" b="1" i="1" dirty="0" smtClean="0"/>
              <a:t>;  </a:t>
            </a:r>
            <a:r>
              <a:rPr lang="ru-RU" b="1" i="1" strike="sngStrike" dirty="0" smtClean="0">
                <a:solidFill>
                  <a:srgbClr val="FF0000"/>
                </a:solidFill>
              </a:rPr>
              <a:t>ТАК </a:t>
            </a:r>
            <a:r>
              <a:rPr lang="ru-RU" i="1" dirty="0" smtClean="0">
                <a:solidFill>
                  <a:srgbClr val="FF0000"/>
                </a:solidFill>
              </a:rPr>
              <a:t>не </a:t>
            </a:r>
            <a:r>
              <a:rPr lang="ru-RU" i="1" dirty="0" err="1" smtClean="0">
                <a:solidFill>
                  <a:srgbClr val="FF0000"/>
                </a:solidFill>
              </a:rPr>
              <a:t>вживаймо</a:t>
            </a:r>
            <a:r>
              <a:rPr lang="ru-RU" i="1" dirty="0" smtClean="0">
                <a:solidFill>
                  <a:srgbClr val="FF0000"/>
                </a:solidFill>
              </a:rPr>
              <a:t>!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початок, </a:t>
            </a:r>
            <a:r>
              <a:rPr lang="ru-RU" b="1" dirty="0" err="1">
                <a:solidFill>
                  <a:srgbClr val="0070C0"/>
                </a:solidFill>
              </a:rPr>
              <a:t>одночасність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повторюваність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завершення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дії</a:t>
            </a:r>
            <a:r>
              <a:rPr lang="ru-RU" b="1" dirty="0"/>
              <a:t>: </a:t>
            </a:r>
            <a:r>
              <a:rPr lang="ru-RU" b="1" i="1" dirty="0" err="1"/>
              <a:t>спочатку</a:t>
            </a:r>
            <a:r>
              <a:rPr lang="ru-RU" b="1" i="1" dirty="0"/>
              <a:t>, </a:t>
            </a:r>
            <a:r>
              <a:rPr lang="ru-RU" b="1" i="1" dirty="0" err="1"/>
              <a:t>насамперед</a:t>
            </a:r>
            <a:r>
              <a:rPr lang="ru-RU" b="1" i="1" dirty="0"/>
              <a:t>, </a:t>
            </a:r>
            <a:r>
              <a:rPr lang="ru-RU" b="1" i="1" dirty="0" err="1"/>
              <a:t>водночас</a:t>
            </a:r>
            <a:r>
              <a:rPr lang="ru-RU" b="1" i="1" dirty="0"/>
              <a:t>, </a:t>
            </a:r>
            <a:r>
              <a:rPr lang="ru-RU" b="1" i="1" dirty="0">
                <a:solidFill>
                  <a:srgbClr val="FF0000"/>
                </a:solidFill>
              </a:rPr>
              <a:t>на </a:t>
            </a:r>
            <a:r>
              <a:rPr lang="ru-RU" b="1" i="1" dirty="0" err="1" smtClean="0">
                <a:solidFill>
                  <a:srgbClr val="FF0000"/>
                </a:solidFill>
              </a:rPr>
              <a:t>закінчення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висновкуючи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вкажемо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 smtClean="0"/>
              <a:t>;</a:t>
            </a:r>
            <a:endParaRPr lang="ru-RU" b="1" dirty="0"/>
          </a:p>
          <a:p>
            <a:r>
              <a:rPr lang="ru-RU" b="1" dirty="0" err="1" smtClean="0">
                <a:solidFill>
                  <a:srgbClr val="0070C0"/>
                </a:solidFill>
              </a:rPr>
              <a:t>зв’язок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із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попередньою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наступною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інформацією</a:t>
            </a:r>
            <a:r>
              <a:rPr lang="ru-RU" b="1" dirty="0"/>
              <a:t>: </a:t>
            </a:r>
            <a:r>
              <a:rPr lang="ru-RU" b="1" i="1" dirty="0"/>
              <a:t>як уже </a:t>
            </a:r>
            <a:r>
              <a:rPr lang="ru-RU" b="1" i="1" dirty="0" err="1"/>
              <a:t>зазначалося</a:t>
            </a:r>
            <a:r>
              <a:rPr lang="ru-RU" b="1" i="1" dirty="0"/>
              <a:t>, як доведено, </a:t>
            </a:r>
            <a:r>
              <a:rPr lang="ru-RU" b="1" i="1" dirty="0" err="1"/>
              <a:t>згідно</a:t>
            </a:r>
            <a:r>
              <a:rPr lang="ru-RU" b="1" i="1" dirty="0"/>
              <a:t> з </a:t>
            </a:r>
            <a:r>
              <a:rPr lang="ru-RU" b="1" i="1" dirty="0" err="1"/>
              <a:t>цим</a:t>
            </a:r>
            <a:r>
              <a:rPr lang="ru-RU" b="1" i="1" dirty="0"/>
              <a:t>, </a:t>
            </a:r>
            <a:r>
              <a:rPr lang="ru-RU" b="1" i="1" dirty="0" err="1"/>
              <a:t>відповідно</a:t>
            </a:r>
            <a:r>
              <a:rPr lang="ru-RU" b="1" i="1" dirty="0"/>
              <a:t> до </a:t>
            </a:r>
            <a:r>
              <a:rPr lang="ru-RU" b="1" i="1" dirty="0" err="1"/>
              <a:t>цього</a:t>
            </a:r>
            <a:r>
              <a:rPr lang="ru-RU" b="1" i="1" dirty="0"/>
              <a:t>, </a:t>
            </a:r>
            <a:r>
              <a:rPr lang="ru-RU" b="1" i="1" dirty="0" err="1"/>
              <a:t>викладений</a:t>
            </a:r>
            <a:r>
              <a:rPr lang="ru-RU" b="1" i="1" dirty="0"/>
              <a:t>, </a:t>
            </a:r>
            <a:r>
              <a:rPr lang="ru-RU" b="1" i="1" dirty="0" err="1"/>
              <a:t>перерахований</a:t>
            </a:r>
            <a:r>
              <a:rPr lang="ru-RU" b="1" i="1" dirty="0"/>
              <a:t>, наведений, </a:t>
            </a:r>
            <a:r>
              <a:rPr lang="ru-RU" b="1" i="1" dirty="0" err="1"/>
              <a:t>обстежуваний</a:t>
            </a:r>
            <a:r>
              <a:rPr lang="ru-RU" b="1" i="1" dirty="0"/>
              <a:t>, </a:t>
            </a:r>
            <a:r>
              <a:rPr lang="ru-RU" b="1" i="1" dirty="0" err="1"/>
              <a:t>проаналізований</a:t>
            </a:r>
            <a:r>
              <a:rPr lang="ru-RU" b="1" i="1" dirty="0"/>
              <a:t>, </a:t>
            </a:r>
            <a:r>
              <a:rPr lang="ru-RU" b="1" i="1" dirty="0" err="1"/>
              <a:t>досліджений</a:t>
            </a:r>
            <a:r>
              <a:rPr lang="ru-RU" b="1" i="1" dirty="0"/>
              <a:t>, </a:t>
            </a:r>
            <a:r>
              <a:rPr lang="ru-RU" b="1" i="1" dirty="0" err="1"/>
              <a:t>зазначений</a:t>
            </a:r>
            <a:r>
              <a:rPr lang="ru-RU" b="1" i="1" dirty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60925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686" y="672933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Стилістична порада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/>
              <a:t>НЕ ВАРТО </a:t>
            </a:r>
            <a:r>
              <a:rPr lang="ru-RU" b="1" dirty="0" err="1"/>
              <a:t>зловживати</a:t>
            </a:r>
            <a:r>
              <a:rPr lang="ru-RU" b="1" dirty="0"/>
              <a:t> словами </a:t>
            </a:r>
            <a:r>
              <a:rPr lang="ru-RU" b="1" i="1" dirty="0" smtClean="0">
                <a:solidFill>
                  <a:srgbClr val="0070C0"/>
                </a:solidFill>
              </a:rPr>
              <a:t>значить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отже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звичайно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виходить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власне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>
                <a:solidFill>
                  <a:srgbClr val="0070C0"/>
                </a:solidFill>
              </a:rPr>
              <a:t>кажучи</a:t>
            </a:r>
            <a:r>
              <a:rPr lang="ru-RU" b="1" i="1" dirty="0">
                <a:solidFill>
                  <a:srgbClr val="0070C0"/>
                </a:solidFill>
              </a:rPr>
              <a:t>, так би </a:t>
            </a:r>
            <a:r>
              <a:rPr lang="ru-RU" b="1" i="1" dirty="0" err="1">
                <a:solidFill>
                  <a:srgbClr val="0070C0"/>
                </a:solidFill>
              </a:rPr>
              <a:t>мовити</a:t>
            </a:r>
            <a:r>
              <a:rPr lang="ru-RU" b="1" i="1" dirty="0">
                <a:solidFill>
                  <a:srgbClr val="0070C0"/>
                </a:solidFill>
              </a:rPr>
              <a:t>, очевидно, </a:t>
            </a:r>
            <a:r>
              <a:rPr lang="ru-RU" b="1" i="1" dirty="0" err="1">
                <a:solidFill>
                  <a:srgbClr val="0070C0"/>
                </a:solidFill>
              </a:rPr>
              <a:t>певним</a:t>
            </a:r>
            <a:r>
              <a:rPr lang="ru-RU" b="1" i="1" dirty="0">
                <a:solidFill>
                  <a:srgbClr val="0070C0"/>
                </a:solidFill>
              </a:rPr>
              <a:t> чином, на </a:t>
            </a:r>
            <a:r>
              <a:rPr lang="ru-RU" b="1" i="1" dirty="0" err="1">
                <a:solidFill>
                  <a:srgbClr val="0070C0"/>
                </a:solidFill>
              </a:rPr>
              <a:t>певному</a:t>
            </a:r>
            <a:r>
              <a:rPr lang="ru-RU" b="1" i="1" dirty="0">
                <a:solidFill>
                  <a:srgbClr val="0070C0"/>
                </a:solidFill>
              </a:rPr>
              <a:t> (</a:t>
            </a:r>
            <a:r>
              <a:rPr lang="ru-RU" b="1" i="1" dirty="0" err="1">
                <a:solidFill>
                  <a:srgbClr val="0070C0"/>
                </a:solidFill>
              </a:rPr>
              <a:t>відповідному</a:t>
            </a:r>
            <a:r>
              <a:rPr lang="ru-RU" b="1" i="1" dirty="0">
                <a:solidFill>
                  <a:srgbClr val="0070C0"/>
                </a:solidFill>
              </a:rPr>
              <a:t>) </a:t>
            </a:r>
            <a:r>
              <a:rPr lang="ru-RU" b="1" i="1" dirty="0" err="1">
                <a:solidFill>
                  <a:srgbClr val="0070C0"/>
                </a:solidFill>
              </a:rPr>
              <a:t>рівні</a:t>
            </a:r>
            <a:r>
              <a:rPr lang="ru-RU" b="1" i="1" dirty="0">
                <a:solidFill>
                  <a:srgbClr val="0070C0"/>
                </a:solidFill>
              </a:rPr>
              <a:t>, буквально, </a:t>
            </a:r>
            <a:r>
              <a:rPr lang="ru-RU" b="1" i="1" dirty="0" err="1">
                <a:solidFill>
                  <a:srgbClr val="0070C0"/>
                </a:solidFill>
              </a:rPr>
              <a:t>фактично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такий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якийсь</a:t>
            </a:r>
            <a:r>
              <a:rPr lang="ru-RU" b="1" i="1" dirty="0">
                <a:solidFill>
                  <a:srgbClr val="0070C0"/>
                </a:solidFill>
              </a:rPr>
              <a:t>, там, так, </a:t>
            </a:r>
            <a:r>
              <a:rPr lang="ru-RU" b="1" i="1" dirty="0" err="1">
                <a:solidFill>
                  <a:srgbClr val="0070C0"/>
                </a:solidFill>
              </a:rPr>
              <a:t>десь</a:t>
            </a:r>
            <a:r>
              <a:rPr lang="ru-RU" b="1" i="1" dirty="0">
                <a:solidFill>
                  <a:srgbClr val="0070C0"/>
                </a:solidFill>
              </a:rPr>
              <a:t>, от, ось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i="1" dirty="0"/>
              <a:t>. </a:t>
            </a:r>
            <a:endParaRPr lang="ru-RU" b="1" i="1" dirty="0" smtClean="0"/>
          </a:p>
          <a:p>
            <a:pPr algn="just">
              <a:lnSpc>
                <a:spcPct val="150000"/>
              </a:lnSpc>
            </a:pPr>
            <a:r>
              <a:rPr lang="ru-RU" b="1" dirty="0" err="1" smtClean="0"/>
              <a:t>Це</a:t>
            </a:r>
            <a:r>
              <a:rPr lang="ru-RU" b="1" dirty="0"/>
              <a:t>, як правило, </a:t>
            </a:r>
            <a:r>
              <a:rPr lang="ru-RU" b="1" dirty="0" err="1"/>
              <a:t>вислови</a:t>
            </a:r>
            <a:r>
              <a:rPr lang="ru-RU" b="1" dirty="0"/>
              <a:t> </a:t>
            </a:r>
            <a:r>
              <a:rPr lang="ru-RU" b="1" dirty="0" err="1"/>
              <a:t>усного</a:t>
            </a:r>
            <a:r>
              <a:rPr lang="ru-RU" b="1" dirty="0"/>
              <a:t> </a:t>
            </a:r>
            <a:r>
              <a:rPr lang="ru-RU" b="1" dirty="0" err="1"/>
              <a:t>мовлення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йменують</a:t>
            </a:r>
            <a:r>
              <a:rPr lang="ru-RU" b="1" dirty="0"/>
              <a:t> «</a:t>
            </a:r>
            <a:r>
              <a:rPr lang="ru-RU" b="1" dirty="0" err="1" smtClean="0"/>
              <a:t>порожніми</a:t>
            </a:r>
            <a:r>
              <a:rPr lang="ru-RU" b="1" dirty="0" smtClean="0"/>
              <a:t> </a:t>
            </a:r>
            <a:r>
              <a:rPr lang="ru-RU" b="1" dirty="0"/>
              <a:t>словами». </a:t>
            </a:r>
            <a:r>
              <a:rPr lang="ru-RU" b="1" dirty="0" err="1"/>
              <a:t>Часте</a:t>
            </a:r>
            <a:r>
              <a:rPr lang="ru-RU" b="1" dirty="0"/>
              <a:t> </a:t>
            </a:r>
            <a:r>
              <a:rPr lang="ru-RU" b="1" dirty="0" err="1"/>
              <a:t>вживання</a:t>
            </a:r>
            <a:r>
              <a:rPr lang="ru-RU" b="1" dirty="0"/>
              <a:t> таких </a:t>
            </a:r>
            <a:r>
              <a:rPr lang="ru-RU" b="1" dirty="0" err="1"/>
              <a:t>слів</a:t>
            </a:r>
            <a:r>
              <a:rPr lang="ru-RU" b="1" dirty="0"/>
              <a:t> </a:t>
            </a:r>
            <a:r>
              <a:rPr lang="ru-RU" b="1" dirty="0" err="1"/>
              <a:t>створює</a:t>
            </a:r>
            <a:r>
              <a:rPr lang="ru-RU" b="1" dirty="0"/>
              <a:t> </a:t>
            </a:r>
            <a:r>
              <a:rPr lang="ru-RU" b="1" dirty="0" err="1"/>
              <a:t>враження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некомпетентності</a:t>
            </a:r>
            <a:r>
              <a:rPr lang="ru-RU" b="1" dirty="0"/>
              <a:t> </a:t>
            </a:r>
            <a:r>
              <a:rPr lang="ru-RU" b="1" dirty="0" err="1"/>
              <a:t>мовця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нерішучості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низької</a:t>
            </a:r>
            <a:r>
              <a:rPr lang="ru-RU" b="1" dirty="0"/>
              <a:t> </a:t>
            </a:r>
            <a:r>
              <a:rPr lang="ru-RU" b="1" dirty="0" err="1"/>
              <a:t>мовленнєвої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6932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81047"/>
            <a:ext cx="10820400" cy="1293028"/>
          </a:xfrm>
        </p:spPr>
        <p:txBody>
          <a:bodyPr/>
          <a:lstStyle/>
          <a:p>
            <a:pPr algn="ctr"/>
            <a:r>
              <a:rPr lang="uk-UA" b="1" dirty="0"/>
              <a:t>Телефонний мовленнєвий етикет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https://www.youtube.com/watch?v=G_tgT9ytmPc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00302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0309" y="0"/>
            <a:ext cx="8610600" cy="836023"/>
          </a:xfrm>
        </p:spPr>
        <p:txBody>
          <a:bodyPr/>
          <a:lstStyle/>
          <a:p>
            <a:r>
              <a:rPr lang="uk-UA" b="1" dirty="0" smtClean="0"/>
              <a:t>Рекомендації на щодень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052" y="1018708"/>
            <a:ext cx="10820400" cy="544740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1)                        П</a:t>
            </a:r>
            <a:r>
              <a:rPr lang="uk-UA" b="1" i="1" dirty="0" smtClean="0"/>
              <a:t>ІДПИС  </a:t>
            </a:r>
            <a:r>
              <a:rPr lang="uk-UA" b="1" dirty="0" smtClean="0"/>
              <a:t>          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Ініціали </a:t>
            </a:r>
            <a:r>
              <a:rPr lang="uk-UA" b="1" dirty="0" smtClean="0">
                <a:solidFill>
                  <a:srgbClr val="7030A0"/>
                </a:solidFill>
              </a:rPr>
              <a:t>нерозривний пробіл  </a:t>
            </a:r>
            <a:r>
              <a:rPr lang="uk-UA" b="1" dirty="0" smtClean="0">
                <a:solidFill>
                  <a:srgbClr val="C00000"/>
                </a:solidFill>
              </a:rPr>
              <a:t>ПРІЗВИЩЕ</a:t>
            </a:r>
          </a:p>
          <a:p>
            <a:pPr marL="0" indent="0">
              <a:buNone/>
            </a:pPr>
            <a:r>
              <a:rPr lang="ru-RU" b="1" i="1" dirty="0"/>
              <a:t> </a:t>
            </a:r>
            <a:r>
              <a:rPr lang="uk-UA" b="1" dirty="0" smtClean="0"/>
              <a:t>2)                                   </a:t>
            </a:r>
            <a:r>
              <a:rPr lang="uk-UA" b="1" dirty="0" smtClean="0">
                <a:solidFill>
                  <a:srgbClr val="FF0000"/>
                </a:solidFill>
              </a:rPr>
              <a:t>З ПОВАГОЮ</a:t>
            </a:r>
            <a:r>
              <a:rPr lang="uk-UA" b="1" i="1" dirty="0"/>
              <a:t> − </a:t>
            </a:r>
            <a:r>
              <a:rPr lang="uk-UA" b="1" dirty="0" smtClean="0">
                <a:solidFill>
                  <a:srgbClr val="FF0000"/>
                </a:solidFill>
              </a:rPr>
              <a:t>посада/прізвище </a:t>
            </a: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/>
              <a:t>обидва складники такої конструкції написані в одному рядку </a:t>
            </a:r>
            <a:r>
              <a:rPr lang="uk-UA" dirty="0" smtClean="0"/>
              <a:t>поряд, тоді </a:t>
            </a:r>
            <a:r>
              <a:rPr lang="uk-UA" b="1" dirty="0" smtClean="0">
                <a:solidFill>
                  <a:srgbClr val="FF0000"/>
                </a:solidFill>
              </a:rPr>
              <a:t>ставимо тире:</a:t>
            </a:r>
            <a:r>
              <a:rPr lang="uk-UA" b="1" dirty="0">
                <a:solidFill>
                  <a:srgbClr val="FF0000"/>
                </a:solidFill>
              </a:rPr>
              <a:t> </a:t>
            </a:r>
          </a:p>
          <a:p>
            <a:pPr marL="0" indent="0" algn="ctr">
              <a:buNone/>
            </a:pPr>
            <a:r>
              <a:rPr lang="uk-UA" dirty="0"/>
              <a:t>        </a:t>
            </a:r>
            <a:r>
              <a:rPr lang="uk-UA" b="1" i="1" dirty="0"/>
              <a:t>З повагою − директор Інституту </a:t>
            </a:r>
            <a:endParaRPr lang="uk-UA" dirty="0"/>
          </a:p>
          <a:p>
            <a:pPr marL="0" indent="0" algn="ctr">
              <a:buNone/>
            </a:pPr>
            <a:r>
              <a:rPr lang="uk-UA" b="1" i="1" dirty="0"/>
              <a:t>З глибокою повагою − Микола </a:t>
            </a:r>
            <a:r>
              <a:rPr lang="uk-UA" b="1" i="1" dirty="0" smtClean="0"/>
              <a:t>ІВАНЕНКО</a:t>
            </a:r>
            <a:r>
              <a:rPr lang="uk-UA" b="1" i="1" dirty="0"/>
              <a:t> 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2.    </a:t>
            </a:r>
            <a:r>
              <a:rPr lang="uk-UA" b="1" dirty="0" smtClean="0">
                <a:solidFill>
                  <a:srgbClr val="FF0000"/>
                </a:solidFill>
              </a:rPr>
              <a:t>Тире ставимо,</a:t>
            </a:r>
            <a:r>
              <a:rPr lang="uk-UA" b="1" dirty="0"/>
              <a:t> </a:t>
            </a:r>
            <a:r>
              <a:rPr lang="uk-UA" dirty="0" smtClean="0"/>
              <a:t>коли </a:t>
            </a:r>
            <a:r>
              <a:rPr lang="uk-UA" dirty="0"/>
              <a:t>в першому рядку етикетної конструкції написано </a:t>
            </a:r>
            <a:r>
              <a:rPr lang="uk-UA" b="1" i="1" dirty="0"/>
              <a:t>З повагою </a:t>
            </a:r>
            <a:r>
              <a:rPr lang="uk-UA" dirty="0"/>
              <a:t>або</a:t>
            </a:r>
            <a:r>
              <a:rPr lang="uk-UA" b="1" i="1" dirty="0"/>
              <a:t> 3 глибокою повагою</a:t>
            </a:r>
            <a:r>
              <a:rPr lang="uk-UA" dirty="0"/>
              <a:t>, а в другому, ліворуч, за­значено назву посади з малої літери, а праворуч − ініціали й прізвище: </a:t>
            </a:r>
          </a:p>
          <a:p>
            <a:pPr marL="0" indent="0">
              <a:buNone/>
            </a:pPr>
            <a:r>
              <a:rPr lang="uk-UA" b="1" i="1" dirty="0"/>
              <a:t>З повагою − </a:t>
            </a:r>
            <a:br>
              <a:rPr lang="uk-UA" b="1" i="1" dirty="0"/>
            </a:br>
            <a:r>
              <a:rPr lang="uk-UA" b="1" i="1" dirty="0"/>
              <a:t>ректор університету                               В.І. Андрієнко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глибокою повагою − </a:t>
            </a:r>
            <a:br>
              <a:rPr lang="uk-UA" b="1" i="1" dirty="0"/>
            </a:br>
            <a:r>
              <a:rPr lang="uk-UA" b="1" i="1" dirty="0"/>
              <a:t>директор Інституту                              В.В. </a:t>
            </a:r>
            <a:r>
              <a:rPr lang="uk-UA" b="1" i="1" dirty="0" err="1"/>
              <a:t>Німенко</a:t>
            </a:r>
            <a:endParaRPr lang="uk-UA" dirty="0"/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Тире не ставимо </a:t>
            </a:r>
            <a:r>
              <a:rPr lang="uk-UA" dirty="0"/>
              <a:t>після етикетних форм </a:t>
            </a:r>
            <a:r>
              <a:rPr lang="uk-UA" b="1" i="1" dirty="0"/>
              <a:t>3 повагою</a:t>
            </a:r>
            <a:r>
              <a:rPr lang="uk-UA" dirty="0"/>
              <a:t> або </a:t>
            </a:r>
            <a:r>
              <a:rPr lang="uk-UA" b="1" i="1" dirty="0"/>
              <a:t>З глибокою повагою</a:t>
            </a:r>
            <a:r>
              <a:rPr lang="uk-UA" dirty="0"/>
              <a:t>, якщо на віддалі від них у тому самому рядку подано назву посади чи ініціали з прізвищем або ім’я та прізвище, пор.: </a:t>
            </a:r>
          </a:p>
          <a:p>
            <a:pPr marL="0" indent="0">
              <a:buNone/>
            </a:pPr>
            <a:r>
              <a:rPr lang="uk-UA" b="1" i="1" dirty="0"/>
              <a:t>З повагою                     </a:t>
            </a:r>
            <a:r>
              <a:rPr lang="uk-UA" b="1" i="1" dirty="0" smtClean="0"/>
              <a:t>                                     </a:t>
            </a:r>
            <a:r>
              <a:rPr lang="uk-UA" b="1" i="1" dirty="0"/>
              <a:t>             </a:t>
            </a:r>
            <a:r>
              <a:rPr lang="uk-UA" b="1" i="1" dirty="0" smtClean="0"/>
              <a:t> </a:t>
            </a:r>
            <a:r>
              <a:rPr lang="uk-UA" b="1" i="1" dirty="0"/>
              <a:t>директор Інституту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повагою                             </a:t>
            </a:r>
            <a:r>
              <a:rPr lang="uk-UA" b="1" i="1" dirty="0" smtClean="0"/>
              <a:t>                                    </a:t>
            </a:r>
            <a:r>
              <a:rPr lang="uk-UA" b="1" i="1" dirty="0"/>
              <a:t>       директор Інституту В.І. Козаченко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глибокою повагою             </a:t>
            </a:r>
            <a:r>
              <a:rPr lang="uk-UA" b="1" i="1" dirty="0" smtClean="0"/>
              <a:t>                                  </a:t>
            </a:r>
            <a:r>
              <a:rPr lang="uk-UA" b="1" i="1" dirty="0"/>
              <a:t>      Микола </a:t>
            </a:r>
            <a:r>
              <a:rPr lang="uk-UA" b="1" i="1" dirty="0" smtClean="0"/>
              <a:t>ІВАНЕНКО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387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70C0"/>
                </a:solidFill>
              </a:rPr>
              <a:t>Чи правильно ми говоримо?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63486"/>
            <a:ext cx="10820400" cy="445519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у (в)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необхідності</a:t>
            </a:r>
            <a:r>
              <a:rPr lang="ru-RU" b="1" dirty="0"/>
              <a:t>                                 </a:t>
            </a:r>
            <a:r>
              <a:rPr lang="ru-RU" b="1" dirty="0" err="1">
                <a:solidFill>
                  <a:schemeClr val="bg1"/>
                </a:solidFill>
              </a:rPr>
              <a:t>якщо</a:t>
            </a:r>
            <a:r>
              <a:rPr lang="ru-RU" b="1" dirty="0">
                <a:solidFill>
                  <a:schemeClr val="bg1"/>
                </a:solidFill>
              </a:rPr>
              <a:t> буде </a:t>
            </a:r>
            <a:r>
              <a:rPr lang="ru-RU" b="1" dirty="0" err="1">
                <a:solidFill>
                  <a:schemeClr val="bg1"/>
                </a:solidFill>
              </a:rPr>
              <a:t>потрібно</a:t>
            </a:r>
            <a:endParaRPr lang="ru-RU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FF00"/>
                </a:solidFill>
              </a:rPr>
              <a:t>				</a:t>
            </a:r>
            <a:r>
              <a:rPr lang="ru-RU" b="1" dirty="0">
                <a:solidFill>
                  <a:schemeClr val="bg1"/>
                </a:solidFill>
              </a:rPr>
              <a:t>                           , </a:t>
            </a:r>
            <a:r>
              <a:rPr lang="ru-RU" b="1" dirty="0" err="1">
                <a:solidFill>
                  <a:schemeClr val="bg1"/>
                </a:solidFill>
              </a:rPr>
              <a:t>якщо</a:t>
            </a:r>
            <a:r>
              <a:rPr lang="ru-RU" b="1" dirty="0">
                <a:solidFill>
                  <a:schemeClr val="bg1"/>
                </a:solidFill>
              </a:rPr>
              <a:t> буде </a:t>
            </a:r>
            <a:r>
              <a:rPr lang="ru-RU" b="1" dirty="0" err="1">
                <a:solidFill>
                  <a:schemeClr val="bg1"/>
                </a:solidFill>
              </a:rPr>
              <a:t>необхідність</a:t>
            </a:r>
            <a:r>
              <a:rPr lang="ru-RU" b="1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dirty="0"/>
              <a:t>у (в) силу </a:t>
            </a:r>
            <a:r>
              <a:rPr lang="ru-RU" b="1" dirty="0" err="1"/>
              <a:t>можливостей</a:t>
            </a:r>
            <a:r>
              <a:rPr lang="ru-RU" b="1" dirty="0">
                <a:solidFill>
                  <a:srgbClr val="FFFF00"/>
                </a:solidFill>
              </a:rPr>
              <a:t>                            </a:t>
            </a:r>
            <a:r>
              <a:rPr lang="ru-RU" b="1" dirty="0" err="1">
                <a:solidFill>
                  <a:schemeClr val="bg1"/>
                </a:solidFill>
              </a:rPr>
              <a:t>якщо</a:t>
            </a:r>
            <a:r>
              <a:rPr lang="ru-RU" b="1" dirty="0">
                <a:solidFill>
                  <a:schemeClr val="bg1"/>
                </a:solidFill>
              </a:rPr>
              <a:t> буде </a:t>
            </a:r>
            <a:r>
              <a:rPr lang="ru-RU" b="1" dirty="0" err="1">
                <a:solidFill>
                  <a:schemeClr val="bg1"/>
                </a:solidFill>
              </a:rPr>
              <a:t>змога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у (в) такому </a:t>
            </a:r>
            <a:r>
              <a:rPr lang="ru-RU" b="1" dirty="0" err="1"/>
              <a:t>випадку</a:t>
            </a:r>
            <a:r>
              <a:rPr lang="ru-RU" b="1" dirty="0"/>
              <a:t>                             </a:t>
            </a:r>
            <a:r>
              <a:rPr lang="ru-RU" b="1" dirty="0">
                <a:solidFill>
                  <a:schemeClr val="bg1"/>
                </a:solidFill>
              </a:rPr>
              <a:t>у (в) такому </a:t>
            </a:r>
            <a:r>
              <a:rPr lang="ru-RU" b="1" dirty="0" err="1">
                <a:solidFill>
                  <a:schemeClr val="bg1"/>
                </a:solidFill>
              </a:rPr>
              <a:t>разі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у (в) той же час                                     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водночас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у (в) тому </a:t>
            </a:r>
            <a:r>
              <a:rPr lang="ru-RU" b="1" dirty="0" err="1"/>
              <a:t>числі</a:t>
            </a:r>
            <a:r>
              <a:rPr lang="ru-RU" b="1" dirty="0"/>
              <a:t>                                        </a:t>
            </a:r>
            <a:r>
              <a:rPr lang="ru-RU" b="1" dirty="0" err="1">
                <a:solidFill>
                  <a:schemeClr val="bg1"/>
                </a:solidFill>
              </a:rPr>
              <a:t>зокрема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загалом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серед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іншого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у (в) </a:t>
            </a:r>
            <a:r>
              <a:rPr lang="ru-RU" b="1" dirty="0" err="1"/>
              <a:t>цьому</a:t>
            </a:r>
            <a:r>
              <a:rPr lang="ru-RU" b="1" dirty="0"/>
              <a:t> </a:t>
            </a:r>
            <a:r>
              <a:rPr lang="ru-RU" b="1" dirty="0" err="1"/>
              <a:t>відношенні</a:t>
            </a:r>
            <a:r>
              <a:rPr lang="ru-RU" b="1" dirty="0"/>
              <a:t>                          </a:t>
            </a:r>
            <a:r>
              <a:rPr lang="ru-RU" b="1" dirty="0" err="1">
                <a:solidFill>
                  <a:schemeClr val="bg1"/>
                </a:solidFill>
              </a:rPr>
              <a:t>щодо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цього</a:t>
            </a:r>
            <a:r>
              <a:rPr lang="ru-RU" b="1" dirty="0">
                <a:solidFill>
                  <a:schemeClr val="bg1"/>
                </a:solidFill>
              </a:rPr>
              <a:t>, у (в) </a:t>
            </a:r>
            <a:r>
              <a:rPr lang="ru-RU" b="1" dirty="0" err="1">
                <a:solidFill>
                  <a:schemeClr val="bg1"/>
                </a:solidFill>
              </a:rPr>
              <a:t>цьому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плані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у (в) </a:t>
            </a:r>
            <a:r>
              <a:rPr lang="ru-RU" b="1" dirty="0" err="1"/>
              <a:t>результаті</a:t>
            </a:r>
            <a:r>
              <a:rPr lang="ru-RU" b="1" dirty="0"/>
              <a:t>                                         </a:t>
            </a:r>
            <a:r>
              <a:rPr lang="ru-RU" b="1" dirty="0" err="1">
                <a:solidFill>
                  <a:schemeClr val="bg1"/>
                </a:solidFill>
              </a:rPr>
              <a:t>унаслідок</a:t>
            </a:r>
            <a:r>
              <a:rPr lang="ru-RU" b="1" dirty="0">
                <a:solidFill>
                  <a:schemeClr val="bg1"/>
                </a:solidFill>
              </a:rPr>
              <a:t> (</a:t>
            </a:r>
            <a:r>
              <a:rPr lang="ru-RU" b="1" dirty="0" err="1">
                <a:solidFill>
                  <a:schemeClr val="bg1"/>
                </a:solidFill>
              </a:rPr>
              <a:t>внаслідок</a:t>
            </a:r>
            <a:r>
              <a:rPr lang="ru-RU" b="1" dirty="0">
                <a:solidFill>
                  <a:schemeClr val="bg1"/>
                </a:solidFill>
              </a:rPr>
              <a:t>)</a:t>
            </a:r>
          </a:p>
          <a:p>
            <a:r>
              <a:rPr lang="ru-RU" b="1" dirty="0"/>
              <a:t>через </a:t>
            </a:r>
            <a:r>
              <a:rPr lang="ru-RU" b="1" dirty="0" err="1"/>
              <a:t>деякий</a:t>
            </a:r>
            <a:r>
              <a:rPr lang="ru-RU" b="1" dirty="0"/>
              <a:t> час                                    </a:t>
            </a:r>
            <a:r>
              <a:rPr lang="ru-RU" b="1" dirty="0" err="1">
                <a:solidFill>
                  <a:schemeClr val="bg1"/>
                </a:solidFill>
              </a:rPr>
              <a:t>згодом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незабаром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невдовзі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характеризується</a:t>
            </a:r>
            <a:r>
              <a:rPr lang="ru-RU" b="1" dirty="0"/>
              <a:t>                             </a:t>
            </a:r>
            <a:r>
              <a:rPr lang="ru-RU" b="1" dirty="0">
                <a:solidFill>
                  <a:schemeClr val="bg1"/>
                </a:solidFill>
              </a:rPr>
              <a:t>для </a:t>
            </a:r>
            <a:r>
              <a:rPr lang="ru-RU" b="1" dirty="0" err="1">
                <a:solidFill>
                  <a:schemeClr val="bg1"/>
                </a:solidFill>
              </a:rPr>
              <a:t>яких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характерний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як правило                                               </a:t>
            </a:r>
            <a:r>
              <a:rPr lang="ru-RU" b="1" dirty="0" err="1">
                <a:solidFill>
                  <a:schemeClr val="bg1"/>
                </a:solidFill>
              </a:rPr>
              <a:t>переважно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здебільшого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зазвичай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 err="1"/>
              <a:t>тим</a:t>
            </a:r>
            <a:r>
              <a:rPr lang="ru-RU" b="1" dirty="0"/>
              <a:t> не </a:t>
            </a:r>
            <a:r>
              <a:rPr lang="ru-RU" b="1" dirty="0" err="1"/>
              <a:t>менше</a:t>
            </a:r>
            <a:r>
              <a:rPr lang="ru-RU" b="1" dirty="0"/>
              <a:t>                                        </a:t>
            </a:r>
            <a:r>
              <a:rPr lang="ru-RU" b="1" dirty="0" err="1">
                <a:solidFill>
                  <a:schemeClr val="bg1"/>
                </a:solidFill>
              </a:rPr>
              <a:t>проте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однак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одначе</a:t>
            </a:r>
            <a:r>
              <a:rPr lang="ru-RU" b="1" dirty="0">
                <a:solidFill>
                  <a:schemeClr val="bg1"/>
                </a:solidFill>
              </a:rPr>
              <a:t>, попри </a:t>
            </a:r>
            <a:r>
              <a:rPr lang="ru-RU" b="1" dirty="0" err="1">
                <a:solidFill>
                  <a:schemeClr val="bg1"/>
                </a:solidFill>
              </a:rPr>
              <a:t>це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типу                                                           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на </a:t>
            </a:r>
            <a:r>
              <a:rPr lang="ru-RU" b="1" dirty="0" err="1">
                <a:solidFill>
                  <a:schemeClr val="bg1"/>
                </a:solidFill>
              </a:rPr>
              <a:t>зразок</a:t>
            </a:r>
            <a:r>
              <a:rPr lang="ru-RU" b="1" dirty="0">
                <a:solidFill>
                  <a:schemeClr val="bg1"/>
                </a:solidFill>
              </a:rPr>
              <a:t>, на </a:t>
            </a:r>
            <a:r>
              <a:rPr lang="ru-RU" b="1" dirty="0" err="1">
                <a:solidFill>
                  <a:schemeClr val="bg1"/>
                </a:solidFill>
              </a:rPr>
              <a:t>кшталт</a:t>
            </a:r>
            <a:r>
              <a:rPr lang="ru-RU" b="1" dirty="0">
                <a:solidFill>
                  <a:schemeClr val="bg1"/>
                </a:solidFill>
              </a:rPr>
              <a:t>, на </a:t>
            </a:r>
            <a:r>
              <a:rPr lang="ru-RU" b="1" dirty="0" err="1">
                <a:solidFill>
                  <a:schemeClr val="bg1"/>
                </a:solidFill>
              </a:rPr>
              <a:t>взірець</a:t>
            </a:r>
            <a:endParaRPr lang="ru-RU" sz="2400" b="1" dirty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549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ДЯКУЮ, ЩО ЦІКАВИТЕСЯ УКРАЇНСЬКОЮ МОВОЮ</a:t>
            </a:r>
            <a:r>
              <a:rPr lang="uk-UA" b="1"/>
              <a:t>!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9149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7612" y="294111"/>
            <a:ext cx="10337074" cy="777043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904039"/>
              </p:ext>
            </p:extLst>
          </p:nvPr>
        </p:nvGraphicFramePr>
        <p:xfrm>
          <a:off x="685800" y="2194560"/>
          <a:ext cx="10820400" cy="40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1230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711730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069789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640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00" y="0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19" y="1293028"/>
            <a:ext cx="10820400" cy="5394960"/>
          </a:xfrm>
        </p:spPr>
        <p:txBody>
          <a:bodyPr>
            <a:normAutofit fontScale="92500"/>
          </a:bodyPr>
          <a:lstStyle/>
          <a:p>
            <a:r>
              <a:rPr lang="ru-RU" b="1" dirty="0" err="1"/>
              <a:t>якщо</a:t>
            </a:r>
            <a:r>
              <a:rPr lang="ru-RU" b="1" dirty="0"/>
              <a:t> той,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телефонує</a:t>
            </a:r>
            <a:r>
              <a:rPr lang="ru-RU" b="1" dirty="0"/>
              <a:t>, </a:t>
            </a:r>
            <a:r>
              <a:rPr lang="ru-RU" b="1" dirty="0" err="1"/>
              <a:t>забув</a:t>
            </a:r>
            <a:r>
              <a:rPr lang="ru-RU" b="1" dirty="0"/>
              <a:t> </a:t>
            </a:r>
            <a:r>
              <a:rPr lang="ru-RU" b="1" dirty="0" err="1"/>
              <a:t>назвати</a:t>
            </a:r>
            <a:r>
              <a:rPr lang="ru-RU" b="1" dirty="0"/>
              <a:t> себе, </a:t>
            </a:r>
            <a:r>
              <a:rPr lang="ru-RU" b="1" dirty="0" err="1"/>
              <a:t>співрозмовник</a:t>
            </a:r>
            <a:r>
              <a:rPr lang="ru-RU" b="1" dirty="0"/>
              <a:t> повинен </a:t>
            </a:r>
            <a:r>
              <a:rPr lang="ru-RU" b="1" dirty="0" err="1"/>
              <a:t>запитати</a:t>
            </a:r>
            <a:r>
              <a:rPr lang="ru-RU" b="1" dirty="0"/>
              <a:t>: «</a:t>
            </a:r>
            <a:r>
              <a:rPr lang="ru-RU" b="1" i="1" dirty="0" err="1"/>
              <a:t>Вибачте</a:t>
            </a:r>
            <a:r>
              <a:rPr lang="ru-RU" b="1" i="1" dirty="0"/>
              <a:t>, з ким я </a:t>
            </a:r>
            <a:r>
              <a:rPr lang="ru-RU" b="1" i="1" dirty="0" err="1"/>
              <a:t>розмовляю</a:t>
            </a:r>
            <a:r>
              <a:rPr lang="ru-RU" b="1" i="1" dirty="0"/>
              <a:t>?»;</a:t>
            </a:r>
            <a:endParaRPr lang="ru-RU" b="1" dirty="0"/>
          </a:p>
          <a:p>
            <a:r>
              <a:rPr lang="ru-RU" b="1" dirty="0"/>
              <a:t>– на </a:t>
            </a:r>
            <a:r>
              <a:rPr lang="ru-RU" b="1" dirty="0" err="1"/>
              <a:t>анонімні</a:t>
            </a:r>
            <a:r>
              <a:rPr lang="ru-RU" b="1" dirty="0"/>
              <a:t> </a:t>
            </a:r>
            <a:r>
              <a:rPr lang="ru-RU" b="1" dirty="0" err="1"/>
              <a:t>телефонні</a:t>
            </a:r>
            <a:r>
              <a:rPr lang="ru-RU" b="1" dirty="0"/>
              <a:t> </a:t>
            </a:r>
            <a:r>
              <a:rPr lang="ru-RU" b="1" dirty="0" err="1"/>
              <a:t>дзвінки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не </a:t>
            </a:r>
            <a:r>
              <a:rPr lang="ru-RU" b="1" dirty="0" err="1"/>
              <a:t>відповідати</a:t>
            </a:r>
            <a:r>
              <a:rPr lang="ru-RU" b="1" dirty="0"/>
              <a:t> й </a:t>
            </a:r>
            <a:r>
              <a:rPr lang="ru-RU" b="1" dirty="0" err="1"/>
              <a:t>відразу</a:t>
            </a:r>
            <a:r>
              <a:rPr lang="ru-RU" b="1" dirty="0"/>
              <a:t> </a:t>
            </a:r>
            <a:r>
              <a:rPr lang="ru-RU" b="1" dirty="0" err="1"/>
              <a:t>покласти</a:t>
            </a:r>
            <a:r>
              <a:rPr lang="ru-RU" b="1" dirty="0"/>
              <a:t> </a:t>
            </a:r>
            <a:r>
              <a:rPr lang="ru-RU" b="1" dirty="0" err="1" smtClean="0"/>
              <a:t>слухавку</a:t>
            </a:r>
            <a:r>
              <a:rPr lang="ru-RU" b="1" dirty="0" smtClean="0"/>
              <a:t>;</a:t>
            </a:r>
            <a:endParaRPr lang="ru-RU" b="1" dirty="0"/>
          </a:p>
          <a:p>
            <a:r>
              <a:rPr lang="ru-RU" b="1" dirty="0"/>
              <a:t>–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виникла</a:t>
            </a:r>
            <a:r>
              <a:rPr lang="ru-RU" b="1" dirty="0"/>
              <a:t> </a:t>
            </a:r>
            <a:r>
              <a:rPr lang="ru-RU" b="1" dirty="0" err="1"/>
              <a:t>невпевненість</a:t>
            </a:r>
            <a:r>
              <a:rPr lang="ru-RU" b="1" dirty="0"/>
              <a:t> у </a:t>
            </a:r>
            <a:r>
              <a:rPr lang="ru-RU" b="1" dirty="0" err="1"/>
              <a:t>правильності</a:t>
            </a:r>
            <a:r>
              <a:rPr lang="ru-RU" b="1" dirty="0"/>
              <a:t> </a:t>
            </a:r>
            <a:r>
              <a:rPr lang="ru-RU" b="1" dirty="0" err="1"/>
              <a:t>набраного</a:t>
            </a:r>
            <a:r>
              <a:rPr lang="ru-RU" b="1" dirty="0"/>
              <a:t> телефонного номера, </a:t>
            </a:r>
            <a:r>
              <a:rPr lang="ru-RU" b="1" dirty="0" err="1"/>
              <a:t>тоді</a:t>
            </a:r>
            <a:r>
              <a:rPr lang="ru-RU" b="1" dirty="0"/>
              <a:t> </a:t>
            </a:r>
            <a:r>
              <a:rPr lang="ru-RU" b="1" dirty="0" err="1"/>
              <a:t>послуговуються</a:t>
            </a:r>
            <a:r>
              <a:rPr lang="ru-RU" b="1" dirty="0"/>
              <a:t> такими </a:t>
            </a:r>
            <a:r>
              <a:rPr lang="ru-RU" b="1" dirty="0" err="1"/>
              <a:t>словесними</a:t>
            </a:r>
            <a:r>
              <a:rPr lang="ru-RU" b="1" dirty="0"/>
              <a:t> формулами: «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приймальна</a:t>
            </a:r>
            <a:r>
              <a:rPr lang="ru-RU" b="1" i="1" dirty="0"/>
              <a:t> ректора…?»</a:t>
            </a:r>
            <a:r>
              <a:rPr lang="ru-RU" b="1" dirty="0"/>
              <a:t>, «</a:t>
            </a:r>
            <a:r>
              <a:rPr lang="ru-RU" b="1" i="1" dirty="0" err="1"/>
              <a:t>Вибачте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Оксана </a:t>
            </a:r>
            <a:r>
              <a:rPr lang="ru-RU" b="1" i="1" dirty="0" err="1"/>
              <a:t>Василівна</a:t>
            </a:r>
            <a:r>
              <a:rPr lang="ru-RU" b="1" i="1" dirty="0"/>
              <a:t>?»;</a:t>
            </a:r>
            <a:endParaRPr lang="ru-RU" b="1" dirty="0"/>
          </a:p>
          <a:p>
            <a:r>
              <a:rPr lang="ru-RU" b="1" dirty="0"/>
              <a:t>– у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помилки</a:t>
            </a:r>
            <a:r>
              <a:rPr lang="ru-RU" b="1" dirty="0"/>
              <a:t>, </a:t>
            </a:r>
            <a:r>
              <a:rPr lang="ru-RU" b="1" dirty="0" err="1"/>
              <a:t>слід</a:t>
            </a:r>
            <a:r>
              <a:rPr lang="ru-RU" b="1" dirty="0"/>
              <a:t> </a:t>
            </a:r>
            <a:r>
              <a:rPr lang="ru-RU" b="1" dirty="0" err="1"/>
              <a:t>сказати</a:t>
            </a:r>
            <a:r>
              <a:rPr lang="ru-RU" b="1" dirty="0"/>
              <a:t>: «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помилка</a:t>
            </a:r>
            <a:r>
              <a:rPr lang="ru-RU" b="1" i="1" dirty="0"/>
              <a:t>» </a:t>
            </a:r>
            <a:r>
              <a:rPr lang="ru-RU" b="1" dirty="0"/>
              <a:t>і </a:t>
            </a:r>
            <a:r>
              <a:rPr lang="ru-RU" b="1" dirty="0" err="1"/>
              <a:t>припинити</a:t>
            </a:r>
            <a:r>
              <a:rPr lang="ru-RU" b="1" dirty="0"/>
              <a:t> </a:t>
            </a:r>
            <a:r>
              <a:rPr lang="ru-RU" b="1" dirty="0" err="1"/>
              <a:t>розмову</a:t>
            </a:r>
            <a:r>
              <a:rPr lang="ru-RU" b="1" dirty="0"/>
              <a:t>;</a:t>
            </a:r>
          </a:p>
          <a:p>
            <a:r>
              <a:rPr lang="ru-RU" b="1" dirty="0"/>
              <a:t>– </a:t>
            </a:r>
            <a:r>
              <a:rPr lang="ru-RU" b="1" dirty="0" err="1"/>
              <a:t>виявом</a:t>
            </a:r>
            <a:r>
              <a:rPr lang="ru-RU" b="1" dirty="0"/>
              <a:t> </a:t>
            </a:r>
            <a:r>
              <a:rPr lang="ru-RU" b="1" dirty="0" err="1"/>
              <a:t>низької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є </a:t>
            </a:r>
            <a:r>
              <a:rPr lang="ru-RU" b="1" dirty="0" err="1"/>
              <a:t>випадок</a:t>
            </a:r>
            <a:r>
              <a:rPr lang="ru-RU" b="1" dirty="0"/>
              <a:t>, коли на </a:t>
            </a:r>
            <a:r>
              <a:rPr lang="ru-RU" b="1" dirty="0" err="1"/>
              <a:t>помилковий</a:t>
            </a:r>
            <a:r>
              <a:rPr lang="ru-RU" b="1" dirty="0"/>
              <a:t> </a:t>
            </a:r>
            <a:r>
              <a:rPr lang="ru-RU" b="1" dirty="0" err="1"/>
              <a:t>телефонний</a:t>
            </a:r>
            <a:r>
              <a:rPr lang="ru-RU" b="1" dirty="0"/>
              <a:t> </a:t>
            </a:r>
            <a:r>
              <a:rPr lang="ru-RU" b="1" dirty="0" err="1"/>
              <a:t>дзвінок</a:t>
            </a:r>
            <a:r>
              <a:rPr lang="ru-RU" b="1" dirty="0"/>
              <a:t> </a:t>
            </a:r>
            <a:r>
              <a:rPr lang="ru-RU" b="1" dirty="0" err="1"/>
              <a:t>відповідають</a:t>
            </a:r>
            <a:r>
              <a:rPr lang="ru-RU" b="1" dirty="0"/>
              <a:t>: «</a:t>
            </a:r>
            <a:r>
              <a:rPr lang="ru-RU" b="1" i="1" dirty="0"/>
              <a:t>Ви не </a:t>
            </a:r>
            <a:r>
              <a:rPr lang="ru-RU" b="1" i="1" dirty="0" err="1"/>
              <a:t>туди</a:t>
            </a:r>
            <a:r>
              <a:rPr lang="ru-RU" b="1" i="1" dirty="0"/>
              <a:t> </a:t>
            </a:r>
            <a:r>
              <a:rPr lang="ru-RU" b="1" i="1" dirty="0" err="1"/>
              <a:t>потрапили</a:t>
            </a:r>
            <a:r>
              <a:rPr lang="ru-RU" b="1" i="1" dirty="0"/>
              <a:t>! Правильно набирайте номер!». </a:t>
            </a:r>
            <a:r>
              <a:rPr lang="ru-RU" b="1" dirty="0" err="1"/>
              <a:t>Чемною</a:t>
            </a:r>
            <a:r>
              <a:rPr lang="ru-RU" b="1" dirty="0"/>
              <a:t> </a:t>
            </a:r>
            <a:r>
              <a:rPr lang="ru-RU" b="1" dirty="0" err="1"/>
              <a:t>вважається</a:t>
            </a:r>
            <a:r>
              <a:rPr lang="ru-RU" b="1" dirty="0"/>
              <a:t> </a:t>
            </a:r>
            <a:r>
              <a:rPr lang="ru-RU" b="1" dirty="0" err="1"/>
              <a:t>відповідь</a:t>
            </a:r>
            <a:r>
              <a:rPr lang="ru-RU" b="1" dirty="0"/>
              <a:t>: «</a:t>
            </a:r>
            <a:r>
              <a:rPr lang="ru-RU" b="1" i="1" dirty="0"/>
              <a:t>Вас неправильно </a:t>
            </a:r>
            <a:r>
              <a:rPr lang="ru-RU" b="1" i="1" dirty="0" err="1"/>
              <a:t>з’єднали</a:t>
            </a:r>
            <a:r>
              <a:rPr lang="ru-RU" b="1" i="1" dirty="0"/>
              <a:t>», «Ви </a:t>
            </a:r>
            <a:r>
              <a:rPr lang="ru-RU" b="1" i="1" dirty="0" err="1"/>
              <a:t>помилилися</a:t>
            </a:r>
            <a:r>
              <a:rPr lang="ru-RU" b="1" i="1" dirty="0"/>
              <a:t> номером»;</a:t>
            </a:r>
            <a:endParaRPr lang="ru-RU" b="1" dirty="0"/>
          </a:p>
          <a:p>
            <a:r>
              <a:rPr lang="ru-RU" b="1" dirty="0"/>
              <a:t>–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хочуть</a:t>
            </a:r>
            <a:r>
              <a:rPr lang="ru-RU" b="1" dirty="0"/>
              <a:t> </a:t>
            </a:r>
            <a:r>
              <a:rPr lang="ru-RU" b="1" dirty="0" err="1"/>
              <a:t>розмовляти</a:t>
            </a:r>
            <a:r>
              <a:rPr lang="ru-RU" b="1" dirty="0"/>
              <a:t> не з </a:t>
            </a:r>
            <a:r>
              <a:rPr lang="ru-RU" b="1" dirty="0" err="1"/>
              <a:t>тим</a:t>
            </a:r>
            <a:r>
              <a:rPr lang="ru-RU" b="1" dirty="0"/>
              <a:t>, </a:t>
            </a:r>
            <a:r>
              <a:rPr lang="ru-RU" b="1" dirty="0" err="1"/>
              <a:t>хто</a:t>
            </a:r>
            <a:r>
              <a:rPr lang="ru-RU" b="1" dirty="0"/>
              <a:t> взяв </a:t>
            </a:r>
            <a:r>
              <a:rPr lang="ru-RU" b="1" dirty="0" err="1" smtClean="0"/>
              <a:t>слухавку</a:t>
            </a:r>
            <a:r>
              <a:rPr lang="ru-RU" b="1" dirty="0"/>
              <a:t>, </a:t>
            </a:r>
            <a:r>
              <a:rPr lang="ru-RU" b="1" dirty="0" err="1"/>
              <a:t>тоді</a:t>
            </a:r>
            <a:r>
              <a:rPr lang="ru-RU" b="1" dirty="0"/>
              <a:t> </a:t>
            </a:r>
            <a:r>
              <a:rPr lang="ru-RU" b="1" dirty="0" err="1"/>
              <a:t>слід</a:t>
            </a:r>
            <a:r>
              <a:rPr lang="ru-RU" b="1" dirty="0"/>
              <a:t> </a:t>
            </a:r>
            <a:r>
              <a:rPr lang="ru-RU" b="1" dirty="0" err="1"/>
              <a:t>перепросити</a:t>
            </a:r>
            <a:r>
              <a:rPr lang="ru-RU" b="1" dirty="0"/>
              <a:t> та </a:t>
            </a:r>
            <a:r>
              <a:rPr lang="ru-RU" b="1" dirty="0" err="1"/>
              <a:t>звернутися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проханням</a:t>
            </a:r>
            <a:r>
              <a:rPr lang="ru-RU" b="1" dirty="0"/>
              <a:t> </a:t>
            </a:r>
            <a:r>
              <a:rPr lang="ru-RU" b="1" dirty="0" err="1"/>
              <a:t>покликати</a:t>
            </a:r>
            <a:r>
              <a:rPr lang="ru-RU" b="1" dirty="0"/>
              <a:t> того, </a:t>
            </a:r>
            <a:r>
              <a:rPr lang="ru-RU" b="1" dirty="0" err="1"/>
              <a:t>хто</a:t>
            </a:r>
            <a:r>
              <a:rPr lang="ru-RU" b="1" dirty="0"/>
              <a:t> вам </a:t>
            </a:r>
            <a:r>
              <a:rPr lang="ru-RU" b="1" dirty="0" err="1"/>
              <a:t>потрібний</a:t>
            </a:r>
            <a:r>
              <a:rPr lang="ru-RU" b="1" dirty="0"/>
              <a:t>: </a:t>
            </a:r>
            <a:r>
              <a:rPr lang="ru-RU" b="1" i="1" dirty="0"/>
              <a:t>«</a:t>
            </a:r>
            <a:r>
              <a:rPr lang="ru-RU" b="1" i="1" dirty="0" err="1"/>
              <a:t>Добрий</a:t>
            </a:r>
            <a:r>
              <a:rPr lang="ru-RU" b="1" i="1" dirty="0"/>
              <a:t> день! 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чи</a:t>
            </a:r>
            <a:r>
              <a:rPr lang="ru-RU" b="1" i="1" dirty="0"/>
              <a:t> </a:t>
            </a:r>
            <a:r>
              <a:rPr lang="ru-RU" b="1" i="1" dirty="0" err="1"/>
              <a:t>можна</a:t>
            </a:r>
            <a:r>
              <a:rPr lang="ru-RU" b="1" i="1" dirty="0"/>
              <a:t> </a:t>
            </a:r>
            <a:r>
              <a:rPr lang="ru-RU" b="1" i="1" dirty="0" err="1"/>
              <a:t>запросити</a:t>
            </a:r>
            <a:r>
              <a:rPr lang="ru-RU" b="1" i="1" dirty="0"/>
              <a:t> до телефону Галину </a:t>
            </a:r>
            <a:r>
              <a:rPr lang="ru-RU" b="1" i="1" dirty="0" err="1"/>
              <a:t>Степанівну</a:t>
            </a:r>
            <a:r>
              <a:rPr lang="ru-RU" b="1" i="1" dirty="0"/>
              <a:t>?(</a:t>
            </a:r>
            <a:r>
              <a:rPr lang="ru-RU" b="1" i="1" dirty="0" err="1"/>
              <a:t>пані</a:t>
            </a:r>
            <a:r>
              <a:rPr lang="ru-RU" b="1" i="1" dirty="0"/>
              <a:t> </a:t>
            </a:r>
            <a:r>
              <a:rPr lang="ru-RU" b="1" i="1" dirty="0" err="1"/>
              <a:t>Білоус</a:t>
            </a:r>
            <a:r>
              <a:rPr lang="ru-RU" b="1" i="1" dirty="0"/>
              <a:t>)».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67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8503" y="594556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554480"/>
            <a:ext cx="10820400" cy="499001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ru-RU" b="1" dirty="0" err="1"/>
              <a:t>Ініціатива</a:t>
            </a:r>
            <a:r>
              <a:rPr lang="ru-RU" b="1" dirty="0"/>
              <a:t> </a:t>
            </a:r>
            <a:r>
              <a:rPr lang="ru-RU" b="1" dirty="0" err="1"/>
              <a:t>закінчення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/>
              <a:t> </a:t>
            </a:r>
            <a:r>
              <a:rPr lang="ru-RU" b="1" dirty="0" err="1"/>
              <a:t>належить</a:t>
            </a:r>
            <a:r>
              <a:rPr lang="ru-RU" b="1" dirty="0"/>
              <a:t>, як правило, тому,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зателефонував</a:t>
            </a:r>
            <a:r>
              <a:rPr lang="ru-RU" b="1" dirty="0"/>
              <a:t>. </a:t>
            </a:r>
          </a:p>
          <a:p>
            <a:pPr>
              <a:lnSpc>
                <a:spcPct val="200000"/>
              </a:lnSpc>
            </a:pPr>
            <a:r>
              <a:rPr lang="ru-RU" b="1" dirty="0" err="1"/>
              <a:t>Якщо</a:t>
            </a:r>
            <a:r>
              <a:rPr lang="ru-RU" b="1" dirty="0"/>
              <a:t> з </a:t>
            </a:r>
            <a:r>
              <a:rPr lang="ru-RU" b="1" dirty="0" err="1"/>
              <a:t>яких-небудь</a:t>
            </a:r>
            <a:r>
              <a:rPr lang="ru-RU" b="1" dirty="0"/>
              <a:t> причин </a:t>
            </a:r>
            <a:r>
              <a:rPr lang="ru-RU" b="1" dirty="0" err="1"/>
              <a:t>зв’язок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телефонної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/>
              <a:t> </a:t>
            </a:r>
            <a:r>
              <a:rPr lang="ru-RU" b="1" dirty="0" err="1"/>
              <a:t>переривається</a:t>
            </a:r>
            <a:r>
              <a:rPr lang="ru-RU" b="1" dirty="0"/>
              <a:t>, то треба </a:t>
            </a:r>
            <a:r>
              <a:rPr lang="ru-RU" b="1" dirty="0" err="1"/>
              <a:t>знову</a:t>
            </a:r>
            <a:r>
              <a:rPr lang="ru-RU" b="1" dirty="0"/>
              <a:t> </a:t>
            </a:r>
            <a:r>
              <a:rPr lang="ru-RU" b="1" dirty="0" err="1"/>
              <a:t>зателефонувати</a:t>
            </a:r>
            <a:r>
              <a:rPr lang="ru-RU" b="1" dirty="0"/>
              <a:t>.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робить</a:t>
            </a:r>
            <a:r>
              <a:rPr lang="ru-RU" b="1" dirty="0"/>
              <a:t> </a:t>
            </a:r>
            <a:r>
              <a:rPr lang="ru-RU" b="1" dirty="0" err="1"/>
              <a:t>ініціатор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</a:t>
            </a:r>
            <a:r>
              <a:rPr lang="ru-RU" b="1" dirty="0"/>
              <a:t> не </a:t>
            </a:r>
            <a:r>
              <a:rPr lang="ru-RU" b="1" dirty="0" err="1"/>
              <a:t>запам’ятали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не </a:t>
            </a:r>
            <a:r>
              <a:rPr lang="ru-RU" b="1" dirty="0" err="1"/>
              <a:t>почули</a:t>
            </a:r>
            <a:r>
              <a:rPr lang="ru-RU" b="1" dirty="0"/>
              <a:t> </a:t>
            </a:r>
            <a:r>
              <a:rPr lang="ru-RU" b="1" dirty="0" err="1"/>
              <a:t>прізвища</a:t>
            </a:r>
            <a:r>
              <a:rPr lang="ru-RU" b="1" dirty="0"/>
              <a:t>, </a:t>
            </a:r>
            <a:r>
              <a:rPr lang="ru-RU" b="1" dirty="0" err="1"/>
              <a:t>імені</a:t>
            </a:r>
            <a:r>
              <a:rPr lang="ru-RU" b="1" dirty="0"/>
              <a:t>, по </a:t>
            </a:r>
            <a:r>
              <a:rPr lang="ru-RU" b="1" dirty="0" err="1"/>
              <a:t>батькові</a:t>
            </a:r>
            <a:r>
              <a:rPr lang="ru-RU" b="1" dirty="0"/>
              <a:t> </a:t>
            </a:r>
            <a:r>
              <a:rPr lang="ru-RU" b="1" dirty="0" err="1"/>
              <a:t>співрозмовника</a:t>
            </a:r>
            <a:r>
              <a:rPr lang="ru-RU" b="1" dirty="0"/>
              <a:t>, </a:t>
            </a:r>
            <a:r>
              <a:rPr lang="ru-RU" b="1" dirty="0" err="1"/>
              <a:t>краще</a:t>
            </a:r>
            <a:r>
              <a:rPr lang="ru-RU" b="1" dirty="0"/>
              <a:t> </a:t>
            </a:r>
            <a:r>
              <a:rPr lang="ru-RU" b="1" dirty="0" err="1"/>
              <a:t>перепитати</a:t>
            </a:r>
            <a:r>
              <a:rPr lang="ru-RU" b="1" dirty="0"/>
              <a:t>, </a:t>
            </a:r>
            <a:r>
              <a:rPr lang="ru-RU" b="1" dirty="0" err="1"/>
              <a:t>ніж</a:t>
            </a:r>
            <a:r>
              <a:rPr lang="ru-RU" b="1" dirty="0"/>
              <a:t> </a:t>
            </a:r>
            <a:r>
              <a:rPr lang="ru-RU" b="1" dirty="0" err="1"/>
              <a:t>користуватися</a:t>
            </a:r>
            <a:r>
              <a:rPr lang="ru-RU" b="1" dirty="0"/>
              <a:t> </a:t>
            </a:r>
            <a:r>
              <a:rPr lang="ru-RU" b="1" dirty="0" err="1"/>
              <a:t>займенником</a:t>
            </a:r>
            <a:r>
              <a:rPr lang="ru-RU" b="1" dirty="0"/>
              <a:t> </a:t>
            </a:r>
            <a:r>
              <a:rPr lang="ru-RU" b="1" i="1" dirty="0" smtClean="0"/>
              <a:t>Ви</a:t>
            </a:r>
            <a:r>
              <a:rPr lang="ru-RU" b="1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ru-RU" b="1" dirty="0"/>
              <a:t>для </a:t>
            </a:r>
            <a:r>
              <a:rPr lang="ru-RU" b="1" dirty="0" err="1"/>
              <a:t>розмови</a:t>
            </a:r>
            <a:r>
              <a:rPr lang="ru-RU" b="1" dirty="0"/>
              <a:t> з </a:t>
            </a:r>
            <a:r>
              <a:rPr lang="ru-RU" b="1" dirty="0" err="1"/>
              <a:t>незнайомими</a:t>
            </a:r>
            <a:r>
              <a:rPr lang="ru-RU" b="1" dirty="0"/>
              <a:t> та </a:t>
            </a:r>
            <a:r>
              <a:rPr lang="ru-RU" b="1" dirty="0" err="1"/>
              <a:t>малознайомими</a:t>
            </a:r>
            <a:r>
              <a:rPr lang="ru-RU" b="1" dirty="0"/>
              <a:t> </a:t>
            </a:r>
            <a:r>
              <a:rPr lang="ru-RU" b="1" dirty="0" err="1"/>
              <a:t>найзручніше</a:t>
            </a:r>
            <a:r>
              <a:rPr lang="ru-RU" b="1" dirty="0"/>
              <a:t> </a:t>
            </a:r>
            <a:r>
              <a:rPr lang="ru-RU" b="1" dirty="0" err="1"/>
              <a:t>телефонувати</a:t>
            </a:r>
            <a:r>
              <a:rPr lang="ru-RU" b="1" dirty="0"/>
              <a:t> в </a:t>
            </a:r>
            <a:r>
              <a:rPr lang="ru-RU" b="1" dirty="0" err="1"/>
              <a:t>робочі</a:t>
            </a:r>
            <a:r>
              <a:rPr lang="ru-RU" b="1" dirty="0"/>
              <a:t> </a:t>
            </a:r>
            <a:r>
              <a:rPr lang="ru-RU" b="1" dirty="0" err="1"/>
              <a:t>дні</a:t>
            </a:r>
            <a:r>
              <a:rPr lang="ru-RU" b="1" dirty="0"/>
              <a:t> з </a:t>
            </a:r>
            <a:r>
              <a:rPr lang="ru-RU" b="1" dirty="0" smtClean="0">
                <a:solidFill>
                  <a:srgbClr val="FF0000"/>
                </a:solidFill>
              </a:rPr>
              <a:t>9</a:t>
            </a:r>
            <a:r>
              <a:rPr lang="ru-R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:00 </a:t>
            </a:r>
            <a:r>
              <a:rPr lang="ru-RU" b="1" dirty="0" smtClean="0">
                <a:solidFill>
                  <a:srgbClr val="FF0000"/>
                </a:solidFill>
              </a:rPr>
              <a:t>до 12:30 </a:t>
            </a:r>
            <a:r>
              <a:rPr lang="ru-RU" b="1" dirty="0">
                <a:solidFill>
                  <a:srgbClr val="FF0000"/>
                </a:solidFill>
              </a:rPr>
              <a:t>та з </a:t>
            </a:r>
            <a:r>
              <a:rPr lang="ru-RU" b="1" dirty="0" smtClean="0">
                <a:solidFill>
                  <a:srgbClr val="FF0000"/>
                </a:solidFill>
              </a:rPr>
              <a:t>15:00 </a:t>
            </a:r>
            <a:r>
              <a:rPr lang="ru-RU" b="1" dirty="0">
                <a:solidFill>
                  <a:srgbClr val="FF0000"/>
                </a:solidFill>
              </a:rPr>
              <a:t>до </a:t>
            </a:r>
            <a:r>
              <a:rPr lang="ru-RU" b="1" dirty="0" smtClean="0">
                <a:solidFill>
                  <a:srgbClr val="FF0000"/>
                </a:solidFill>
              </a:rPr>
              <a:t>20:00. </a:t>
            </a:r>
          </a:p>
          <a:p>
            <a:pPr>
              <a:lnSpc>
                <a:spcPct val="200000"/>
              </a:lnSpc>
            </a:pPr>
            <a:r>
              <a:rPr lang="uk-UA" b="1" dirty="0" smtClean="0">
                <a:solidFill>
                  <a:srgbClr val="FF0000"/>
                </a:solidFill>
              </a:rPr>
              <a:t>Час розмови -3-4 хвилини, але не більше 5 хвилин.</a:t>
            </a:r>
            <a:r>
              <a:rPr lang="ru-RU" dirty="0"/>
              <a:t> </a:t>
            </a:r>
          </a:p>
          <a:p>
            <a:pPr>
              <a:lnSpc>
                <a:spcPct val="200000"/>
              </a:lnSpc>
            </a:pPr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03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0"/>
            <a:ext cx="8610600" cy="62701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480" y="770710"/>
            <a:ext cx="10820400" cy="5591668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ru-RU" sz="2300" b="1" u="sng" dirty="0" err="1"/>
              <a:t>Якщо</a:t>
            </a:r>
            <a:r>
              <a:rPr lang="ru-RU" sz="2300" b="1" u="sng" dirty="0"/>
              <a:t> </a:t>
            </a:r>
            <a:r>
              <a:rPr lang="ru-RU" sz="2300" b="1" u="sng" dirty="0" err="1"/>
              <a:t>ви</a:t>
            </a:r>
            <a:r>
              <a:rPr lang="ru-RU" sz="2300" b="1" u="sng" dirty="0"/>
              <a:t> пропустили </a:t>
            </a:r>
            <a:r>
              <a:rPr lang="ru-RU" sz="2300" b="1" u="sng" dirty="0" err="1"/>
              <a:t>дзвінок</a:t>
            </a:r>
            <a:r>
              <a:rPr lang="ru-RU" sz="2300" b="1" u="sng" dirty="0"/>
              <a:t>, </a:t>
            </a:r>
            <a:r>
              <a:rPr lang="ru-RU" sz="2300" b="1" u="sng" dirty="0" err="1"/>
              <a:t>перетелефонуйте</a:t>
            </a:r>
            <a:r>
              <a:rPr lang="ru-RU" sz="2300" b="1" u="sng" dirty="0"/>
              <a:t> </a:t>
            </a:r>
            <a:r>
              <a:rPr lang="ru-RU" sz="2300" b="1" u="sng" dirty="0" err="1"/>
              <a:t>упродовж</a:t>
            </a:r>
            <a:r>
              <a:rPr lang="ru-RU" sz="2300" b="1" u="sng" dirty="0"/>
              <a:t> 24 годин.</a:t>
            </a:r>
            <a:endParaRPr lang="ru-RU" sz="2300" b="1" dirty="0"/>
          </a:p>
          <a:p>
            <a:pPr marL="0" lvl="0" indent="0">
              <a:buNone/>
            </a:pPr>
            <a:r>
              <a:rPr lang="uk-UA" sz="2300" b="1" dirty="0"/>
              <a:t>Першим кладе трубку той, хто телефонував. Чоловік, який телефонує жінці, чекає, коли жінка покладе трубку.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dirty="0">
                <a:sym typeface="Symbol" panose="05050102010706020507" pitchFamily="18" charset="2"/>
              </a:rPr>
              <a:t></a:t>
            </a:r>
            <a:r>
              <a:rPr lang="uk-UA" sz="2300" b="1" dirty="0"/>
              <a:t> Якщо начальник зателефонував своєму підлеглому, підлеглий чекає, коли покладе трубку начальник.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dirty="0">
                <a:sym typeface="Symbol" panose="05050102010706020507" pitchFamily="18" charset="2"/>
              </a:rPr>
              <a:t></a:t>
            </a:r>
            <a:r>
              <a:rPr lang="uk-UA" sz="2300" b="1" dirty="0"/>
              <a:t> Якщо співрозмовник занадто балакучий, потрібно сказати делікатно: “</a:t>
            </a:r>
            <a:r>
              <a:rPr lang="uk-UA" sz="2300" b="1" i="1" dirty="0"/>
              <a:t>Я б хотів з вами поговорити довше, але, на жаль, у мене зараз термінова справа</a:t>
            </a:r>
            <a:r>
              <a:rPr lang="uk-UA" sz="2300" b="1" dirty="0"/>
              <a:t>”.</a:t>
            </a:r>
            <a:endParaRPr lang="ru-RU" sz="2300" b="1" dirty="0"/>
          </a:p>
          <a:p>
            <a:pPr marL="0" indent="0" algn="ctr">
              <a:buNone/>
            </a:pPr>
            <a:r>
              <a:rPr lang="uk-UA" sz="2300" b="1" dirty="0"/>
              <a:t>Завершити телефонну розмову можна такими фразами: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dirty="0">
                <a:sym typeface="Symbol" panose="05050102010706020507" pitchFamily="18" charset="2"/>
              </a:rPr>
              <a:t></a:t>
            </a:r>
            <a:r>
              <a:rPr lang="uk-UA" sz="2300" b="1" dirty="0"/>
              <a:t> </a:t>
            </a:r>
            <a:r>
              <a:rPr lang="uk-UA" sz="2300" b="1" i="1" dirty="0"/>
              <a:t>Вибачте, я зараз зайнятий, чи можу я вам передзвонити?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Не хочу переривати вас, але мені зараз треба йти, інакше я спізнюся на нараду.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Дуже радий вас чути, але мені зараз необхідно </a:t>
            </a:r>
            <a:r>
              <a:rPr lang="uk-UA" sz="2300" b="1" i="1" dirty="0" smtClean="0"/>
              <a:t>йти</a:t>
            </a:r>
            <a:r>
              <a:rPr lang="uk-UA" sz="2300" b="1" i="1" dirty="0"/>
              <a:t>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Пробачте, підійшов час чергової зустрічі, мені час йти.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Дуже приємно з вами розмовляти, але мені треба зателефонувати ще в одне місце. Дозвольте, я зателефоную вам пізніше?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Я перервав переговори, коли ви зателефонували. Пробачте, мені треба їх продовжити.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Давайте обговоримо все через декілька днів.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>
                <a:sym typeface="Symbol" panose="05050102010706020507" pitchFamily="18" charset="2"/>
              </a:rPr>
              <a:t></a:t>
            </a:r>
            <a:r>
              <a:rPr lang="uk-UA" sz="2300" b="1" i="1" dirty="0"/>
              <a:t> Давайте ще раз поговоримо і оцінимо результат нашої розмови. </a:t>
            </a:r>
            <a:endParaRPr lang="ru-RU" sz="2300" b="1" dirty="0"/>
          </a:p>
          <a:p>
            <a:pPr marL="0" indent="0">
              <a:buNone/>
            </a:pPr>
            <a:r>
              <a:rPr lang="uk-UA" sz="2300" b="1" i="1" dirty="0"/>
              <a:t> </a:t>
            </a:r>
            <a:endParaRPr lang="ru-RU" sz="23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806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559" y="0"/>
            <a:ext cx="10585269" cy="1293028"/>
          </a:xfrm>
        </p:spPr>
        <p:txBody>
          <a:bodyPr/>
          <a:lstStyle/>
          <a:p>
            <a:pPr algn="ctr"/>
            <a:r>
              <a:rPr lang="uk-UA" b="1" dirty="0" smtClean="0"/>
              <a:t>Як сказати: стилістичний порадник</a:t>
            </a:r>
            <a:endParaRPr lang="ru-RU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041353"/>
              </p:ext>
            </p:extLst>
          </p:nvPr>
        </p:nvGraphicFramePr>
        <p:xfrm>
          <a:off x="581297" y="914400"/>
          <a:ext cx="10820400" cy="5799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5559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714" y="764373"/>
            <a:ext cx="10526486" cy="25453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0070C0"/>
                </a:solidFill>
              </a:rPr>
              <a:t>Листування: супровідні етикетні формули й рекомендації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550273"/>
              </p:ext>
            </p:extLst>
          </p:nvPr>
        </p:nvGraphicFramePr>
        <p:xfrm>
          <a:off x="685800" y="2194560"/>
          <a:ext cx="10820400" cy="40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9493423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1058</TotalTime>
  <Words>1728</Words>
  <Application>Microsoft Office PowerPoint</Application>
  <PresentationFormat>Широкоэкранный</PresentationFormat>
  <Paragraphs>164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Symbol</vt:lpstr>
      <vt:lpstr>Wingdings</vt:lpstr>
      <vt:lpstr>След самолета</vt:lpstr>
      <vt:lpstr>Тема 5. Телефонний мовленнєвий етикет. Листування й етикетні формули в ньому </vt:lpstr>
      <vt:lpstr>Телефонний мовленнєвий етикет</vt:lpstr>
      <vt:lpstr>Телефонна розмова</vt:lpstr>
      <vt:lpstr>Телефонна розмова</vt:lpstr>
      <vt:lpstr>Телефонна розмова</vt:lpstr>
      <vt:lpstr>Телефонна розмова</vt:lpstr>
      <vt:lpstr>Телефонна розмова</vt:lpstr>
      <vt:lpstr>Як сказати: стилістичний порадник</vt:lpstr>
      <vt:lpstr>Листування: супровідні етикетні формули й рекомендації</vt:lpstr>
      <vt:lpstr>Приватний офіційний лист:  Відповідають на листа упродовж 10 днів</vt:lpstr>
      <vt:lpstr>Правописна порада</vt:lpstr>
      <vt:lpstr>Як правильно написати</vt:lpstr>
      <vt:lpstr>Азійські прізвища</vt:lpstr>
      <vt:lpstr>Слова-індекси</vt:lpstr>
      <vt:lpstr>Формули завершення</vt:lpstr>
      <vt:lpstr>Бездоганний  діловий текст буде, якщо:</vt:lpstr>
      <vt:lpstr>Бездоганний  діловий текст буде, якщо:</vt:lpstr>
      <vt:lpstr>Усне й ПИСЕМНЕ дiлове мовлення</vt:lpstr>
      <vt:lpstr>Стилістична порада</vt:lpstr>
      <vt:lpstr>Рекомендації на щодень</vt:lpstr>
      <vt:lpstr>Чи правильно ми говоримо?</vt:lpstr>
      <vt:lpstr>ДЯКУЮ, ЩО ЦІКАВИТЕСЯ УКРАЇНСЬКОЮ МОВОЮ!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Ділова українська мова на щодень</dc:title>
  <dc:creator>admin</dc:creator>
  <cp:lastModifiedBy>admin</cp:lastModifiedBy>
  <cp:revision>60</cp:revision>
  <dcterms:created xsi:type="dcterms:W3CDTF">2023-07-28T10:23:15Z</dcterms:created>
  <dcterms:modified xsi:type="dcterms:W3CDTF">2025-11-17T11:14:20Z</dcterms:modified>
</cp:coreProperties>
</file>