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2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2T15:18:08.16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  <p:cm authorId="1" dt="2019-12-02T15:18:08.809" idx="2">
    <p:pos x="146" y="14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4843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37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4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76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63101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7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7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78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40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530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472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E11C568-92F3-4840-89FE-A2B39229E85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13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8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" y="-1352"/>
            <a:ext cx="12192000" cy="6857999"/>
          </a:xfrm>
          <a:prstGeom prst="rect">
            <a:avLst/>
          </a:prstGeom>
          <a:solidFill>
            <a:schemeClr val="tx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385" y="2419928"/>
            <a:ext cx="8361229" cy="262312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2"/>
                </a:solidFill>
              </a:rPr>
              <a:t>ПРЕЗЕНТАЦІЯ </a:t>
            </a:r>
            <a:r>
              <a:rPr lang="uk-UA" sz="3600" b="1" dirty="0" smtClean="0">
                <a:solidFill>
                  <a:schemeClr val="bg2"/>
                </a:solidFill>
              </a:rPr>
              <a:t>СПЕЦ</a:t>
            </a:r>
            <a:r>
              <a:rPr lang="ru-RU" sz="3600" b="1" dirty="0" smtClean="0">
                <a:solidFill>
                  <a:schemeClr val="bg2"/>
                </a:solidFill>
              </a:rPr>
              <a:t>КУРСУ</a:t>
            </a:r>
            <a:r>
              <a:rPr lang="ru-RU" sz="3600" b="1" dirty="0" smtClean="0">
                <a:solidFill>
                  <a:schemeClr val="bg2"/>
                </a:solidFill>
              </a:rPr>
              <a:t/>
            </a:r>
            <a:br>
              <a:rPr lang="ru-RU" sz="3600" b="1" dirty="0" smtClean="0">
                <a:solidFill>
                  <a:schemeClr val="bg2"/>
                </a:solidFill>
              </a:rPr>
            </a:br>
            <a:r>
              <a:rPr lang="ru-RU" sz="3600" b="1" dirty="0" smtClean="0">
                <a:solidFill>
                  <a:schemeClr val="bg2"/>
                </a:solidFill>
              </a:rPr>
              <a:t>«ДИЗАЙН ДРУКОВАНОГО ВИДАННЯ»</a:t>
            </a:r>
            <a:r>
              <a:rPr lang="ru-RU" sz="3600" dirty="0">
                <a:solidFill>
                  <a:schemeClr val="bg2"/>
                </a:solidFill>
              </a:rPr>
              <a:t/>
            </a:r>
            <a:br>
              <a:rPr lang="ru-RU" sz="3600" dirty="0">
                <a:solidFill>
                  <a:schemeClr val="bg2"/>
                </a:solidFill>
              </a:rPr>
            </a:br>
            <a:endParaRPr lang="ru-RU" sz="3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52546" y="5991871"/>
            <a:ext cx="2700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chemeClr val="bg2"/>
                </a:solidFill>
              </a:rPr>
              <a:t>ВИКЛАДАЧ МИКИТІВ Г.В.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56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ВСТУП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239140"/>
            <a:ext cx="9601200" cy="5414208"/>
          </a:xfrm>
        </p:spPr>
        <p:txBody>
          <a:bodyPr>
            <a:normAutofit/>
          </a:bodyPr>
          <a:lstStyle/>
          <a:p>
            <a:pPr marL="3175" indent="339725" algn="just"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 дисципліни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набуття студентами теоретичних і практичних навичок для роботи в сучасній видавничій структурі. 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курсу: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5715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освоїти теоретичні засади специфіки дизайну;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5715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вивчити історію становлення дизайну;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5715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уміти розподіляти посадові обов’язки між співробітниками редакції;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5715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визначати концепцію друкованого видання;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5715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знати стандарти оформлення друкованих видань; 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5715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підбирати елементи оформлення газети, журналу, книжки, буклету, реклами залежно від типу друкованого видання.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5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0" y="640935"/>
            <a:ext cx="869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Студенти повинні знати: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елементи, що визначають стиль видання;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види композиції;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закони, правила, прийоми дизайну та способи їх застосування;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елементи архітектоніки видань, їх призначення, місце у структурі та способи застосування;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етапи формування зовнішньої форми видання;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візуальні засоби композиції.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Студенти повинні вміти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створювати ефективний дизайн друкованих видань;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застосовувати закони, правила, прийоми дизайну;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працювати з модульною сіткою;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інтерпретувати інформацію відповідно до поставленого завдання;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аналізувати текстовий і графічний матеріал, визначати параметри його зовнішньої форми, що відповідають типу видання;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виділяти елементи дизайну друкованих видань;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встановлювати взаємозв’язки елементів на сторінці, розвороті, титулі;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створювати композиційно-графічну модель книги, газети, журналу.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4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Види</a:t>
            </a:r>
            <a:r>
              <a:rPr lang="ru-RU" sz="3200" b="1" dirty="0" smtClean="0"/>
              <a:t> </a:t>
            </a:r>
            <a:r>
              <a:rPr lang="ru-RU" sz="3200" b="1" dirty="0"/>
              <a:t>контролю і система </a:t>
            </a:r>
            <a:r>
              <a:rPr lang="ru-RU" sz="3200" b="1" dirty="0" err="1"/>
              <a:t>накопичення</a:t>
            </a:r>
            <a:r>
              <a:rPr lang="ru-RU" sz="3200" b="1" dirty="0"/>
              <a:t> </a:t>
            </a:r>
            <a:r>
              <a:rPr lang="ru-RU" sz="3200" b="1" dirty="0" err="1"/>
              <a:t>балів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23701"/>
            <a:ext cx="9601200" cy="46916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При </a:t>
            </a:r>
            <a:r>
              <a:rPr lang="uk-UA" dirty="0"/>
              <a:t>підготовці до практичного заняття студенти освоюють теоретичний матеріал і виконують практичні завдання. На заняттях висвітлюють основні положення теми, використовуючи практичний матеріал. Наводять приклади, проводять паралелі з теорією і станом справ на поліграфічних підприємствах. Відповідь ілюструють прикладами, які можуть бути оформлені у презентаційній програмі, що сприяє кращому засвоєнню </a:t>
            </a:r>
            <a:r>
              <a:rPr lang="uk-UA" dirty="0" smtClean="0"/>
              <a:t>теми.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Самостійне </a:t>
            </a:r>
            <a:r>
              <a:rPr lang="uk-UA" dirty="0"/>
              <a:t>виконання завдань сприятиме кращому засвоєнню теоретичних знань студентів з курсу і набуттю практичних навичок. Самостійні завдання підібрані до кожної теми, які виносяться на розгляд під час практичного заняття.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Кожне завдання оцінюється і, таким чином, студенти мають можливість набрати 25 балів до курсу.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Відповіді на заняттях – 2,5 – «5», 2 – «4», 1,5 – «3», доповнення – 1 бал. Максимально – 35 балів.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Підсумкове </a:t>
            </a:r>
            <a:r>
              <a:rPr lang="uk-UA" dirty="0" smtClean="0"/>
              <a:t>практичне </a:t>
            </a:r>
            <a:r>
              <a:rPr lang="uk-UA" dirty="0"/>
              <a:t>завдання – 20 балів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smtClean="0"/>
              <a:t>Підсумковий </a:t>
            </a:r>
            <a:r>
              <a:rPr lang="uk-UA" dirty="0" smtClean="0"/>
              <a:t>тестовий контроль – 20 балів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35748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110</TotalTime>
  <Words>364</Words>
  <Application>Microsoft Office PowerPoint</Application>
  <PresentationFormat>Широкоэкранный</PresentationFormat>
  <Paragraphs>34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Franklin Gothic Book</vt:lpstr>
      <vt:lpstr>Times New Roman</vt:lpstr>
      <vt:lpstr>Crop</vt:lpstr>
      <vt:lpstr>ПРЕЗЕНТАЦІЯ СПЕЦКУРСУ «ДИЗАЙН ДРУКОВАНОГО ВИДАННЯ» </vt:lpstr>
      <vt:lpstr>ВСТУП</vt:lpstr>
      <vt:lpstr>Презентация PowerPoint</vt:lpstr>
      <vt:lpstr>Види контролю і система накопичення балів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ПОДАЧІ ТЕКСТОВИХ МАТЕРІАЛІВ ТА ЇХНЄ ОФОРМЛЕННЯ</dc:title>
  <dc:creator>Пользователь Windows</dc:creator>
  <cp:lastModifiedBy>Пользователь Windows</cp:lastModifiedBy>
  <cp:revision>13</cp:revision>
  <dcterms:created xsi:type="dcterms:W3CDTF">2019-12-02T11:43:06Z</dcterms:created>
  <dcterms:modified xsi:type="dcterms:W3CDTF">2020-09-03T07:57:48Z</dcterms:modified>
</cp:coreProperties>
</file>