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48" autoAdjust="0"/>
  </p:normalViewPr>
  <p:slideViewPr>
    <p:cSldViewPr>
      <p:cViewPr varScale="1">
        <p:scale>
          <a:sx n="76" d="100"/>
          <a:sy n="76" d="100"/>
        </p:scale>
        <p:origin x="14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75E6C-25C0-4FD9-A26D-486418049CF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B8E85B-9734-4A9D-8643-D47531A4FDC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dirty="0">
              <a:latin typeface="Arial" pitchFamily="34" charset="0"/>
              <a:cs typeface="Arial" pitchFamily="34" charset="0"/>
            </a:rPr>
            <a:t>Метаболізм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>
              <a:latin typeface="Arial" pitchFamily="34" charset="0"/>
              <a:cs typeface="Arial" pitchFamily="34" charset="0"/>
            </a:rPr>
            <a:t>обмін речовин і енергії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E81C2FAF-00CE-4FE7-B784-DE5E0EFBB3EB}" type="parTrans" cxnId="{E73017B6-E1CF-4E71-B2B1-3D2A30C22EBF}">
      <dgm:prSet/>
      <dgm:spPr/>
      <dgm:t>
        <a:bodyPr/>
        <a:lstStyle/>
        <a:p>
          <a:endParaRPr lang="ru-RU"/>
        </a:p>
      </dgm:t>
    </dgm:pt>
    <dgm:pt modelId="{EB167F97-7771-4FE3-892F-788B7EA11A37}" type="sibTrans" cxnId="{E73017B6-E1CF-4E71-B2B1-3D2A30C22EBF}">
      <dgm:prSet/>
      <dgm:spPr/>
      <dgm:t>
        <a:bodyPr/>
        <a:lstStyle/>
        <a:p>
          <a:endParaRPr lang="ru-RU"/>
        </a:p>
      </dgm:t>
    </dgm:pt>
    <dgm:pt modelId="{74F39FD2-FD28-45CD-91FA-037F553CF9F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dirty="0">
              <a:latin typeface="Arial" pitchFamily="34" charset="0"/>
              <a:cs typeface="Arial" pitchFamily="34" charset="0"/>
            </a:rPr>
            <a:t>Анаболізм (асиміляція)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Arial" pitchFamily="34" charset="0"/>
              <a:cs typeface="Arial" pitchFamily="34" charset="0"/>
            </a:rPr>
            <a:t>сукупність реакцій синтезу молекул, за рахунок поглинання енергії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A548E9A5-6E23-4F5F-ABF1-B5846E88A7B7}" type="parTrans" cxnId="{1CABB104-7C72-4221-A4AB-4C27DFFACF49}">
      <dgm:prSet/>
      <dgm:spPr/>
      <dgm:t>
        <a:bodyPr/>
        <a:lstStyle/>
        <a:p>
          <a:endParaRPr lang="ru-RU"/>
        </a:p>
      </dgm:t>
    </dgm:pt>
    <dgm:pt modelId="{20377195-AAEE-4340-B983-132AF753DFEF}" type="sibTrans" cxnId="{1CABB104-7C72-4221-A4AB-4C27DFFACF49}">
      <dgm:prSet/>
      <dgm:spPr/>
      <dgm:t>
        <a:bodyPr/>
        <a:lstStyle/>
        <a:p>
          <a:endParaRPr lang="ru-RU"/>
        </a:p>
      </dgm:t>
    </dgm:pt>
    <dgm:pt modelId="{0B4ABEC1-C72C-4E65-B25C-BE32F564B65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Arial" pitchFamily="34" charset="0"/>
              <a:cs typeface="Arial" pitchFamily="34" charset="0"/>
            </a:rPr>
            <a:t>Використання АТФ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Arial" pitchFamily="34" charset="0"/>
              <a:cs typeface="Arial" pitchFamily="34" charset="0"/>
            </a:rPr>
            <a:t>для скорочення м</a:t>
          </a:r>
          <a:r>
            <a:rPr lang="en-US" sz="1400" dirty="0">
              <a:latin typeface="Arial" pitchFamily="34" charset="0"/>
              <a:cs typeface="Arial" pitchFamily="34" charset="0"/>
            </a:rPr>
            <a:t>’</a:t>
          </a:r>
          <a:r>
            <a:rPr lang="uk-UA" sz="1400" dirty="0">
              <a:latin typeface="Arial" pitchFamily="34" charset="0"/>
              <a:cs typeface="Arial" pitchFamily="34" charset="0"/>
            </a:rPr>
            <a:t>язів,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Arial" pitchFamily="34" charset="0"/>
              <a:cs typeface="Arial" pitchFamily="34" charset="0"/>
            </a:rPr>
            <a:t>генерації нервових імпульсів тощо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E050EA86-A3CC-4FFD-96ED-1A44F69E976E}" type="parTrans" cxnId="{4A8C93DA-9C09-4AD1-8C37-C92EB963ECE7}">
      <dgm:prSet/>
      <dgm:spPr/>
      <dgm:t>
        <a:bodyPr/>
        <a:lstStyle/>
        <a:p>
          <a:endParaRPr lang="ru-RU"/>
        </a:p>
      </dgm:t>
    </dgm:pt>
    <dgm:pt modelId="{941D0EAF-F6FC-4248-8120-961EF576E800}" type="sibTrans" cxnId="{4A8C93DA-9C09-4AD1-8C37-C92EB963ECE7}">
      <dgm:prSet/>
      <dgm:spPr/>
      <dgm:t>
        <a:bodyPr/>
        <a:lstStyle/>
        <a:p>
          <a:endParaRPr lang="ru-RU"/>
        </a:p>
      </dgm:t>
    </dgm:pt>
    <dgm:pt modelId="{F7BB361C-1FA2-4CCF-91C8-F2FA0565149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Arial" pitchFamily="34" charset="0"/>
              <a:cs typeface="Arial" pitchFamily="34" charset="0"/>
            </a:rPr>
            <a:t>Акумуляція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Arial" pitchFamily="34" charset="0"/>
              <a:cs typeface="Arial" pitchFamily="34" charset="0"/>
            </a:rPr>
            <a:t>енергії </a:t>
          </a:r>
          <a:br>
            <a:rPr lang="uk-UA" sz="1400" dirty="0">
              <a:latin typeface="Arial" pitchFamily="34" charset="0"/>
              <a:cs typeface="Arial" pitchFamily="34" charset="0"/>
            </a:rPr>
          </a:br>
          <a:r>
            <a:rPr lang="uk-UA" sz="1400" dirty="0">
              <a:latin typeface="Arial" pitchFamily="34" charset="0"/>
              <a:cs typeface="Arial" pitchFamily="34" charset="0"/>
            </a:rPr>
            <a:t>в АТФ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488DA07-7FD8-4B13-993D-D5A449D92A1C}" type="parTrans" cxnId="{6483955C-BFD5-46E3-A443-A6FF1AF7E903}">
      <dgm:prSet/>
      <dgm:spPr/>
      <dgm:t>
        <a:bodyPr/>
        <a:lstStyle/>
        <a:p>
          <a:endParaRPr lang="ru-RU"/>
        </a:p>
      </dgm:t>
    </dgm:pt>
    <dgm:pt modelId="{160B0913-744A-4554-8023-BDE256EF2CC6}" type="sibTrans" cxnId="{6483955C-BFD5-46E3-A443-A6FF1AF7E903}">
      <dgm:prSet/>
      <dgm:spPr/>
      <dgm:t>
        <a:bodyPr/>
        <a:lstStyle/>
        <a:p>
          <a:endParaRPr lang="ru-RU"/>
        </a:p>
      </dgm:t>
    </dgm:pt>
    <dgm:pt modelId="{3E657906-D67F-47C3-BF12-BB478424422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dirty="0">
              <a:latin typeface="Arial" pitchFamily="34" charset="0"/>
              <a:cs typeface="Arial" pitchFamily="34" charset="0"/>
            </a:rPr>
            <a:t>Катаболізм (дисиміляція)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b="0" dirty="0">
              <a:latin typeface="Arial" pitchFamily="34" charset="0"/>
              <a:cs typeface="Arial" pitchFamily="34" charset="0"/>
            </a:rPr>
            <a:t>сукупність реакцій розщеплення молекул, що супроводжується вивільненням енергії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800" b="1" dirty="0">
            <a:latin typeface="Arial" pitchFamily="34" charset="0"/>
            <a:cs typeface="Arial" pitchFamily="34" charset="0"/>
          </a:endParaRPr>
        </a:p>
      </dgm:t>
    </dgm:pt>
    <dgm:pt modelId="{EB8D5143-A4DE-4034-B34B-66ED8D4E2D18}" type="parTrans" cxnId="{BD9CCF40-C956-49F8-AFC0-682E45EBED75}">
      <dgm:prSet/>
      <dgm:spPr/>
      <dgm:t>
        <a:bodyPr/>
        <a:lstStyle/>
        <a:p>
          <a:endParaRPr lang="ru-RU"/>
        </a:p>
      </dgm:t>
    </dgm:pt>
    <dgm:pt modelId="{77B5D968-6D22-468C-B9F7-079C9F322488}" type="sibTrans" cxnId="{BD9CCF40-C956-49F8-AFC0-682E45EBED75}">
      <dgm:prSet/>
      <dgm:spPr/>
      <dgm:t>
        <a:bodyPr/>
        <a:lstStyle/>
        <a:p>
          <a:endParaRPr lang="ru-RU"/>
        </a:p>
      </dgm:t>
    </dgm:pt>
    <dgm:pt modelId="{40C4D94C-3D14-49CE-890D-7A40407DB5F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Arial" pitchFamily="34" charset="0"/>
              <a:cs typeface="Arial" pitchFamily="34" charset="0"/>
            </a:rPr>
            <a:t>Розсіювання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Arial" pitchFamily="34" charset="0"/>
              <a:cs typeface="Arial" pitchFamily="34" charset="0"/>
            </a:rPr>
            <a:t>частини енергії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Arial" pitchFamily="34" charset="0"/>
              <a:cs typeface="Arial" pitchFamily="34" charset="0"/>
            </a:rPr>
            <a:t>у вигляді тепла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901645FA-B533-4586-B816-7BA9DB8A7E68}" type="parTrans" cxnId="{07C1BB21-6D33-43DF-BE87-A0DC7849B989}">
      <dgm:prSet/>
      <dgm:spPr/>
      <dgm:t>
        <a:bodyPr/>
        <a:lstStyle/>
        <a:p>
          <a:endParaRPr lang="ru-RU"/>
        </a:p>
      </dgm:t>
    </dgm:pt>
    <dgm:pt modelId="{A38184AE-CC7F-4EBF-A2BB-4FC368054C11}" type="sibTrans" cxnId="{07C1BB21-6D33-43DF-BE87-A0DC7849B989}">
      <dgm:prSet/>
      <dgm:spPr/>
      <dgm:t>
        <a:bodyPr/>
        <a:lstStyle/>
        <a:p>
          <a:endParaRPr lang="ru-RU"/>
        </a:p>
      </dgm:t>
    </dgm:pt>
    <dgm:pt modelId="{91D89E05-D42B-463D-9540-2654C818CD22}" type="pres">
      <dgm:prSet presAssocID="{1A675E6C-25C0-4FD9-A26D-486418049C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563795-F83D-4F6E-A2A2-3F9CDA7FB659}" type="pres">
      <dgm:prSet presAssocID="{13B8E85B-9734-4A9D-8643-D47531A4FDC0}" presName="hierRoot1" presStyleCnt="0"/>
      <dgm:spPr/>
    </dgm:pt>
    <dgm:pt modelId="{FFA77D28-09B7-4755-AA71-AE6F5C278480}" type="pres">
      <dgm:prSet presAssocID="{13B8E85B-9734-4A9D-8643-D47531A4FDC0}" presName="composite" presStyleCnt="0"/>
      <dgm:spPr/>
    </dgm:pt>
    <dgm:pt modelId="{C464202A-320E-402F-B989-54836F9ADEDE}" type="pres">
      <dgm:prSet presAssocID="{13B8E85B-9734-4A9D-8643-D47531A4FDC0}" presName="background" presStyleLbl="node0" presStyleIdx="0" presStyleCnt="1"/>
      <dgm:spPr/>
    </dgm:pt>
    <dgm:pt modelId="{435069C4-1FEA-4084-8F5B-F60D8C252102}" type="pres">
      <dgm:prSet presAssocID="{13B8E85B-9734-4A9D-8643-D47531A4FDC0}" presName="text" presStyleLbl="fgAcc0" presStyleIdx="0" presStyleCnt="1" custScaleX="204808">
        <dgm:presLayoutVars>
          <dgm:chPref val="3"/>
        </dgm:presLayoutVars>
      </dgm:prSet>
      <dgm:spPr/>
    </dgm:pt>
    <dgm:pt modelId="{890529E3-0110-4567-8167-428FEFA29520}" type="pres">
      <dgm:prSet presAssocID="{13B8E85B-9734-4A9D-8643-D47531A4FDC0}" presName="hierChild2" presStyleCnt="0"/>
      <dgm:spPr/>
    </dgm:pt>
    <dgm:pt modelId="{69719FD3-EF9C-4CA6-A600-091F9A4C325A}" type="pres">
      <dgm:prSet presAssocID="{A548E9A5-6E23-4F5F-ABF1-B5846E88A7B7}" presName="Name10" presStyleLbl="parChTrans1D2" presStyleIdx="0" presStyleCnt="2"/>
      <dgm:spPr/>
    </dgm:pt>
    <dgm:pt modelId="{87B71785-B7C9-4773-9C8C-76E0564B7054}" type="pres">
      <dgm:prSet presAssocID="{74F39FD2-FD28-45CD-91FA-037F553CF9F1}" presName="hierRoot2" presStyleCnt="0"/>
      <dgm:spPr/>
    </dgm:pt>
    <dgm:pt modelId="{E53C65D6-3D07-4216-A8A8-8077486500C6}" type="pres">
      <dgm:prSet presAssocID="{74F39FD2-FD28-45CD-91FA-037F553CF9F1}" presName="composite2" presStyleCnt="0"/>
      <dgm:spPr/>
    </dgm:pt>
    <dgm:pt modelId="{5A52F6B6-F880-4784-BF5F-ABD02B31C3CE}" type="pres">
      <dgm:prSet presAssocID="{74F39FD2-FD28-45CD-91FA-037F553CF9F1}" presName="background2" presStyleLbl="node2" presStyleIdx="0" presStyleCnt="2"/>
      <dgm:spPr/>
    </dgm:pt>
    <dgm:pt modelId="{4AD3C6E1-4708-4010-8583-1149638FC446}" type="pres">
      <dgm:prSet presAssocID="{74F39FD2-FD28-45CD-91FA-037F553CF9F1}" presName="text2" presStyleLbl="fgAcc2" presStyleIdx="0" presStyleCnt="2" custScaleX="159737">
        <dgm:presLayoutVars>
          <dgm:chPref val="3"/>
        </dgm:presLayoutVars>
      </dgm:prSet>
      <dgm:spPr/>
    </dgm:pt>
    <dgm:pt modelId="{DE0E2BA8-E33C-428D-8C8C-9BE224D220B8}" type="pres">
      <dgm:prSet presAssocID="{74F39FD2-FD28-45CD-91FA-037F553CF9F1}" presName="hierChild3" presStyleCnt="0"/>
      <dgm:spPr/>
    </dgm:pt>
    <dgm:pt modelId="{234B3F0C-46D1-4C4A-A674-B49B1EBB26B3}" type="pres">
      <dgm:prSet presAssocID="{E050EA86-A3CC-4FFD-96ED-1A44F69E976E}" presName="Name17" presStyleLbl="parChTrans1D3" presStyleIdx="0" presStyleCnt="3"/>
      <dgm:spPr/>
    </dgm:pt>
    <dgm:pt modelId="{1268E2DF-DBBE-4733-BD06-F062735161CF}" type="pres">
      <dgm:prSet presAssocID="{0B4ABEC1-C72C-4E65-B25C-BE32F564B656}" presName="hierRoot3" presStyleCnt="0"/>
      <dgm:spPr/>
    </dgm:pt>
    <dgm:pt modelId="{CB9F45BB-396E-437C-85AD-747CBC4DF8C4}" type="pres">
      <dgm:prSet presAssocID="{0B4ABEC1-C72C-4E65-B25C-BE32F564B656}" presName="composite3" presStyleCnt="0"/>
      <dgm:spPr/>
    </dgm:pt>
    <dgm:pt modelId="{DDB86AA2-8033-4D6A-9BDE-C2BC7EB29DC5}" type="pres">
      <dgm:prSet presAssocID="{0B4ABEC1-C72C-4E65-B25C-BE32F564B656}" presName="background3" presStyleLbl="node3" presStyleIdx="0" presStyleCnt="3"/>
      <dgm:spPr/>
    </dgm:pt>
    <dgm:pt modelId="{5537FE7B-FAA9-4C91-9CF4-45F4DA2D2B86}" type="pres">
      <dgm:prSet presAssocID="{0B4ABEC1-C72C-4E65-B25C-BE32F564B656}" presName="text3" presStyleLbl="fgAcc3" presStyleIdx="0" presStyleCnt="3" custScaleX="173984">
        <dgm:presLayoutVars>
          <dgm:chPref val="3"/>
        </dgm:presLayoutVars>
      </dgm:prSet>
      <dgm:spPr/>
    </dgm:pt>
    <dgm:pt modelId="{90B264AD-731B-48E4-894B-DC7D237E0858}" type="pres">
      <dgm:prSet presAssocID="{0B4ABEC1-C72C-4E65-B25C-BE32F564B656}" presName="hierChild4" presStyleCnt="0"/>
      <dgm:spPr/>
    </dgm:pt>
    <dgm:pt modelId="{710D2703-F715-4F99-B1DD-CF0FC397D6DE}" type="pres">
      <dgm:prSet presAssocID="{0488DA07-7FD8-4B13-993D-D5A449D92A1C}" presName="Name17" presStyleLbl="parChTrans1D3" presStyleIdx="1" presStyleCnt="3"/>
      <dgm:spPr/>
    </dgm:pt>
    <dgm:pt modelId="{3A9EBF24-CFAB-4F8F-BA9B-947D4FA1E80A}" type="pres">
      <dgm:prSet presAssocID="{F7BB361C-1FA2-4CCF-91C8-F2FA05651491}" presName="hierRoot3" presStyleCnt="0"/>
      <dgm:spPr/>
    </dgm:pt>
    <dgm:pt modelId="{0A618CFB-767A-4574-A54C-0E6F43625FAF}" type="pres">
      <dgm:prSet presAssocID="{F7BB361C-1FA2-4CCF-91C8-F2FA05651491}" presName="composite3" presStyleCnt="0"/>
      <dgm:spPr/>
    </dgm:pt>
    <dgm:pt modelId="{D62AAE17-B379-42D0-8E1C-76CCD58F579C}" type="pres">
      <dgm:prSet presAssocID="{F7BB361C-1FA2-4CCF-91C8-F2FA05651491}" presName="background3" presStyleLbl="node3" presStyleIdx="1" presStyleCnt="3"/>
      <dgm:spPr/>
    </dgm:pt>
    <dgm:pt modelId="{53CBEB4D-C8F5-4E88-A145-A06668923D97}" type="pres">
      <dgm:prSet presAssocID="{F7BB361C-1FA2-4CCF-91C8-F2FA05651491}" presName="text3" presStyleLbl="fgAcc3" presStyleIdx="1" presStyleCnt="3">
        <dgm:presLayoutVars>
          <dgm:chPref val="3"/>
        </dgm:presLayoutVars>
      </dgm:prSet>
      <dgm:spPr/>
    </dgm:pt>
    <dgm:pt modelId="{FBB3C060-53E4-496C-A4A4-5F6D87B2E655}" type="pres">
      <dgm:prSet presAssocID="{F7BB361C-1FA2-4CCF-91C8-F2FA05651491}" presName="hierChild4" presStyleCnt="0"/>
      <dgm:spPr/>
    </dgm:pt>
    <dgm:pt modelId="{1C0CE16B-9910-40C0-A135-71F42720601E}" type="pres">
      <dgm:prSet presAssocID="{EB8D5143-A4DE-4034-B34B-66ED8D4E2D18}" presName="Name10" presStyleLbl="parChTrans1D2" presStyleIdx="1" presStyleCnt="2"/>
      <dgm:spPr/>
    </dgm:pt>
    <dgm:pt modelId="{5FCE747B-410D-4BE5-A0AE-83F8D9CED944}" type="pres">
      <dgm:prSet presAssocID="{3E657906-D67F-47C3-BF12-BB4784244221}" presName="hierRoot2" presStyleCnt="0"/>
      <dgm:spPr/>
    </dgm:pt>
    <dgm:pt modelId="{07AF3124-FF0A-48EA-A2C5-FEDC5EE7982D}" type="pres">
      <dgm:prSet presAssocID="{3E657906-D67F-47C3-BF12-BB4784244221}" presName="composite2" presStyleCnt="0"/>
      <dgm:spPr/>
    </dgm:pt>
    <dgm:pt modelId="{538CBA93-1EE8-4DAD-9FED-56862271A533}" type="pres">
      <dgm:prSet presAssocID="{3E657906-D67F-47C3-BF12-BB4784244221}" presName="background2" presStyleLbl="node2" presStyleIdx="1" presStyleCnt="2"/>
      <dgm:spPr/>
    </dgm:pt>
    <dgm:pt modelId="{34B2F384-1B09-4AE4-B84C-B88E55885BE3}" type="pres">
      <dgm:prSet presAssocID="{3E657906-D67F-47C3-BF12-BB4784244221}" presName="text2" presStyleLbl="fgAcc2" presStyleIdx="1" presStyleCnt="2" custScaleX="208294">
        <dgm:presLayoutVars>
          <dgm:chPref val="3"/>
        </dgm:presLayoutVars>
      </dgm:prSet>
      <dgm:spPr/>
    </dgm:pt>
    <dgm:pt modelId="{AF670128-DDFE-48AA-AF34-9CDE9BE05F55}" type="pres">
      <dgm:prSet presAssocID="{3E657906-D67F-47C3-BF12-BB4784244221}" presName="hierChild3" presStyleCnt="0"/>
      <dgm:spPr/>
    </dgm:pt>
    <dgm:pt modelId="{1EDCE5B0-5ADC-4A9A-85CF-70DB5101E5AC}" type="pres">
      <dgm:prSet presAssocID="{901645FA-B533-4586-B816-7BA9DB8A7E68}" presName="Name17" presStyleLbl="parChTrans1D3" presStyleIdx="2" presStyleCnt="3"/>
      <dgm:spPr/>
    </dgm:pt>
    <dgm:pt modelId="{D159DE8D-8087-4445-A9DB-72BD23158A4B}" type="pres">
      <dgm:prSet presAssocID="{40C4D94C-3D14-49CE-890D-7A40407DB5FC}" presName="hierRoot3" presStyleCnt="0"/>
      <dgm:spPr/>
    </dgm:pt>
    <dgm:pt modelId="{29CA93D6-4FA7-4EE5-AB06-97A4C32B6EB9}" type="pres">
      <dgm:prSet presAssocID="{40C4D94C-3D14-49CE-890D-7A40407DB5FC}" presName="composite3" presStyleCnt="0"/>
      <dgm:spPr/>
    </dgm:pt>
    <dgm:pt modelId="{2A71B60D-F6D9-453D-A3C3-72493E982205}" type="pres">
      <dgm:prSet presAssocID="{40C4D94C-3D14-49CE-890D-7A40407DB5FC}" presName="background3" presStyleLbl="node3" presStyleIdx="2" presStyleCnt="3"/>
      <dgm:spPr/>
    </dgm:pt>
    <dgm:pt modelId="{E76E1CA3-964D-4407-B125-0DF7C47F9541}" type="pres">
      <dgm:prSet presAssocID="{40C4D94C-3D14-49CE-890D-7A40407DB5FC}" presName="text3" presStyleLbl="fgAcc3" presStyleIdx="2" presStyleCnt="3">
        <dgm:presLayoutVars>
          <dgm:chPref val="3"/>
        </dgm:presLayoutVars>
      </dgm:prSet>
      <dgm:spPr/>
    </dgm:pt>
    <dgm:pt modelId="{CD0D8538-526B-430A-A683-A9D7078CF2FF}" type="pres">
      <dgm:prSet presAssocID="{40C4D94C-3D14-49CE-890D-7A40407DB5FC}" presName="hierChild4" presStyleCnt="0"/>
      <dgm:spPr/>
    </dgm:pt>
  </dgm:ptLst>
  <dgm:cxnLst>
    <dgm:cxn modelId="{1CABB104-7C72-4221-A4AB-4C27DFFACF49}" srcId="{13B8E85B-9734-4A9D-8643-D47531A4FDC0}" destId="{74F39FD2-FD28-45CD-91FA-037F553CF9F1}" srcOrd="0" destOrd="0" parTransId="{A548E9A5-6E23-4F5F-ABF1-B5846E88A7B7}" sibTransId="{20377195-AAEE-4340-B983-132AF753DFEF}"/>
    <dgm:cxn modelId="{9B503D06-8082-4539-971F-88CC3B28CC6F}" type="presOf" srcId="{901645FA-B533-4586-B816-7BA9DB8A7E68}" destId="{1EDCE5B0-5ADC-4A9A-85CF-70DB5101E5AC}" srcOrd="0" destOrd="0" presId="urn:microsoft.com/office/officeart/2005/8/layout/hierarchy1"/>
    <dgm:cxn modelId="{23BC650B-47CD-4ADC-BBF5-94EDCBCF9860}" type="presOf" srcId="{E050EA86-A3CC-4FFD-96ED-1A44F69E976E}" destId="{234B3F0C-46D1-4C4A-A674-B49B1EBB26B3}" srcOrd="0" destOrd="0" presId="urn:microsoft.com/office/officeart/2005/8/layout/hierarchy1"/>
    <dgm:cxn modelId="{FA96E40E-0C6F-4770-AA29-3EF4676AB110}" type="presOf" srcId="{EB8D5143-A4DE-4034-B34B-66ED8D4E2D18}" destId="{1C0CE16B-9910-40C0-A135-71F42720601E}" srcOrd="0" destOrd="0" presId="urn:microsoft.com/office/officeart/2005/8/layout/hierarchy1"/>
    <dgm:cxn modelId="{07C1BB21-6D33-43DF-BE87-A0DC7849B989}" srcId="{3E657906-D67F-47C3-BF12-BB4784244221}" destId="{40C4D94C-3D14-49CE-890D-7A40407DB5FC}" srcOrd="0" destOrd="0" parTransId="{901645FA-B533-4586-B816-7BA9DB8A7E68}" sibTransId="{A38184AE-CC7F-4EBF-A2BB-4FC368054C11}"/>
    <dgm:cxn modelId="{D248932A-9FED-4C77-82A4-98D580116E8E}" type="presOf" srcId="{0488DA07-7FD8-4B13-993D-D5A449D92A1C}" destId="{710D2703-F715-4F99-B1DD-CF0FC397D6DE}" srcOrd="0" destOrd="0" presId="urn:microsoft.com/office/officeart/2005/8/layout/hierarchy1"/>
    <dgm:cxn modelId="{BD9CCF40-C956-49F8-AFC0-682E45EBED75}" srcId="{13B8E85B-9734-4A9D-8643-D47531A4FDC0}" destId="{3E657906-D67F-47C3-BF12-BB4784244221}" srcOrd="1" destOrd="0" parTransId="{EB8D5143-A4DE-4034-B34B-66ED8D4E2D18}" sibTransId="{77B5D968-6D22-468C-B9F7-079C9F322488}"/>
    <dgm:cxn modelId="{6483955C-BFD5-46E3-A443-A6FF1AF7E903}" srcId="{74F39FD2-FD28-45CD-91FA-037F553CF9F1}" destId="{F7BB361C-1FA2-4CCF-91C8-F2FA05651491}" srcOrd="1" destOrd="0" parTransId="{0488DA07-7FD8-4B13-993D-D5A449D92A1C}" sibTransId="{160B0913-744A-4554-8023-BDE256EF2CC6}"/>
    <dgm:cxn modelId="{9195836F-D3D5-429B-9850-A4C629CCEC30}" type="presOf" srcId="{A548E9A5-6E23-4F5F-ABF1-B5846E88A7B7}" destId="{69719FD3-EF9C-4CA6-A600-091F9A4C325A}" srcOrd="0" destOrd="0" presId="urn:microsoft.com/office/officeart/2005/8/layout/hierarchy1"/>
    <dgm:cxn modelId="{315A7985-09CF-4DB2-B60A-EAB84BE2AD4F}" type="presOf" srcId="{F7BB361C-1FA2-4CCF-91C8-F2FA05651491}" destId="{53CBEB4D-C8F5-4E88-A145-A06668923D97}" srcOrd="0" destOrd="0" presId="urn:microsoft.com/office/officeart/2005/8/layout/hierarchy1"/>
    <dgm:cxn modelId="{3D599187-329A-419C-AABB-770D666C3ECC}" type="presOf" srcId="{74F39FD2-FD28-45CD-91FA-037F553CF9F1}" destId="{4AD3C6E1-4708-4010-8583-1149638FC446}" srcOrd="0" destOrd="0" presId="urn:microsoft.com/office/officeart/2005/8/layout/hierarchy1"/>
    <dgm:cxn modelId="{BB7426A4-40D5-47C4-82B1-130CA9B9AE4D}" type="presOf" srcId="{0B4ABEC1-C72C-4E65-B25C-BE32F564B656}" destId="{5537FE7B-FAA9-4C91-9CF4-45F4DA2D2B86}" srcOrd="0" destOrd="0" presId="urn:microsoft.com/office/officeart/2005/8/layout/hierarchy1"/>
    <dgm:cxn modelId="{6C9459A8-88E8-4054-9588-69FFBE965CD8}" type="presOf" srcId="{40C4D94C-3D14-49CE-890D-7A40407DB5FC}" destId="{E76E1CA3-964D-4407-B125-0DF7C47F9541}" srcOrd="0" destOrd="0" presId="urn:microsoft.com/office/officeart/2005/8/layout/hierarchy1"/>
    <dgm:cxn modelId="{E73017B6-E1CF-4E71-B2B1-3D2A30C22EBF}" srcId="{1A675E6C-25C0-4FD9-A26D-486418049CFA}" destId="{13B8E85B-9734-4A9D-8643-D47531A4FDC0}" srcOrd="0" destOrd="0" parTransId="{E81C2FAF-00CE-4FE7-B784-DE5E0EFBB3EB}" sibTransId="{EB167F97-7771-4FE3-892F-788B7EA11A37}"/>
    <dgm:cxn modelId="{727619CA-CC56-42D5-AA8F-66FEC3B7AF70}" type="presOf" srcId="{1A675E6C-25C0-4FD9-A26D-486418049CFA}" destId="{91D89E05-D42B-463D-9540-2654C818CD22}" srcOrd="0" destOrd="0" presId="urn:microsoft.com/office/officeart/2005/8/layout/hierarchy1"/>
    <dgm:cxn modelId="{4A8C93DA-9C09-4AD1-8C37-C92EB963ECE7}" srcId="{74F39FD2-FD28-45CD-91FA-037F553CF9F1}" destId="{0B4ABEC1-C72C-4E65-B25C-BE32F564B656}" srcOrd="0" destOrd="0" parTransId="{E050EA86-A3CC-4FFD-96ED-1A44F69E976E}" sibTransId="{941D0EAF-F6FC-4248-8120-961EF576E800}"/>
    <dgm:cxn modelId="{85D328F4-EE08-4EBB-94A8-37508C1DB7FA}" type="presOf" srcId="{13B8E85B-9734-4A9D-8643-D47531A4FDC0}" destId="{435069C4-1FEA-4084-8F5B-F60D8C252102}" srcOrd="0" destOrd="0" presId="urn:microsoft.com/office/officeart/2005/8/layout/hierarchy1"/>
    <dgm:cxn modelId="{941657F8-8A6C-4EF9-9989-600E7F25A29B}" type="presOf" srcId="{3E657906-D67F-47C3-BF12-BB4784244221}" destId="{34B2F384-1B09-4AE4-B84C-B88E55885BE3}" srcOrd="0" destOrd="0" presId="urn:microsoft.com/office/officeart/2005/8/layout/hierarchy1"/>
    <dgm:cxn modelId="{9080A41E-42C9-4C7B-BA7A-18F4FB3D1510}" type="presParOf" srcId="{91D89E05-D42B-463D-9540-2654C818CD22}" destId="{23563795-F83D-4F6E-A2A2-3F9CDA7FB659}" srcOrd="0" destOrd="0" presId="urn:microsoft.com/office/officeart/2005/8/layout/hierarchy1"/>
    <dgm:cxn modelId="{A3351C91-74E0-4A02-ABDC-28935896B740}" type="presParOf" srcId="{23563795-F83D-4F6E-A2A2-3F9CDA7FB659}" destId="{FFA77D28-09B7-4755-AA71-AE6F5C278480}" srcOrd="0" destOrd="0" presId="urn:microsoft.com/office/officeart/2005/8/layout/hierarchy1"/>
    <dgm:cxn modelId="{541BFB84-056E-4BD8-82D9-EB9D254F702C}" type="presParOf" srcId="{FFA77D28-09B7-4755-AA71-AE6F5C278480}" destId="{C464202A-320E-402F-B989-54836F9ADEDE}" srcOrd="0" destOrd="0" presId="urn:microsoft.com/office/officeart/2005/8/layout/hierarchy1"/>
    <dgm:cxn modelId="{7A4D23E0-0B90-4000-9E9B-9F54A0FC15E8}" type="presParOf" srcId="{FFA77D28-09B7-4755-AA71-AE6F5C278480}" destId="{435069C4-1FEA-4084-8F5B-F60D8C252102}" srcOrd="1" destOrd="0" presId="urn:microsoft.com/office/officeart/2005/8/layout/hierarchy1"/>
    <dgm:cxn modelId="{5FBA1F55-48DD-4296-8F22-FE9855586528}" type="presParOf" srcId="{23563795-F83D-4F6E-A2A2-3F9CDA7FB659}" destId="{890529E3-0110-4567-8167-428FEFA29520}" srcOrd="1" destOrd="0" presId="urn:microsoft.com/office/officeart/2005/8/layout/hierarchy1"/>
    <dgm:cxn modelId="{4F197B77-1E1E-4F74-9023-D11080D0A656}" type="presParOf" srcId="{890529E3-0110-4567-8167-428FEFA29520}" destId="{69719FD3-EF9C-4CA6-A600-091F9A4C325A}" srcOrd="0" destOrd="0" presId="urn:microsoft.com/office/officeart/2005/8/layout/hierarchy1"/>
    <dgm:cxn modelId="{655B3C40-92DB-40B7-B4D6-C7890FA9218B}" type="presParOf" srcId="{890529E3-0110-4567-8167-428FEFA29520}" destId="{87B71785-B7C9-4773-9C8C-76E0564B7054}" srcOrd="1" destOrd="0" presId="urn:microsoft.com/office/officeart/2005/8/layout/hierarchy1"/>
    <dgm:cxn modelId="{CB8EE9AE-A309-4D73-B668-B668056B02F9}" type="presParOf" srcId="{87B71785-B7C9-4773-9C8C-76E0564B7054}" destId="{E53C65D6-3D07-4216-A8A8-8077486500C6}" srcOrd="0" destOrd="0" presId="urn:microsoft.com/office/officeart/2005/8/layout/hierarchy1"/>
    <dgm:cxn modelId="{3CF07E65-D0E6-4320-9658-A23B9303E6D2}" type="presParOf" srcId="{E53C65D6-3D07-4216-A8A8-8077486500C6}" destId="{5A52F6B6-F880-4784-BF5F-ABD02B31C3CE}" srcOrd="0" destOrd="0" presId="urn:microsoft.com/office/officeart/2005/8/layout/hierarchy1"/>
    <dgm:cxn modelId="{3FE9E5C8-FCCD-4585-927B-5FFC873A61D7}" type="presParOf" srcId="{E53C65D6-3D07-4216-A8A8-8077486500C6}" destId="{4AD3C6E1-4708-4010-8583-1149638FC446}" srcOrd="1" destOrd="0" presId="urn:microsoft.com/office/officeart/2005/8/layout/hierarchy1"/>
    <dgm:cxn modelId="{5950B28E-5957-4EAF-BA58-A0AC4AD193FF}" type="presParOf" srcId="{87B71785-B7C9-4773-9C8C-76E0564B7054}" destId="{DE0E2BA8-E33C-428D-8C8C-9BE224D220B8}" srcOrd="1" destOrd="0" presId="urn:microsoft.com/office/officeart/2005/8/layout/hierarchy1"/>
    <dgm:cxn modelId="{59D83D86-F3F4-4723-9B7D-EFD990B3C30C}" type="presParOf" srcId="{DE0E2BA8-E33C-428D-8C8C-9BE224D220B8}" destId="{234B3F0C-46D1-4C4A-A674-B49B1EBB26B3}" srcOrd="0" destOrd="0" presId="urn:microsoft.com/office/officeart/2005/8/layout/hierarchy1"/>
    <dgm:cxn modelId="{B5165688-5E26-433C-82AF-D96514CEE59B}" type="presParOf" srcId="{DE0E2BA8-E33C-428D-8C8C-9BE224D220B8}" destId="{1268E2DF-DBBE-4733-BD06-F062735161CF}" srcOrd="1" destOrd="0" presId="urn:microsoft.com/office/officeart/2005/8/layout/hierarchy1"/>
    <dgm:cxn modelId="{30A22A34-8C1C-4FE3-A322-0FFF3B932F40}" type="presParOf" srcId="{1268E2DF-DBBE-4733-BD06-F062735161CF}" destId="{CB9F45BB-396E-437C-85AD-747CBC4DF8C4}" srcOrd="0" destOrd="0" presId="urn:microsoft.com/office/officeart/2005/8/layout/hierarchy1"/>
    <dgm:cxn modelId="{3B7EC9D5-0B6D-4EC4-9FB0-F482FF815AA3}" type="presParOf" srcId="{CB9F45BB-396E-437C-85AD-747CBC4DF8C4}" destId="{DDB86AA2-8033-4D6A-9BDE-C2BC7EB29DC5}" srcOrd="0" destOrd="0" presId="urn:microsoft.com/office/officeart/2005/8/layout/hierarchy1"/>
    <dgm:cxn modelId="{B22F605C-7552-4DD5-B462-50D18A2A44CC}" type="presParOf" srcId="{CB9F45BB-396E-437C-85AD-747CBC4DF8C4}" destId="{5537FE7B-FAA9-4C91-9CF4-45F4DA2D2B86}" srcOrd="1" destOrd="0" presId="urn:microsoft.com/office/officeart/2005/8/layout/hierarchy1"/>
    <dgm:cxn modelId="{06520255-C1D7-433B-94D1-AA4863D40C1F}" type="presParOf" srcId="{1268E2DF-DBBE-4733-BD06-F062735161CF}" destId="{90B264AD-731B-48E4-894B-DC7D237E0858}" srcOrd="1" destOrd="0" presId="urn:microsoft.com/office/officeart/2005/8/layout/hierarchy1"/>
    <dgm:cxn modelId="{A309C5AB-06A9-43FF-A38E-E428E03570C1}" type="presParOf" srcId="{DE0E2BA8-E33C-428D-8C8C-9BE224D220B8}" destId="{710D2703-F715-4F99-B1DD-CF0FC397D6DE}" srcOrd="2" destOrd="0" presId="urn:microsoft.com/office/officeart/2005/8/layout/hierarchy1"/>
    <dgm:cxn modelId="{410310F2-D476-4696-A98C-E2EE62446F1C}" type="presParOf" srcId="{DE0E2BA8-E33C-428D-8C8C-9BE224D220B8}" destId="{3A9EBF24-CFAB-4F8F-BA9B-947D4FA1E80A}" srcOrd="3" destOrd="0" presId="urn:microsoft.com/office/officeart/2005/8/layout/hierarchy1"/>
    <dgm:cxn modelId="{9077A841-B10E-4269-A682-024F4F948DD3}" type="presParOf" srcId="{3A9EBF24-CFAB-4F8F-BA9B-947D4FA1E80A}" destId="{0A618CFB-767A-4574-A54C-0E6F43625FAF}" srcOrd="0" destOrd="0" presId="urn:microsoft.com/office/officeart/2005/8/layout/hierarchy1"/>
    <dgm:cxn modelId="{9CBB3B91-1C93-4170-BBDC-21C1BA8AA7B6}" type="presParOf" srcId="{0A618CFB-767A-4574-A54C-0E6F43625FAF}" destId="{D62AAE17-B379-42D0-8E1C-76CCD58F579C}" srcOrd="0" destOrd="0" presId="urn:microsoft.com/office/officeart/2005/8/layout/hierarchy1"/>
    <dgm:cxn modelId="{FD0FEB6A-4135-4A78-82CA-12B327C08362}" type="presParOf" srcId="{0A618CFB-767A-4574-A54C-0E6F43625FAF}" destId="{53CBEB4D-C8F5-4E88-A145-A06668923D97}" srcOrd="1" destOrd="0" presId="urn:microsoft.com/office/officeart/2005/8/layout/hierarchy1"/>
    <dgm:cxn modelId="{C5F8B731-43BF-43BC-A687-C424BCA07A57}" type="presParOf" srcId="{3A9EBF24-CFAB-4F8F-BA9B-947D4FA1E80A}" destId="{FBB3C060-53E4-496C-A4A4-5F6D87B2E655}" srcOrd="1" destOrd="0" presId="urn:microsoft.com/office/officeart/2005/8/layout/hierarchy1"/>
    <dgm:cxn modelId="{9CEFFBDF-066F-42F4-87DC-5FB1F03EE7AF}" type="presParOf" srcId="{890529E3-0110-4567-8167-428FEFA29520}" destId="{1C0CE16B-9910-40C0-A135-71F42720601E}" srcOrd="2" destOrd="0" presId="urn:microsoft.com/office/officeart/2005/8/layout/hierarchy1"/>
    <dgm:cxn modelId="{DB53FD29-4C17-440E-A694-E2F52463EADB}" type="presParOf" srcId="{890529E3-0110-4567-8167-428FEFA29520}" destId="{5FCE747B-410D-4BE5-A0AE-83F8D9CED944}" srcOrd="3" destOrd="0" presId="urn:microsoft.com/office/officeart/2005/8/layout/hierarchy1"/>
    <dgm:cxn modelId="{2D53EFCF-A54E-43F9-9AA4-3C7F16363FCF}" type="presParOf" srcId="{5FCE747B-410D-4BE5-A0AE-83F8D9CED944}" destId="{07AF3124-FF0A-48EA-A2C5-FEDC5EE7982D}" srcOrd="0" destOrd="0" presId="urn:microsoft.com/office/officeart/2005/8/layout/hierarchy1"/>
    <dgm:cxn modelId="{085F1985-8274-482D-A99D-FDC3A65C48AF}" type="presParOf" srcId="{07AF3124-FF0A-48EA-A2C5-FEDC5EE7982D}" destId="{538CBA93-1EE8-4DAD-9FED-56862271A533}" srcOrd="0" destOrd="0" presId="urn:microsoft.com/office/officeart/2005/8/layout/hierarchy1"/>
    <dgm:cxn modelId="{621AF25A-D4AE-448B-94E6-97952AB58107}" type="presParOf" srcId="{07AF3124-FF0A-48EA-A2C5-FEDC5EE7982D}" destId="{34B2F384-1B09-4AE4-B84C-B88E55885BE3}" srcOrd="1" destOrd="0" presId="urn:microsoft.com/office/officeart/2005/8/layout/hierarchy1"/>
    <dgm:cxn modelId="{89ADB413-1F5A-4F30-822F-8D991B0F368B}" type="presParOf" srcId="{5FCE747B-410D-4BE5-A0AE-83F8D9CED944}" destId="{AF670128-DDFE-48AA-AF34-9CDE9BE05F55}" srcOrd="1" destOrd="0" presId="urn:microsoft.com/office/officeart/2005/8/layout/hierarchy1"/>
    <dgm:cxn modelId="{2E63F518-2C13-4E36-9711-219311A9053B}" type="presParOf" srcId="{AF670128-DDFE-48AA-AF34-9CDE9BE05F55}" destId="{1EDCE5B0-5ADC-4A9A-85CF-70DB5101E5AC}" srcOrd="0" destOrd="0" presId="urn:microsoft.com/office/officeart/2005/8/layout/hierarchy1"/>
    <dgm:cxn modelId="{5D8D4873-2275-4034-B9E5-B7227240E825}" type="presParOf" srcId="{AF670128-DDFE-48AA-AF34-9CDE9BE05F55}" destId="{D159DE8D-8087-4445-A9DB-72BD23158A4B}" srcOrd="1" destOrd="0" presId="urn:microsoft.com/office/officeart/2005/8/layout/hierarchy1"/>
    <dgm:cxn modelId="{D3D4FF22-D3DE-49CE-9E97-DCB0C257FE94}" type="presParOf" srcId="{D159DE8D-8087-4445-A9DB-72BD23158A4B}" destId="{29CA93D6-4FA7-4EE5-AB06-97A4C32B6EB9}" srcOrd="0" destOrd="0" presId="urn:microsoft.com/office/officeart/2005/8/layout/hierarchy1"/>
    <dgm:cxn modelId="{545211F2-7FB3-4A6B-AA78-AD73F394B2D5}" type="presParOf" srcId="{29CA93D6-4FA7-4EE5-AB06-97A4C32B6EB9}" destId="{2A71B60D-F6D9-453D-A3C3-72493E982205}" srcOrd="0" destOrd="0" presId="urn:microsoft.com/office/officeart/2005/8/layout/hierarchy1"/>
    <dgm:cxn modelId="{F417E79C-9575-4D9A-8071-07E35197E278}" type="presParOf" srcId="{29CA93D6-4FA7-4EE5-AB06-97A4C32B6EB9}" destId="{E76E1CA3-964D-4407-B125-0DF7C47F9541}" srcOrd="1" destOrd="0" presId="urn:microsoft.com/office/officeart/2005/8/layout/hierarchy1"/>
    <dgm:cxn modelId="{9065F278-08E2-450B-A989-8E87F4843937}" type="presParOf" srcId="{D159DE8D-8087-4445-A9DB-72BD23158A4B}" destId="{CD0D8538-526B-430A-A683-A9D7078CF2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CE5B0-5ADC-4A9A-85CF-70DB5101E5AC}">
      <dsp:nvSpPr>
        <dsp:cNvPr id="0" name=""/>
        <dsp:cNvSpPr/>
      </dsp:nvSpPr>
      <dsp:spPr>
        <a:xfrm>
          <a:off x="6474314" y="2666774"/>
          <a:ext cx="91440" cy="4967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7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CE16B-9910-40C0-A135-71F42720601E}">
      <dsp:nvSpPr>
        <dsp:cNvPr id="0" name=""/>
        <dsp:cNvSpPr/>
      </dsp:nvSpPr>
      <dsp:spPr>
        <a:xfrm>
          <a:off x="4845607" y="1085273"/>
          <a:ext cx="1674427" cy="496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54"/>
              </a:lnTo>
              <a:lnTo>
                <a:pt x="1674427" y="338554"/>
              </a:lnTo>
              <a:lnTo>
                <a:pt x="1674427" y="4967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D2703-F715-4F99-B1DD-CF0FC397D6DE}">
      <dsp:nvSpPr>
        <dsp:cNvPr id="0" name=""/>
        <dsp:cNvSpPr/>
      </dsp:nvSpPr>
      <dsp:spPr>
        <a:xfrm>
          <a:off x="2756456" y="2666774"/>
          <a:ext cx="1675788" cy="496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54"/>
              </a:lnTo>
              <a:lnTo>
                <a:pt x="1675788" y="338554"/>
              </a:lnTo>
              <a:lnTo>
                <a:pt x="1675788" y="4967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B3F0C-46D1-4C4A-A674-B49B1EBB26B3}">
      <dsp:nvSpPr>
        <dsp:cNvPr id="0" name=""/>
        <dsp:cNvSpPr/>
      </dsp:nvSpPr>
      <dsp:spPr>
        <a:xfrm>
          <a:off x="1712561" y="2666774"/>
          <a:ext cx="1043894" cy="496799"/>
        </a:xfrm>
        <a:custGeom>
          <a:avLst/>
          <a:gdLst/>
          <a:ahLst/>
          <a:cxnLst/>
          <a:rect l="0" t="0" r="0" b="0"/>
          <a:pathLst>
            <a:path>
              <a:moveTo>
                <a:pt x="1043894" y="0"/>
              </a:moveTo>
              <a:lnTo>
                <a:pt x="1043894" y="338554"/>
              </a:lnTo>
              <a:lnTo>
                <a:pt x="0" y="338554"/>
              </a:lnTo>
              <a:lnTo>
                <a:pt x="0" y="4967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19FD3-EF9C-4CA6-A600-091F9A4C325A}">
      <dsp:nvSpPr>
        <dsp:cNvPr id="0" name=""/>
        <dsp:cNvSpPr/>
      </dsp:nvSpPr>
      <dsp:spPr>
        <a:xfrm>
          <a:off x="2756456" y="1085273"/>
          <a:ext cx="2089150" cy="496799"/>
        </a:xfrm>
        <a:custGeom>
          <a:avLst/>
          <a:gdLst/>
          <a:ahLst/>
          <a:cxnLst/>
          <a:rect l="0" t="0" r="0" b="0"/>
          <a:pathLst>
            <a:path>
              <a:moveTo>
                <a:pt x="2089150" y="0"/>
              </a:moveTo>
              <a:lnTo>
                <a:pt x="2089150" y="338554"/>
              </a:lnTo>
              <a:lnTo>
                <a:pt x="0" y="338554"/>
              </a:lnTo>
              <a:lnTo>
                <a:pt x="0" y="4967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4202A-320E-402F-B989-54836F9ADEDE}">
      <dsp:nvSpPr>
        <dsp:cNvPr id="0" name=""/>
        <dsp:cNvSpPr/>
      </dsp:nvSpPr>
      <dsp:spPr>
        <a:xfrm>
          <a:off x="3096351" y="572"/>
          <a:ext cx="3498512" cy="1084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069C4-1FEA-4084-8F5B-F60D8C252102}">
      <dsp:nvSpPr>
        <dsp:cNvPr id="0" name=""/>
        <dsp:cNvSpPr/>
      </dsp:nvSpPr>
      <dsp:spPr>
        <a:xfrm>
          <a:off x="3286150" y="180881"/>
          <a:ext cx="3498512" cy="1084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b="1" kern="1200" dirty="0">
              <a:latin typeface="Arial" pitchFamily="34" charset="0"/>
              <a:cs typeface="Arial" pitchFamily="34" charset="0"/>
            </a:rPr>
            <a:t>Метаболізм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kern="1200" dirty="0">
              <a:latin typeface="Arial" pitchFamily="34" charset="0"/>
              <a:cs typeface="Arial" pitchFamily="34" charset="0"/>
            </a:rPr>
            <a:t>обмін речовин і енергії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3317920" y="212651"/>
        <a:ext cx="3434972" cy="1021161"/>
      </dsp:txXfrm>
    </dsp:sp>
    <dsp:sp modelId="{5A52F6B6-F880-4784-BF5F-ABD02B31C3CE}">
      <dsp:nvSpPr>
        <dsp:cNvPr id="0" name=""/>
        <dsp:cNvSpPr/>
      </dsp:nvSpPr>
      <dsp:spPr>
        <a:xfrm>
          <a:off x="1392149" y="1582072"/>
          <a:ext cx="2728613" cy="1084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3C6E1-4708-4010-8583-1149638FC446}">
      <dsp:nvSpPr>
        <dsp:cNvPr id="0" name=""/>
        <dsp:cNvSpPr/>
      </dsp:nvSpPr>
      <dsp:spPr>
        <a:xfrm>
          <a:off x="1581948" y="1762381"/>
          <a:ext cx="2728613" cy="1084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>
              <a:latin typeface="Arial" pitchFamily="34" charset="0"/>
              <a:cs typeface="Arial" pitchFamily="34" charset="0"/>
            </a:rPr>
            <a:t>Анаболізм (асиміляція)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Arial" pitchFamily="34" charset="0"/>
              <a:cs typeface="Arial" pitchFamily="34" charset="0"/>
            </a:rPr>
            <a:t>сукупність реакцій синтезу молекул, за рахунок поглинання енергії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1613718" y="1794151"/>
        <a:ext cx="2665073" cy="1021161"/>
      </dsp:txXfrm>
    </dsp:sp>
    <dsp:sp modelId="{DDB86AA2-8033-4D6A-9BDE-C2BC7EB29DC5}">
      <dsp:nvSpPr>
        <dsp:cNvPr id="0" name=""/>
        <dsp:cNvSpPr/>
      </dsp:nvSpPr>
      <dsp:spPr>
        <a:xfrm>
          <a:off x="226571" y="3163573"/>
          <a:ext cx="2971979" cy="1084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7FE7B-FAA9-4C91-9CF4-45F4DA2D2B86}">
      <dsp:nvSpPr>
        <dsp:cNvPr id="0" name=""/>
        <dsp:cNvSpPr/>
      </dsp:nvSpPr>
      <dsp:spPr>
        <a:xfrm>
          <a:off x="416370" y="3343882"/>
          <a:ext cx="2971979" cy="1084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Використання АТФ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для скорочення м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’</a:t>
          </a:r>
          <a:r>
            <a:rPr lang="uk-UA" sz="1400" kern="1200" dirty="0">
              <a:latin typeface="Arial" pitchFamily="34" charset="0"/>
              <a:cs typeface="Arial" pitchFamily="34" charset="0"/>
            </a:rPr>
            <a:t>язів,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генерації нервових імпульсів тощо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48140" y="3375652"/>
        <a:ext cx="2908439" cy="1021161"/>
      </dsp:txXfrm>
    </dsp:sp>
    <dsp:sp modelId="{D62AAE17-B379-42D0-8E1C-76CCD58F579C}">
      <dsp:nvSpPr>
        <dsp:cNvPr id="0" name=""/>
        <dsp:cNvSpPr/>
      </dsp:nvSpPr>
      <dsp:spPr>
        <a:xfrm>
          <a:off x="3578149" y="3163573"/>
          <a:ext cx="1708191" cy="1084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BEB4D-C8F5-4E88-A145-A06668923D97}">
      <dsp:nvSpPr>
        <dsp:cNvPr id="0" name=""/>
        <dsp:cNvSpPr/>
      </dsp:nvSpPr>
      <dsp:spPr>
        <a:xfrm>
          <a:off x="3767948" y="3343882"/>
          <a:ext cx="1708191" cy="1084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Акумуляція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енергії </a:t>
          </a:r>
          <a:br>
            <a:rPr lang="uk-UA" sz="1400" kern="1200" dirty="0">
              <a:latin typeface="Arial" pitchFamily="34" charset="0"/>
              <a:cs typeface="Arial" pitchFamily="34" charset="0"/>
            </a:rPr>
          </a:br>
          <a:r>
            <a:rPr lang="uk-UA" sz="1400" kern="1200" dirty="0">
              <a:latin typeface="Arial" pitchFamily="34" charset="0"/>
              <a:cs typeface="Arial" pitchFamily="34" charset="0"/>
            </a:rPr>
            <a:t>в АТФ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799718" y="3375652"/>
        <a:ext cx="1644651" cy="1021161"/>
      </dsp:txXfrm>
    </dsp:sp>
    <dsp:sp modelId="{538CBA93-1EE8-4DAD-9FED-56862271A533}">
      <dsp:nvSpPr>
        <dsp:cNvPr id="0" name=""/>
        <dsp:cNvSpPr/>
      </dsp:nvSpPr>
      <dsp:spPr>
        <a:xfrm>
          <a:off x="4741004" y="1582072"/>
          <a:ext cx="3558060" cy="1084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2F384-1B09-4AE4-B84C-B88E55885BE3}">
      <dsp:nvSpPr>
        <dsp:cNvPr id="0" name=""/>
        <dsp:cNvSpPr/>
      </dsp:nvSpPr>
      <dsp:spPr>
        <a:xfrm>
          <a:off x="4930803" y="1762381"/>
          <a:ext cx="3558060" cy="1084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>
              <a:latin typeface="Arial" pitchFamily="34" charset="0"/>
              <a:cs typeface="Arial" pitchFamily="34" charset="0"/>
            </a:rPr>
            <a:t>Катаболізм (дисиміляція)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0" kern="1200" dirty="0">
              <a:latin typeface="Arial" pitchFamily="34" charset="0"/>
              <a:cs typeface="Arial" pitchFamily="34" charset="0"/>
            </a:rPr>
            <a:t>сукупність реакцій розщеплення молекул, що супроводжується вивільненням енергії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b="1" kern="1200" dirty="0">
            <a:latin typeface="Arial" pitchFamily="34" charset="0"/>
            <a:cs typeface="Arial" pitchFamily="34" charset="0"/>
          </a:endParaRPr>
        </a:p>
      </dsp:txBody>
      <dsp:txXfrm>
        <a:off x="4962573" y="1794151"/>
        <a:ext cx="3494520" cy="1021161"/>
      </dsp:txXfrm>
    </dsp:sp>
    <dsp:sp modelId="{2A71B60D-F6D9-453D-A3C3-72493E982205}">
      <dsp:nvSpPr>
        <dsp:cNvPr id="0" name=""/>
        <dsp:cNvSpPr/>
      </dsp:nvSpPr>
      <dsp:spPr>
        <a:xfrm>
          <a:off x="5665939" y="3163573"/>
          <a:ext cx="1708191" cy="1084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E1CA3-964D-4407-B125-0DF7C47F9541}">
      <dsp:nvSpPr>
        <dsp:cNvPr id="0" name=""/>
        <dsp:cNvSpPr/>
      </dsp:nvSpPr>
      <dsp:spPr>
        <a:xfrm>
          <a:off x="5855738" y="3343882"/>
          <a:ext cx="1708191" cy="1084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Розсіювання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частини енергії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у вигляді тепла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5887508" y="3375652"/>
        <a:ext cx="1644651" cy="1021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127-1234-4C03-8766-08C99D297E8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2A-A904-4544-B7A9-27C9669D2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127-1234-4C03-8766-08C99D297E8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2A-A904-4544-B7A9-27C9669D2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127-1234-4C03-8766-08C99D297E8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2A-A904-4544-B7A9-27C9669D2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127-1234-4C03-8766-08C99D297E8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2A-A904-4544-B7A9-27C9669D2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127-1234-4C03-8766-08C99D297E8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2A-A904-4544-B7A9-27C9669D2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127-1234-4C03-8766-08C99D297E8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2A-A904-4544-B7A9-27C9669D2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127-1234-4C03-8766-08C99D297E8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2A-A904-4544-B7A9-27C9669D2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127-1234-4C03-8766-08C99D297E8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2A-A904-4544-B7A9-27C9669D2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127-1234-4C03-8766-08C99D297E8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2A-A904-4544-B7A9-27C9669D2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127-1234-4C03-8766-08C99D297E8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2A-A904-4544-B7A9-27C9669D2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127-1234-4C03-8766-08C99D297E8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1A2A-A904-4544-B7A9-27C9669D2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6127-1234-4C03-8766-08C99D297E8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41A2A-A904-4544-B7A9-27C9669D2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310040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ЗАГАЛЬНІ ЗАКОНОМІРНОСТІ ОБМІНУ РЕЧОВИН. </a:t>
            </a:r>
            <a:br>
              <a:rPr lang="ru-RU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uk-UA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БІОЛОГІЧНЕ ОКИСНЕННЯ</a:t>
            </a:r>
            <a:br>
              <a:rPr lang="uk-UA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br>
              <a:rPr lang="ru-RU" dirty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2143116"/>
          <a:ext cx="871543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20" y="6286520"/>
            <a:ext cx="885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1 – Схема взаємозв’язку між обміном білків, вуглеводів і ліпідів </a:t>
            </a:r>
            <a:endParaRPr kumimoji="0" lang="uk-UA" b="1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Рисунок 1" descr="800px-2000px-Citratcyc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43966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500826" y="5715016"/>
            <a:ext cx="26431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2 −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Схема циклу Кребса </a:t>
            </a:r>
            <a:endParaRPr kumimoji="0" lang="uk-UA" b="1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Біологічне окиснення</a:t>
            </a:r>
            <a:r>
              <a:rPr lang="uk-UA" sz="3600" b="1" cap="all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uk-UA" sz="36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сукупність ферментативних окисно-відновних реакцій, </a:t>
            </a:r>
            <a:br>
              <a:rPr lang="uk-UA" sz="3600" dirty="0">
                <a:latin typeface="Arial" pitchFamily="34" charset="0"/>
                <a:cs typeface="Arial" pitchFamily="34" charset="0"/>
              </a:rPr>
            </a:br>
            <a:r>
              <a:rPr lang="uk-UA" sz="3600" dirty="0">
                <a:latin typeface="Arial" pitchFamily="34" charset="0"/>
                <a:cs typeface="Arial" pitchFamily="34" charset="0"/>
              </a:rPr>
              <a:t>що протікають у живих клітинах і супроводжуються вивільненням енергії.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3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Вивчення окиснення в організмі було започатковано в  </a:t>
            </a:r>
            <a:r>
              <a:rPr lang="uk-UA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XVIII ст. </a:t>
            </a:r>
            <a:br>
              <a:rPr lang="uk-UA" sz="3600" dirty="0">
                <a:latin typeface="Arial" pitchFamily="34" charset="0"/>
                <a:cs typeface="Arial" pitchFamily="34" charset="0"/>
              </a:rPr>
            </a:br>
            <a:r>
              <a:rPr lang="uk-UA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А. Лавуазьє.</a:t>
            </a:r>
            <a:endParaRPr lang="ru-RU" sz="36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endParaRPr lang="uk-UA" sz="3600" dirty="0">
              <a:latin typeface="Arial" pitchFamily="34" charset="0"/>
              <a:cs typeface="Arial" pitchFamily="34" charset="0"/>
            </a:endParaRP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Великий внесок у розвиток сучасних уявлень </a:t>
            </a:r>
            <a:br>
              <a:rPr lang="uk-UA" sz="3600" dirty="0">
                <a:latin typeface="Arial" pitchFamily="34" charset="0"/>
                <a:cs typeface="Arial" pitchFamily="34" charset="0"/>
              </a:rPr>
            </a:br>
            <a:r>
              <a:rPr lang="uk-UA" sz="3600" dirty="0">
                <a:latin typeface="Arial" pitchFamily="34" charset="0"/>
                <a:cs typeface="Arial" pitchFamily="34" charset="0"/>
              </a:rPr>
              <a:t>про механізм біологічного окиснення зробили видатні вчені − </a:t>
            </a:r>
            <a:r>
              <a:rPr lang="uk-UA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О.М. Бах </a:t>
            </a:r>
            <a:r>
              <a:rPr lang="uk-UA" sz="3600" b="1" dirty="0">
                <a:latin typeface="Arial" pitchFamily="34" charset="0"/>
                <a:cs typeface="Arial" pitchFamily="34" charset="0"/>
              </a:rPr>
              <a:t>і</a:t>
            </a:r>
            <a:r>
              <a:rPr lang="uk-UA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В.І. Палладін.</a:t>
            </a:r>
            <a:endParaRPr lang="ru-RU" sz="36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endParaRPr lang="uk-UA" sz="3600" dirty="0">
              <a:latin typeface="Arial" pitchFamily="34" charset="0"/>
              <a:cs typeface="Arial" pitchFamily="34" charset="0"/>
            </a:endParaRP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Систему біологічного окиснення називають також </a:t>
            </a:r>
            <a:r>
              <a:rPr lang="uk-UA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дихальним ланцюгом. </a:t>
            </a:r>
            <a:br>
              <a:rPr lang="uk-UA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3600" dirty="0">
                <a:latin typeface="Arial" pitchFamily="34" charset="0"/>
                <a:cs typeface="Arial" pitchFamily="34" charset="0"/>
              </a:rPr>
              <a:t>Процеси біологічного окиснення відбуваються в </a:t>
            </a:r>
            <a:r>
              <a:rPr lang="uk-UA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мітохондріях.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Тканинне дихання</a:t>
            </a:r>
            <a:r>
              <a:rPr lang="uk-UA" sz="36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− </a:t>
            </a:r>
            <a:br>
              <a:rPr lang="uk-UA" sz="3600" dirty="0">
                <a:latin typeface="Arial" pitchFamily="34" charset="0"/>
                <a:cs typeface="Arial" pitchFamily="34" charset="0"/>
              </a:rPr>
            </a:br>
            <a:r>
              <a:rPr lang="uk-UA" sz="3600" dirty="0">
                <a:latin typeface="Arial" pitchFamily="34" charset="0"/>
                <a:cs typeface="Arial" pitchFamily="34" charset="0"/>
              </a:rPr>
              <a:t>реакції біологічного окиснення субстратів, коли Гідроген, що відщеплюється, </a:t>
            </a:r>
            <a:br>
              <a:rPr lang="uk-UA" sz="3600" dirty="0">
                <a:latin typeface="Arial" pitchFamily="34" charset="0"/>
                <a:cs typeface="Arial" pitchFamily="34" charset="0"/>
              </a:rPr>
            </a:br>
            <a:r>
              <a:rPr lang="uk-UA" sz="3600" dirty="0">
                <a:latin typeface="Arial" pitchFamily="34" charset="0"/>
                <a:cs typeface="Arial" pitchFamily="34" charset="0"/>
              </a:rPr>
              <a:t>сполучається з атмосферним киснем.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600" b="1" cap="all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uk-UA" sz="36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киснювальне</a:t>
            </a:r>
            <a:r>
              <a:rPr lang="uk-UA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фосфорилювання</a:t>
            </a:r>
            <a:r>
              <a:rPr lang="uk-UA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процес біосинтезу молекул </a:t>
            </a:r>
            <a:r>
              <a:rPr lang="uk-UA" sz="3600" dirty="0" err="1">
                <a:latin typeface="Arial" pitchFamily="34" charset="0"/>
                <a:cs typeface="Arial" pitchFamily="34" charset="0"/>
              </a:rPr>
              <a:t>аденозинтрифосфатної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 кислоти (АТФ) з </a:t>
            </a:r>
            <a:r>
              <a:rPr lang="uk-UA" sz="3600" dirty="0" err="1">
                <a:latin typeface="Arial" pitchFamily="34" charset="0"/>
                <a:cs typeface="Arial" pitchFamily="34" charset="0"/>
              </a:rPr>
              <a:t>аденозиндифосфатної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 кислоти (</a:t>
            </a:r>
            <a:r>
              <a:rPr lang="uk-UA" sz="3600" dirty="0" err="1">
                <a:latin typeface="Arial" pitchFamily="34" charset="0"/>
                <a:cs typeface="Arial" pitchFamily="34" charset="0"/>
              </a:rPr>
              <a:t>АДФ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) і фосфатної кислоти за рахунок енергії окиснення молекул органічних речовин у живих клітинах.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6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Субстратне</a:t>
            </a:r>
            <a:r>
              <a:rPr lang="uk-UA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фосфорилювання</a:t>
            </a:r>
            <a:r>
              <a:rPr lang="uk-UA" sz="36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процес синтезу АТФ, що відбувається в біологічних системах унаслідок розщеплення субстратів без участі дихального ланцюга мітохондрій.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42910" y="6286520"/>
            <a:ext cx="7715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3 – Схема будови мітохондрії</a:t>
            </a:r>
            <a:endParaRPr kumimoji="0" lang="uk-UA" b="1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72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643570" y="1785926"/>
            <a:ext cx="350043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4 − Дихальний ланцюг (розташування переносників </a:t>
            </a:r>
            <a:b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мембрані мітохондрій)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NADH + H</a:t>
            </a:r>
            <a:r>
              <a:rPr kumimoji="0" lang="en-US" sz="1600" b="1" i="0" u="none" strike="noStrike" cap="none" normalizeH="0" baseline="3000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 </a:t>
            </a: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uk-UA" sz="1600" b="1" i="0" u="sng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НАДН</a:t>
            </a:r>
            <a:r>
              <a:rPr kumimoji="0" lang="uk-UA" sz="1600" b="1" i="0" u="sng" strike="noStrike" cap="none" normalizeH="0" baseline="-3000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або </a:t>
            </a:r>
            <a:r>
              <a:rPr kumimoji="0" lang="uk-UA" sz="1600" b="0" i="0" u="none" strike="noStrike" cap="none" normalizeH="0" baseline="0" dirty="0" err="1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НАДН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Н</a:t>
            </a:r>
            <a:r>
              <a:rPr kumimoji="0" lang="uk-UA" sz="1600" b="0" i="0" u="none" strike="noStrike" cap="none" normalizeH="0" baseline="3000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– відновлена форма </a:t>
            </a:r>
            <a:r>
              <a:rPr kumimoji="0" lang="uk-UA" sz="1600" b="0" i="0" u="none" strike="noStrike" cap="none" normalizeH="0" baseline="0" dirty="0" err="1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нікотінамідаденіндинуклеотид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FMN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ФП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kumimoji="0" lang="uk-UA" sz="1600" b="0" i="0" u="none" strike="noStrike" cap="none" normalizeH="0" baseline="0" dirty="0" err="1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флавопротеїд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err="1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FeS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kumimoji="0" lang="uk-UA" sz="1600" b="0" i="0" u="none" strike="noStrike" cap="none" normalizeH="0" baseline="0" dirty="0" err="1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залізосірний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білок;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YX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або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sz="1600" b="1" i="0" u="sng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kumimoji="0" lang="uk-UA" sz="1600" b="0" i="0" u="none" strike="noStrike" cap="none" normalizeH="0" baseline="0" dirty="0" err="1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убіхінон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sng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цитохроми </a:t>
            </a:r>
            <a:r>
              <a:rPr kumimoji="0" lang="en-US" sz="1600" b="1" i="0" u="sng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b, c</a:t>
            </a:r>
            <a:r>
              <a:rPr kumimoji="0" lang="en-US" sz="1600" b="1" i="0" u="sng" strike="noStrike" cap="none" normalizeH="0" baseline="-3000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en-US" sz="1600" b="1" i="0" u="sng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с, </a:t>
            </a:r>
            <a:r>
              <a:rPr kumimoji="0" lang="en-US" sz="1600" b="1" i="0" u="sng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a, a</a:t>
            </a:r>
            <a:r>
              <a:rPr kumimoji="0" lang="en-US" sz="1600" b="1" i="0" u="sng" strike="noStrike" cap="none" normalizeH="0" baseline="-3000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235745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uk-UA" sz="4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4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4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4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4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4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6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166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дминистратор\Desktop\c9a82215f8133f873beb8804911eef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304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ЗАГАЛЬНІ ЗАКОНОМІРНОСТІ ОБМІНУ РЕЧОВИН.  БІОЛОГІЧНЕ ОКИСНЕННЯ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ЗАГАЛЬНІ ЗАКОНОМІРНОСТІ ОБМІНУ РЕЧОВИН.  БІОЛОГІЧНЕ ОКИСНЕННЯ</dc:title>
  <dc:creator>Дмитрий Каленюк</dc:creator>
  <cp:lastModifiedBy>Viktoriia Gencheva</cp:lastModifiedBy>
  <cp:revision>28</cp:revision>
  <dcterms:created xsi:type="dcterms:W3CDTF">2020-04-02T16:42:56Z</dcterms:created>
  <dcterms:modified xsi:type="dcterms:W3CDTF">2022-10-20T16:00:21Z</dcterms:modified>
</cp:coreProperties>
</file>