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331C-3618-4DE7-83A1-A17BDE0DFD98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11BC2-71F6-4431-B79C-24AF8498E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331C-3618-4DE7-83A1-A17BDE0DFD98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BC2-71F6-4431-B79C-24AF8498E5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331C-3618-4DE7-83A1-A17BDE0DFD98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BC2-71F6-4431-B79C-24AF8498E5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671331C-3618-4DE7-83A1-A17BDE0DFD98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F811BC2-71F6-4431-B79C-24AF8498E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331C-3618-4DE7-83A1-A17BDE0DFD98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BC2-71F6-4431-B79C-24AF8498E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331C-3618-4DE7-83A1-A17BDE0DFD98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BC2-71F6-4431-B79C-24AF8498E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BC2-71F6-4431-B79C-24AF8498E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331C-3618-4DE7-83A1-A17BDE0DFD98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331C-3618-4DE7-83A1-A17BDE0DFD98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BC2-71F6-4431-B79C-24AF8498E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331C-3618-4DE7-83A1-A17BDE0DFD98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BC2-71F6-4431-B79C-24AF8498E5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671331C-3618-4DE7-83A1-A17BDE0DFD98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811BC2-71F6-4431-B79C-24AF8498E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331C-3618-4DE7-83A1-A17BDE0DFD98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11BC2-71F6-4431-B79C-24AF8498E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71331C-3618-4DE7-83A1-A17BDE0DFD98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F811BC2-71F6-4431-B79C-24AF8498E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ПОТРЕБИ, МОТИВАЦІЇ ТА ЕМОЦІЇ В ОРГАНІЗАЦІЇ ПОВЕДІНКИ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4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847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СТУПЕНЯ ЗАДОВОЛЕНОСТІ ПОТРЕБ</a:t>
            </a:r>
          </a:p>
          <a:p>
            <a:r>
              <a:rPr lang="ru-RU" sz="1600" dirty="0" smtClean="0"/>
              <a:t>Мета: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ступінь</a:t>
            </a:r>
            <a:r>
              <a:rPr lang="ru-RU" sz="1600" dirty="0" smtClean="0"/>
              <a:t> </a:t>
            </a:r>
            <a:r>
              <a:rPr lang="ru-RU" sz="1600" dirty="0" err="1" smtClean="0"/>
              <a:t>задоволеності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наступних</a:t>
            </a:r>
            <a:r>
              <a:rPr lang="ru-RU" sz="1600" dirty="0" smtClean="0"/>
              <a:t> потреб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: </a:t>
            </a:r>
            <a:r>
              <a:rPr lang="ru-RU" sz="1600" dirty="0" err="1" smtClean="0"/>
              <a:t>матеріальних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соціальних</a:t>
            </a:r>
            <a:r>
              <a:rPr lang="ru-RU" sz="1600" dirty="0" smtClean="0"/>
              <a:t>, потреб у </a:t>
            </a:r>
            <a:r>
              <a:rPr lang="ru-RU" sz="1600" dirty="0" err="1" smtClean="0"/>
              <a:t>безпеці,визнання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самовираження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</a:t>
            </a:r>
            <a:r>
              <a:rPr lang="ru-RU" sz="1600" dirty="0" err="1" smtClean="0"/>
              <a:t>Оцініть</a:t>
            </a:r>
            <a:r>
              <a:rPr lang="ru-RU" sz="1600" dirty="0" smtClean="0"/>
              <a:t> 15 </a:t>
            </a:r>
            <a:r>
              <a:rPr lang="ru-RU" sz="1600" dirty="0" err="1" smtClean="0"/>
              <a:t>тверджень</a:t>
            </a:r>
            <a:r>
              <a:rPr lang="ru-RU" sz="1600" dirty="0" smtClean="0"/>
              <a:t>, попарно </a:t>
            </a:r>
            <a:r>
              <a:rPr lang="ru-RU" sz="1600" dirty="0" err="1" smtClean="0"/>
              <a:t>порівнюючи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собою: </a:t>
            </a:r>
            <a:r>
              <a:rPr lang="ru-RU" sz="1600" dirty="0" err="1" smtClean="0"/>
              <a:t>порівняйте</a:t>
            </a:r>
            <a:r>
              <a:rPr lang="ru-RU" sz="1600" dirty="0" smtClean="0"/>
              <a:t> 1-е </a:t>
            </a:r>
            <a:r>
              <a:rPr lang="ru-RU" sz="1600" dirty="0" err="1" smtClean="0"/>
              <a:t>твердження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2-м, 3-м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 </a:t>
            </a:r>
            <a:r>
              <a:rPr lang="ru-RU" sz="1600" dirty="0" err="1" smtClean="0"/>
              <a:t>і</a:t>
            </a:r>
            <a:r>
              <a:rPr lang="ru-RU" sz="1600" dirty="0" smtClean="0"/>
              <a:t> результат </a:t>
            </a:r>
            <a:r>
              <a:rPr lang="ru-RU" sz="1600" dirty="0" err="1" smtClean="0"/>
              <a:t>впишіть</a:t>
            </a:r>
            <a:r>
              <a:rPr lang="ru-RU" sz="1600" dirty="0" smtClean="0"/>
              <a:t> в 1 колонку протоколу. Так,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порівнянні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твердження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другим, </a:t>
            </a:r>
            <a:r>
              <a:rPr lang="ru-RU" sz="1600" dirty="0" err="1" smtClean="0"/>
              <a:t>кращим</a:t>
            </a:r>
            <a:r>
              <a:rPr lang="ru-RU" sz="1600" dirty="0" smtClean="0"/>
              <a:t> для себе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вважаєте</a:t>
            </a:r>
            <a:r>
              <a:rPr lang="ru-RU" sz="1600" dirty="0" smtClean="0"/>
              <a:t> друге, то в першу колонку </a:t>
            </a:r>
            <a:r>
              <a:rPr lang="ru-RU" sz="1600" dirty="0" err="1" smtClean="0"/>
              <a:t>впишіть</a:t>
            </a:r>
            <a:r>
              <a:rPr lang="ru-RU" sz="1600" dirty="0" smtClean="0"/>
              <a:t> цифру 2 (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номер </a:t>
            </a:r>
            <a:r>
              <a:rPr lang="ru-RU" sz="1600" dirty="0" err="1" smtClean="0"/>
              <a:t>уподобаного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твердження</a:t>
            </a:r>
            <a:r>
              <a:rPr lang="ru-RU" sz="1600" dirty="0" smtClean="0"/>
              <a:t>).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ж </a:t>
            </a:r>
            <a:r>
              <a:rPr lang="ru-RU" sz="1600" dirty="0" err="1" smtClean="0"/>
              <a:t>переважним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виявиться</a:t>
            </a:r>
            <a:r>
              <a:rPr lang="ru-RU" sz="1600" dirty="0" smtClean="0"/>
              <a:t> перше </a:t>
            </a:r>
            <a:r>
              <a:rPr lang="ru-RU" sz="1600" dirty="0" err="1" smtClean="0"/>
              <a:t>твердження,то</a:t>
            </a:r>
            <a:r>
              <a:rPr lang="ru-RU" sz="1600" dirty="0" smtClean="0"/>
              <a:t> </a:t>
            </a:r>
            <a:r>
              <a:rPr lang="ru-RU" sz="1600" dirty="0" err="1" smtClean="0"/>
              <a:t>впишіть</a:t>
            </a:r>
            <a:r>
              <a:rPr lang="ru-RU" sz="1600" dirty="0" smtClean="0"/>
              <a:t> цифру 1. </a:t>
            </a:r>
            <a:r>
              <a:rPr lang="ru-RU" sz="1600" dirty="0" err="1" smtClean="0"/>
              <a:t>Потім</a:t>
            </a:r>
            <a:r>
              <a:rPr lang="ru-RU" sz="1600" dirty="0" smtClean="0"/>
              <a:t> те </a:t>
            </a:r>
            <a:r>
              <a:rPr lang="ru-RU" sz="1600" dirty="0" err="1" smtClean="0"/>
              <a:t>саме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проробіть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другим </a:t>
            </a:r>
            <a:r>
              <a:rPr lang="ru-RU" sz="1600" dirty="0" err="1" smtClean="0"/>
              <a:t>твердженням</a:t>
            </a:r>
            <a:r>
              <a:rPr lang="ru-RU" sz="1600" dirty="0" smtClean="0"/>
              <a:t>: </a:t>
            </a:r>
            <a:r>
              <a:rPr lang="ru-RU" sz="1600" dirty="0" err="1" smtClean="0"/>
              <a:t>порівняйте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спочатку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3-м, </a:t>
            </a:r>
            <a:r>
              <a:rPr lang="ru-RU" sz="1600" dirty="0" err="1" smtClean="0"/>
              <a:t>потім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4-м </a:t>
            </a:r>
            <a:r>
              <a:rPr lang="ru-RU" sz="1600" dirty="0" err="1" smtClean="0"/>
              <a:t>і</a:t>
            </a:r>
            <a:r>
              <a:rPr lang="ru-RU" sz="1600" dirty="0" smtClean="0"/>
              <a:t> т.д.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впишіть</a:t>
            </a:r>
            <a:r>
              <a:rPr lang="ru-RU" sz="1600" dirty="0" smtClean="0"/>
              <a:t> результат у другу колонку. </a:t>
            </a:r>
            <a:r>
              <a:rPr lang="ru-RU" sz="1600" dirty="0" err="1" smtClean="0"/>
              <a:t>Подібним</a:t>
            </a:r>
            <a:r>
              <a:rPr lang="ru-RU" sz="1600" dirty="0" smtClean="0"/>
              <a:t> чином </a:t>
            </a:r>
            <a:r>
              <a:rPr lang="ru-RU" sz="1600" dirty="0" err="1" smtClean="0"/>
              <a:t>працюйте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рештою</a:t>
            </a:r>
            <a:r>
              <a:rPr lang="ru-RU" sz="1600" dirty="0" smtClean="0"/>
              <a:t> </a:t>
            </a:r>
            <a:r>
              <a:rPr lang="ru-RU" sz="1600" dirty="0" err="1" smtClean="0"/>
              <a:t>тверджень</a:t>
            </a:r>
            <a:r>
              <a:rPr lang="ru-RU" sz="1600" dirty="0" smtClean="0"/>
              <a:t>, </a:t>
            </a:r>
            <a:r>
              <a:rPr lang="ru-RU" sz="1600" dirty="0" err="1" smtClean="0"/>
              <a:t>поступово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заповнюючи</a:t>
            </a:r>
            <a:r>
              <a:rPr lang="ru-RU" sz="1600" dirty="0" smtClean="0"/>
              <a:t> весь бланк.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636912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err="1" smtClean="0"/>
              <a:t>Під</a:t>
            </a:r>
            <a:r>
              <a:rPr lang="ru-RU" sz="1500" dirty="0" smtClean="0"/>
              <a:t> час </a:t>
            </a:r>
            <a:r>
              <a:rPr lang="ru-RU" sz="1500" dirty="0" err="1" smtClean="0"/>
              <a:t>роботи</a:t>
            </a:r>
            <a:r>
              <a:rPr lang="ru-RU" sz="1500" dirty="0" smtClean="0"/>
              <a:t> </a:t>
            </a:r>
            <a:r>
              <a:rPr lang="ru-RU" sz="1500" dirty="0" err="1" smtClean="0"/>
              <a:t>необхідно</a:t>
            </a:r>
            <a:r>
              <a:rPr lang="ru-RU" sz="1500" dirty="0" smtClean="0"/>
              <a:t> до кожного </a:t>
            </a:r>
            <a:r>
              <a:rPr lang="ru-RU" sz="1500" dirty="0" err="1" smtClean="0"/>
              <a:t>твердження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проговорити</a:t>
            </a:r>
            <a:r>
              <a:rPr lang="ru-RU" sz="1500" dirty="0" smtClean="0"/>
              <a:t> фразу «Я хочу...»:</a:t>
            </a:r>
          </a:p>
          <a:p>
            <a:r>
              <a:rPr lang="ru-RU" sz="1500" dirty="0" smtClean="0"/>
              <a:t>1. </a:t>
            </a:r>
            <a:r>
              <a:rPr lang="ru-RU" sz="1500" dirty="0" err="1" smtClean="0"/>
              <a:t>Домогтися</a:t>
            </a:r>
            <a:r>
              <a:rPr lang="ru-RU" sz="1500" dirty="0" smtClean="0"/>
              <a:t> </a:t>
            </a:r>
            <a:r>
              <a:rPr lang="ru-RU" sz="1500" dirty="0" err="1" smtClean="0"/>
              <a:t>визнання</a:t>
            </a:r>
            <a:r>
              <a:rPr lang="ru-RU" sz="1500" dirty="0" smtClean="0"/>
              <a:t> та </a:t>
            </a:r>
            <a:r>
              <a:rPr lang="ru-RU" sz="1500" dirty="0" err="1" smtClean="0"/>
              <a:t>поваги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2. </a:t>
            </a:r>
            <a:r>
              <a:rPr lang="ru-RU" sz="1500" dirty="0" err="1" smtClean="0"/>
              <a:t>Мати</a:t>
            </a:r>
            <a:r>
              <a:rPr lang="ru-RU" sz="1500" dirty="0" smtClean="0"/>
              <a:t> </a:t>
            </a:r>
            <a:r>
              <a:rPr lang="ru-RU" sz="1500" dirty="0" err="1" smtClean="0"/>
              <a:t>теплі</a:t>
            </a:r>
            <a:r>
              <a:rPr lang="ru-RU" sz="1500" dirty="0" smtClean="0"/>
              <a:t> </a:t>
            </a:r>
            <a:r>
              <a:rPr lang="ru-RU" sz="1500" dirty="0" err="1" smtClean="0"/>
              <a:t>стосунки</a:t>
            </a:r>
            <a:r>
              <a:rPr lang="ru-RU" sz="1500" dirty="0" smtClean="0"/>
              <a:t> </a:t>
            </a:r>
            <a:r>
              <a:rPr lang="ru-RU" sz="1500" dirty="0" err="1" smtClean="0"/>
              <a:t>з</a:t>
            </a:r>
            <a:r>
              <a:rPr lang="ru-RU" sz="1500" dirty="0" smtClean="0"/>
              <a:t> людьми.</a:t>
            </a:r>
          </a:p>
          <a:p>
            <a:r>
              <a:rPr lang="ru-RU" sz="1500" dirty="0" smtClean="0"/>
              <a:t>3. </a:t>
            </a:r>
            <a:r>
              <a:rPr lang="ru-RU" sz="1500" dirty="0" err="1" smtClean="0"/>
              <a:t>Забезпечити</a:t>
            </a:r>
            <a:r>
              <a:rPr lang="ru-RU" sz="1500" dirty="0" smtClean="0"/>
              <a:t> </a:t>
            </a:r>
            <a:r>
              <a:rPr lang="ru-RU" sz="1500" dirty="0" err="1" smtClean="0"/>
              <a:t>собі</a:t>
            </a:r>
            <a:r>
              <a:rPr lang="ru-RU" sz="1500" dirty="0" smtClean="0"/>
              <a:t> </a:t>
            </a:r>
            <a:r>
              <a:rPr lang="ru-RU" sz="1500" dirty="0" err="1" smtClean="0"/>
              <a:t>майбутнє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4. </a:t>
            </a:r>
            <a:r>
              <a:rPr lang="ru-RU" sz="1500" dirty="0" err="1" smtClean="0"/>
              <a:t>Заробляти</a:t>
            </a:r>
            <a:r>
              <a:rPr lang="ru-RU" sz="1500" dirty="0" smtClean="0"/>
              <a:t> на </a:t>
            </a:r>
            <a:r>
              <a:rPr lang="ru-RU" sz="1500" dirty="0" err="1" smtClean="0"/>
              <a:t>життя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5. </a:t>
            </a:r>
            <a:r>
              <a:rPr lang="ru-RU" sz="1500" dirty="0" err="1" smtClean="0"/>
              <a:t>Мати</a:t>
            </a:r>
            <a:r>
              <a:rPr lang="ru-RU" sz="1500" dirty="0" smtClean="0"/>
              <a:t> </a:t>
            </a:r>
            <a:r>
              <a:rPr lang="ru-RU" sz="1500" dirty="0" err="1" smtClean="0"/>
              <a:t>добрих</a:t>
            </a:r>
            <a:r>
              <a:rPr lang="ru-RU" sz="1500" dirty="0" smtClean="0"/>
              <a:t> </a:t>
            </a:r>
            <a:r>
              <a:rPr lang="ru-RU" sz="1500" dirty="0" err="1" smtClean="0"/>
              <a:t>співрозмовників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6. </a:t>
            </a:r>
            <a:r>
              <a:rPr lang="ru-RU" sz="1500" dirty="0" err="1" smtClean="0"/>
              <a:t>Зміцнити</a:t>
            </a:r>
            <a:r>
              <a:rPr lang="ru-RU" sz="1500" dirty="0" smtClean="0"/>
              <a:t> </a:t>
            </a:r>
            <a:r>
              <a:rPr lang="ru-RU" sz="1500" dirty="0" err="1" smtClean="0"/>
              <a:t>своє</a:t>
            </a:r>
            <a:r>
              <a:rPr lang="ru-RU" sz="1500" dirty="0" smtClean="0"/>
              <a:t> становище.</a:t>
            </a:r>
          </a:p>
          <a:p>
            <a:r>
              <a:rPr lang="ru-RU" sz="1500" dirty="0" smtClean="0"/>
              <a:t>7. </a:t>
            </a:r>
            <a:r>
              <a:rPr lang="ru-RU" sz="1500" dirty="0" err="1" smtClean="0"/>
              <a:t>Розвивати</a:t>
            </a:r>
            <a:r>
              <a:rPr lang="ru-RU" sz="1500" dirty="0" smtClean="0"/>
              <a:t> </a:t>
            </a:r>
            <a:r>
              <a:rPr lang="ru-RU" sz="1500" dirty="0" err="1" smtClean="0"/>
              <a:t>свої</a:t>
            </a:r>
            <a:r>
              <a:rPr lang="ru-RU" sz="1500" dirty="0" smtClean="0"/>
              <a:t> </a:t>
            </a:r>
            <a:r>
              <a:rPr lang="ru-RU" sz="1500" dirty="0" err="1" smtClean="0"/>
              <a:t>сили</a:t>
            </a:r>
            <a:r>
              <a:rPr lang="ru-RU" sz="1500" dirty="0" smtClean="0"/>
              <a:t> та </a:t>
            </a:r>
            <a:r>
              <a:rPr lang="ru-RU" sz="1500" dirty="0" err="1" smtClean="0"/>
              <a:t>здібності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8. </a:t>
            </a:r>
            <a:r>
              <a:rPr lang="ru-RU" sz="1500" dirty="0" err="1" smtClean="0"/>
              <a:t>Забезпечити</a:t>
            </a:r>
            <a:r>
              <a:rPr lang="ru-RU" sz="1500" dirty="0" smtClean="0"/>
              <a:t> </a:t>
            </a:r>
            <a:r>
              <a:rPr lang="ru-RU" sz="1500" dirty="0" err="1" smtClean="0"/>
              <a:t>собі</a:t>
            </a:r>
            <a:r>
              <a:rPr lang="ru-RU" sz="1500" dirty="0" smtClean="0"/>
              <a:t> </a:t>
            </a:r>
            <a:r>
              <a:rPr lang="ru-RU" sz="1500" dirty="0" err="1" smtClean="0"/>
              <a:t>матеріальний</a:t>
            </a:r>
            <a:r>
              <a:rPr lang="ru-RU" sz="1500" dirty="0" smtClean="0"/>
              <a:t> </a:t>
            </a:r>
            <a:r>
              <a:rPr lang="ru-RU" sz="1500" dirty="0" err="1" smtClean="0"/>
              <a:t>затишок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9. </a:t>
            </a:r>
            <a:r>
              <a:rPr lang="ru-RU" sz="1500" dirty="0" err="1" smtClean="0"/>
              <a:t>Підвищувати</a:t>
            </a:r>
            <a:r>
              <a:rPr lang="ru-RU" sz="1500" dirty="0" smtClean="0"/>
              <a:t> </a:t>
            </a:r>
            <a:r>
              <a:rPr lang="ru-RU" sz="1500" dirty="0" err="1" smtClean="0"/>
              <a:t>рівень</a:t>
            </a:r>
            <a:r>
              <a:rPr lang="ru-RU" sz="1500" dirty="0" smtClean="0"/>
              <a:t> </a:t>
            </a:r>
            <a:r>
              <a:rPr lang="ru-RU" sz="1500" dirty="0" err="1" smtClean="0"/>
              <a:t>майстерності</a:t>
            </a:r>
            <a:r>
              <a:rPr lang="ru-RU" sz="1500" dirty="0" smtClean="0"/>
              <a:t> та </a:t>
            </a:r>
            <a:r>
              <a:rPr lang="ru-RU" sz="1500" dirty="0" err="1" smtClean="0"/>
              <a:t>компетентності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10. </a:t>
            </a:r>
            <a:r>
              <a:rPr lang="ru-RU" sz="1500" dirty="0" err="1" smtClean="0"/>
              <a:t>Уникати</a:t>
            </a:r>
            <a:r>
              <a:rPr lang="ru-RU" sz="1500" dirty="0" smtClean="0"/>
              <a:t> </a:t>
            </a:r>
            <a:r>
              <a:rPr lang="ru-RU" sz="1500" dirty="0" err="1" smtClean="0"/>
              <a:t>неприємностей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11. </a:t>
            </a:r>
            <a:r>
              <a:rPr lang="ru-RU" sz="1500" dirty="0" err="1" smtClean="0"/>
              <a:t>Прагнути</a:t>
            </a:r>
            <a:r>
              <a:rPr lang="ru-RU" sz="1500" dirty="0" smtClean="0"/>
              <a:t> нового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незвіданого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12. </a:t>
            </a:r>
            <a:r>
              <a:rPr lang="ru-RU" sz="1500" dirty="0" err="1" smtClean="0"/>
              <a:t>Забезпечити</a:t>
            </a:r>
            <a:r>
              <a:rPr lang="ru-RU" sz="1500" dirty="0" smtClean="0"/>
              <a:t> </a:t>
            </a:r>
            <a:r>
              <a:rPr lang="ru-RU" sz="1500" dirty="0" err="1" smtClean="0"/>
              <a:t>собі</a:t>
            </a:r>
            <a:r>
              <a:rPr lang="ru-RU" sz="1500" dirty="0" smtClean="0"/>
              <a:t> становище </a:t>
            </a:r>
            <a:r>
              <a:rPr lang="ru-RU" sz="1500" dirty="0" err="1" smtClean="0"/>
              <a:t>впливу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13. </a:t>
            </a:r>
            <a:r>
              <a:rPr lang="ru-RU" sz="1500" dirty="0" err="1" smtClean="0"/>
              <a:t>Купувати</a:t>
            </a:r>
            <a:r>
              <a:rPr lang="ru-RU" sz="1500" dirty="0" smtClean="0"/>
              <a:t> </a:t>
            </a:r>
            <a:r>
              <a:rPr lang="ru-RU" sz="1500" dirty="0" err="1" smtClean="0"/>
              <a:t>добрі</a:t>
            </a:r>
            <a:r>
              <a:rPr lang="ru-RU" sz="1500" dirty="0" smtClean="0"/>
              <a:t> </a:t>
            </a:r>
            <a:r>
              <a:rPr lang="ru-RU" sz="1500" dirty="0" err="1" smtClean="0"/>
              <a:t>речі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14. </a:t>
            </a:r>
            <a:r>
              <a:rPr lang="ru-RU" sz="1500" dirty="0" err="1" smtClean="0"/>
              <a:t>Займатися</a:t>
            </a:r>
            <a:r>
              <a:rPr lang="ru-RU" sz="1500" dirty="0" smtClean="0"/>
              <a:t> справою, яка </a:t>
            </a:r>
            <a:r>
              <a:rPr lang="ru-RU" sz="1500" dirty="0" err="1" smtClean="0"/>
              <a:t>потребує</a:t>
            </a:r>
            <a:r>
              <a:rPr lang="ru-RU" sz="1500" dirty="0" smtClean="0"/>
              <a:t> </a:t>
            </a:r>
            <a:r>
              <a:rPr lang="ru-RU" sz="1500" dirty="0" err="1" smtClean="0"/>
              <a:t>повної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віддачі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15. Бути </a:t>
            </a:r>
            <a:r>
              <a:rPr lang="ru-RU" sz="1500" dirty="0" err="1" smtClean="0"/>
              <a:t>зрозумілим</a:t>
            </a:r>
            <a:r>
              <a:rPr lang="ru-RU" sz="1500" dirty="0" smtClean="0"/>
              <a:t> </a:t>
            </a:r>
            <a:r>
              <a:rPr lang="ru-RU" sz="1500" dirty="0" err="1" smtClean="0"/>
              <a:t>іншим</a:t>
            </a:r>
            <a:r>
              <a:rPr lang="ru-RU" sz="1500" dirty="0" smtClean="0"/>
              <a:t>.</a:t>
            </a:r>
          </a:p>
          <a:p>
            <a:r>
              <a:rPr lang="ru-RU" sz="1500" dirty="0" err="1" smtClean="0"/>
              <a:t>Оцінка</a:t>
            </a:r>
            <a:r>
              <a:rPr lang="ru-RU" sz="1500" dirty="0" smtClean="0"/>
              <a:t> </a:t>
            </a:r>
            <a:r>
              <a:rPr lang="ru-RU" sz="1500" dirty="0" err="1" smtClean="0"/>
              <a:t>результатів</a:t>
            </a:r>
            <a:r>
              <a:rPr lang="ru-RU" sz="1500" dirty="0" smtClean="0"/>
              <a:t>. </a:t>
            </a:r>
            <a:r>
              <a:rPr lang="ru-RU" sz="1500" dirty="0" err="1" smtClean="0"/>
              <a:t>Підрахуйте</a:t>
            </a:r>
            <a:r>
              <a:rPr lang="ru-RU" sz="1500" dirty="0" smtClean="0"/>
              <a:t> </a:t>
            </a:r>
            <a:r>
              <a:rPr lang="ru-RU" sz="1500" dirty="0" err="1" smtClean="0"/>
              <a:t>кількість</a:t>
            </a:r>
            <a:r>
              <a:rPr lang="ru-RU" sz="1500" dirty="0" smtClean="0"/>
              <a:t> </a:t>
            </a:r>
            <a:r>
              <a:rPr lang="ru-RU" sz="1500" dirty="0" err="1" smtClean="0"/>
              <a:t>балів</a:t>
            </a:r>
            <a:r>
              <a:rPr lang="ru-RU" sz="1500" dirty="0" smtClean="0"/>
              <a:t> (</a:t>
            </a:r>
            <a:r>
              <a:rPr lang="ru-RU" sz="1500" dirty="0" err="1" smtClean="0"/>
              <a:t>тобто</a:t>
            </a:r>
            <a:r>
              <a:rPr lang="ru-RU" sz="1500" dirty="0" smtClean="0"/>
              <a:t> </a:t>
            </a:r>
            <a:r>
              <a:rPr lang="ru-RU" sz="1500" dirty="0" err="1" smtClean="0"/>
              <a:t>виборів</a:t>
            </a:r>
            <a:r>
              <a:rPr lang="ru-RU" sz="1500" dirty="0" smtClean="0"/>
              <a:t>),</a:t>
            </a:r>
            <a:r>
              <a:rPr lang="ru-RU" sz="1500" dirty="0" err="1" smtClean="0"/>
              <a:t>які</a:t>
            </a:r>
            <a:r>
              <a:rPr lang="ru-RU" sz="1500" dirty="0" smtClean="0"/>
              <a:t> </a:t>
            </a:r>
            <a:r>
              <a:rPr lang="ru-RU" sz="1500" dirty="0" err="1" smtClean="0"/>
              <a:t>випали</a:t>
            </a:r>
            <a:r>
              <a:rPr lang="ru-RU" sz="1500" dirty="0" smtClean="0"/>
              <a:t> на </a:t>
            </a:r>
            <a:r>
              <a:rPr lang="ru-RU" sz="1500" dirty="0" err="1" smtClean="0"/>
              <a:t>кожне</a:t>
            </a:r>
            <a:r>
              <a:rPr lang="ru-RU" sz="1500" dirty="0" smtClean="0"/>
              <a:t> </a:t>
            </a:r>
            <a:r>
              <a:rPr lang="ru-RU" sz="1500" dirty="0" err="1" smtClean="0"/>
              <a:t>твердження</a:t>
            </a:r>
            <a:r>
              <a:rPr lang="ru-RU" sz="1500" dirty="0" smtClean="0"/>
              <a:t>. 5 </a:t>
            </a:r>
            <a:r>
              <a:rPr lang="ru-RU" sz="1500" dirty="0" err="1" smtClean="0"/>
              <a:t>тверджень</a:t>
            </a:r>
            <a:r>
              <a:rPr lang="ru-RU" sz="1500" dirty="0" smtClean="0"/>
              <a:t>, </a:t>
            </a:r>
            <a:r>
              <a:rPr lang="ru-RU" sz="1500" dirty="0" err="1" smtClean="0"/>
              <a:t>що</a:t>
            </a:r>
            <a:r>
              <a:rPr lang="ru-RU" sz="1500" dirty="0" smtClean="0"/>
              <a:t> </a:t>
            </a:r>
            <a:r>
              <a:rPr lang="ru-RU" sz="1500" dirty="0" err="1" smtClean="0"/>
              <a:t>отримали</a:t>
            </a:r>
            <a:r>
              <a:rPr lang="ru-RU" sz="1500" dirty="0" smtClean="0"/>
              <a:t> </a:t>
            </a:r>
            <a:r>
              <a:rPr lang="ru-RU" sz="1500" dirty="0" err="1" smtClean="0"/>
              <a:t>найбільше</a:t>
            </a:r>
            <a:r>
              <a:rPr lang="ru-RU" sz="1500" dirty="0" smtClean="0"/>
              <a:t> </a:t>
            </a:r>
            <a:r>
              <a:rPr lang="ru-RU" sz="1500" dirty="0" err="1" smtClean="0"/>
              <a:t>балів</a:t>
            </a:r>
            <a:r>
              <a:rPr lang="ru-RU" sz="1500" dirty="0" smtClean="0"/>
              <a:t>, </a:t>
            </a:r>
            <a:r>
              <a:rPr lang="ru-RU" sz="1500" dirty="0" err="1" smtClean="0"/>
              <a:t>відображають</a:t>
            </a:r>
            <a:r>
              <a:rPr lang="ru-RU" sz="1500" dirty="0" smtClean="0"/>
              <a:t> </a:t>
            </a:r>
            <a:r>
              <a:rPr lang="ru-RU" sz="1500" dirty="0" err="1" smtClean="0"/>
              <a:t>ваші</a:t>
            </a:r>
            <a:r>
              <a:rPr lang="ru-RU" sz="1500" dirty="0" smtClean="0"/>
              <a:t> </a:t>
            </a:r>
            <a:r>
              <a:rPr lang="ru-RU" sz="1500" dirty="0" err="1" smtClean="0"/>
              <a:t>основні</a:t>
            </a:r>
            <a:r>
              <a:rPr lang="ru-RU" sz="1500" dirty="0" smtClean="0"/>
              <a:t> потреби.</a:t>
            </a:r>
            <a:endParaRPr lang="ru-RU" sz="1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420888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задоволеності</a:t>
            </a:r>
            <a:r>
              <a:rPr lang="ru-RU" dirty="0" smtClean="0"/>
              <a:t> </a:t>
            </a:r>
            <a:r>
              <a:rPr lang="ru-RU" dirty="0" err="1" smtClean="0"/>
              <a:t>п'яти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потреб </a:t>
            </a:r>
            <a:r>
              <a:rPr lang="ru-RU" dirty="0" err="1" smtClean="0"/>
              <a:t>підрахуйте</a:t>
            </a:r>
            <a:r>
              <a:rPr lang="ru-RU" dirty="0" smtClean="0"/>
              <a:t> суму </a:t>
            </a:r>
            <a:r>
              <a:rPr lang="ru-RU" dirty="0" err="1" smtClean="0"/>
              <a:t>балів</a:t>
            </a:r>
            <a:r>
              <a:rPr lang="ru-RU" dirty="0" smtClean="0"/>
              <a:t> за ними, яка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балів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тверджень:Матеріальні</a:t>
            </a:r>
            <a:r>
              <a:rPr lang="ru-RU" dirty="0" smtClean="0"/>
              <a:t> потреби – 4, 8, 13.Потреби </a:t>
            </a:r>
            <a:r>
              <a:rPr lang="ru-RU" dirty="0" err="1" smtClean="0"/>
              <a:t>безпеки</a:t>
            </a:r>
            <a:r>
              <a:rPr lang="ru-RU" dirty="0" smtClean="0"/>
              <a:t> — 3, 6, 10.Соціальні (</a:t>
            </a:r>
            <a:r>
              <a:rPr lang="ru-RU" dirty="0" err="1" smtClean="0"/>
              <a:t>міжособистісні</a:t>
            </a:r>
            <a:r>
              <a:rPr lang="ru-RU" dirty="0" smtClean="0"/>
              <a:t>) потреби – 2, 5, 15.Потреби у </a:t>
            </a:r>
            <a:r>
              <a:rPr lang="ru-RU" dirty="0" err="1" smtClean="0"/>
              <a:t>визнанні</a:t>
            </a:r>
            <a:r>
              <a:rPr lang="ru-RU" dirty="0" smtClean="0"/>
              <a:t> - 1,9,12.Потреби у </a:t>
            </a:r>
            <a:r>
              <a:rPr lang="ru-RU" dirty="0" err="1" smtClean="0"/>
              <a:t>самовираженні</a:t>
            </a:r>
            <a:r>
              <a:rPr lang="ru-RU" dirty="0" smtClean="0"/>
              <a:t> – 7, 11, 14.Побудуйте </a:t>
            </a:r>
            <a:r>
              <a:rPr lang="ru-RU" dirty="0" err="1" smtClean="0"/>
              <a:t>графік</a:t>
            </a:r>
            <a:r>
              <a:rPr lang="ru-RU" dirty="0" smtClean="0"/>
              <a:t> результату, де на </a:t>
            </a:r>
            <a:r>
              <a:rPr lang="ru-RU" dirty="0" err="1" smtClean="0"/>
              <a:t>вертикальній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 </a:t>
            </a:r>
            <a:r>
              <a:rPr lang="ru-RU" dirty="0" err="1" smtClean="0"/>
              <a:t>відкладається</a:t>
            </a:r>
            <a:r>
              <a:rPr lang="ru-RU" dirty="0" smtClean="0"/>
              <a:t> сума </a:t>
            </a:r>
            <a:r>
              <a:rPr lang="ru-RU" dirty="0" err="1" smtClean="0"/>
              <a:t>балів</a:t>
            </a:r>
            <a:r>
              <a:rPr lang="ru-RU" dirty="0" smtClean="0"/>
              <a:t>, а на </a:t>
            </a:r>
            <a:r>
              <a:rPr lang="ru-RU" dirty="0" err="1" smtClean="0"/>
              <a:t>горизонтальній</a:t>
            </a:r>
            <a:r>
              <a:rPr lang="ru-RU" dirty="0" smtClean="0"/>
              <a:t> – </a:t>
            </a:r>
            <a:r>
              <a:rPr lang="ru-RU" dirty="0" err="1" smtClean="0"/>
              <a:t>види</a:t>
            </a:r>
            <a:r>
              <a:rPr lang="ru-RU" dirty="0" smtClean="0"/>
              <a:t> потреб:</a:t>
            </a:r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3" y="476672"/>
            <a:ext cx="3828789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627784" y="44624"/>
          <a:ext cx="381642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твердження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1" y="4653136"/>
            <a:ext cx="3480387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195736" y="436510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Сума балів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084168" y="622802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Види потреб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4993431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Зона не задоволеності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9832" y="5445224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Зона часткової незадоволеності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1840" y="5877272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chemeClr val="bg1"/>
                </a:solidFill>
              </a:rPr>
              <a:t>Зона задоволеності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РІВНЯ </a:t>
            </a:r>
            <a:r>
              <a:rPr lang="ru-RU" dirty="0" smtClean="0"/>
              <a:t>МОТИВАЦІЇДОСЯГНЕННЬ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: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Дайте </a:t>
            </a:r>
            <a:r>
              <a:rPr lang="ru-RU" dirty="0" err="1" smtClean="0"/>
              <a:t>відповідь</a:t>
            </a:r>
            <a:r>
              <a:rPr lang="ru-RU" dirty="0" smtClean="0"/>
              <a:t> «так» </a:t>
            </a:r>
            <a:r>
              <a:rPr lang="ru-RU" dirty="0" err="1" smtClean="0"/>
              <a:t>чи</a:t>
            </a:r>
            <a:r>
              <a:rPr lang="ru-RU" dirty="0" smtClean="0"/>
              <a:t> «</a:t>
            </a:r>
            <a:r>
              <a:rPr lang="ru-RU" dirty="0" err="1" smtClean="0"/>
              <a:t>ні</a:t>
            </a:r>
            <a:r>
              <a:rPr lang="ru-RU" dirty="0" smtClean="0"/>
              <a:t>» на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твердження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Думаю,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успіх</a:t>
            </a:r>
            <a:r>
              <a:rPr lang="ru-RU" dirty="0" smtClean="0"/>
              <a:t> у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Якщо</a:t>
            </a:r>
            <a:r>
              <a:rPr lang="ru-RU" dirty="0" smtClean="0"/>
              <a:t> я </a:t>
            </a:r>
            <a:r>
              <a:rPr lang="ru-RU" dirty="0" err="1" smtClean="0"/>
              <a:t>втрачу</a:t>
            </a:r>
            <a:r>
              <a:rPr lang="ru-RU" dirty="0" smtClean="0"/>
              <a:t> </a:t>
            </a:r>
            <a:r>
              <a:rPr lang="ru-RU" dirty="0" err="1" smtClean="0"/>
              <a:t>улюблене</a:t>
            </a:r>
            <a:r>
              <a:rPr lang="ru-RU" dirty="0" smtClean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, </a:t>
            </a:r>
            <a:r>
              <a:rPr lang="ru-RU" dirty="0" err="1" smtClean="0"/>
              <a:t>життя</a:t>
            </a:r>
            <a:r>
              <a:rPr lang="ru-RU" dirty="0" smtClean="0"/>
              <a:t> для мене </a:t>
            </a:r>
            <a:r>
              <a:rPr lang="ru-RU" dirty="0" err="1" smtClean="0"/>
              <a:t>втратить</a:t>
            </a:r>
            <a:r>
              <a:rPr lang="ru-RU" dirty="0" smtClean="0"/>
              <a:t> всякий </a:t>
            </a:r>
            <a:r>
              <a:rPr lang="ru-RU" dirty="0" err="1" smtClean="0"/>
              <a:t>сенс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 Для мене у </a:t>
            </a:r>
            <a:r>
              <a:rPr lang="ru-RU" dirty="0" err="1" smtClean="0"/>
              <a:t>будь-якій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 </a:t>
            </a:r>
            <a:r>
              <a:rPr lang="ru-RU" dirty="0" err="1" smtClean="0"/>
              <a:t>важливіше</a:t>
            </a:r>
            <a:r>
              <a:rPr lang="ru-RU" dirty="0" smtClean="0"/>
              <a:t> не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, а </a:t>
            </a:r>
            <a:r>
              <a:rPr lang="ru-RU" dirty="0" err="1" smtClean="0"/>
              <a:t>кінцевий</a:t>
            </a:r>
            <a:r>
              <a:rPr lang="ru-RU" dirty="0" smtClean="0"/>
              <a:t> результат.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Вважаю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люди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страждають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невдач</a:t>
            </a:r>
            <a:r>
              <a:rPr lang="ru-RU" dirty="0" smtClean="0"/>
              <a:t> на </a:t>
            </a:r>
            <a:r>
              <a:rPr lang="ru-RU" dirty="0" err="1" smtClean="0"/>
              <a:t>роботі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поганих</a:t>
            </a:r>
            <a:r>
              <a:rPr lang="ru-RU" dirty="0" smtClean="0"/>
              <a:t> </a:t>
            </a:r>
            <a:r>
              <a:rPr lang="ru-RU" dirty="0" err="1" smtClean="0"/>
              <a:t>взаємин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близькими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 На мою думку, </a:t>
            </a:r>
            <a:r>
              <a:rPr lang="ru-RU" dirty="0" err="1" smtClean="0"/>
              <a:t>більшість</a:t>
            </a:r>
            <a:r>
              <a:rPr lang="ru-RU" dirty="0" smtClean="0"/>
              <a:t> людей </a:t>
            </a:r>
            <a:r>
              <a:rPr lang="ru-RU" dirty="0" err="1" smtClean="0"/>
              <a:t>живуть</a:t>
            </a:r>
            <a:r>
              <a:rPr lang="ru-RU" dirty="0" smtClean="0"/>
              <a:t> далекими </a:t>
            </a:r>
            <a:r>
              <a:rPr lang="ru-RU" dirty="0" err="1" smtClean="0"/>
              <a:t>цілями</a:t>
            </a:r>
            <a:r>
              <a:rPr lang="ru-RU" dirty="0" smtClean="0"/>
              <a:t>, а не </a:t>
            </a:r>
            <a:r>
              <a:rPr lang="ru-RU" dirty="0" err="1" smtClean="0"/>
              <a:t>близькими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6. У </a:t>
            </a:r>
            <a:r>
              <a:rPr lang="ru-RU" dirty="0" err="1" smtClean="0"/>
              <a:t>житті</a:t>
            </a:r>
            <a:r>
              <a:rPr lang="ru-RU" dirty="0" smtClean="0"/>
              <a:t> я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успіхів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невдач</a:t>
            </a:r>
            <a:r>
              <a:rPr lang="ru-RU" dirty="0" smtClean="0"/>
              <a:t>.</a:t>
            </a:r>
          </a:p>
          <a:p>
            <a:r>
              <a:rPr lang="ru-RU" dirty="0" smtClean="0"/>
              <a:t>7. </a:t>
            </a:r>
            <a:r>
              <a:rPr lang="ru-RU" dirty="0" err="1" smtClean="0"/>
              <a:t>Емоційні</a:t>
            </a:r>
            <a:r>
              <a:rPr lang="ru-RU" dirty="0" smtClean="0"/>
              <a:t> люди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подобаються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діяльні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8. </a:t>
            </a:r>
            <a:r>
              <a:rPr lang="ru-RU" dirty="0" err="1" smtClean="0"/>
              <a:t>Навіть</a:t>
            </a:r>
            <a:r>
              <a:rPr lang="ru-RU" dirty="0" smtClean="0"/>
              <a:t> у </a:t>
            </a:r>
            <a:r>
              <a:rPr lang="ru-RU" dirty="0" err="1" smtClean="0"/>
              <a:t>звичайній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 я </a:t>
            </a:r>
            <a:r>
              <a:rPr lang="ru-RU" dirty="0" err="1" smtClean="0"/>
              <a:t>намагаюся</a:t>
            </a:r>
            <a:r>
              <a:rPr lang="ru-RU" dirty="0" smtClean="0"/>
              <a:t> </a:t>
            </a:r>
            <a:r>
              <a:rPr lang="ru-RU" dirty="0" err="1" smtClean="0"/>
              <a:t>вдосконалити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9. </a:t>
            </a:r>
            <a:r>
              <a:rPr lang="ru-RU" dirty="0" err="1" smtClean="0"/>
              <a:t>Поглинений</a:t>
            </a:r>
            <a:r>
              <a:rPr lang="ru-RU" dirty="0" smtClean="0"/>
              <a:t> думками про </a:t>
            </a:r>
            <a:r>
              <a:rPr lang="ru-RU" dirty="0" err="1" smtClean="0"/>
              <a:t>успіх</a:t>
            </a:r>
            <a:r>
              <a:rPr lang="ru-RU" dirty="0" smtClean="0"/>
              <a:t>, я </a:t>
            </a:r>
            <a:r>
              <a:rPr lang="ru-RU" dirty="0" err="1" smtClean="0"/>
              <a:t>можу</a:t>
            </a:r>
            <a:r>
              <a:rPr lang="ru-RU" dirty="0" smtClean="0"/>
              <a:t> забути про </a:t>
            </a:r>
            <a:r>
              <a:rPr lang="ru-RU" dirty="0" err="1" smtClean="0"/>
              <a:t>запобіжні</a:t>
            </a:r>
            <a:r>
              <a:rPr lang="ru-RU" dirty="0" smtClean="0"/>
              <a:t> заходи.</a:t>
            </a:r>
          </a:p>
          <a:p>
            <a:r>
              <a:rPr lang="ru-RU" dirty="0" smtClean="0"/>
              <a:t>10. </a:t>
            </a:r>
            <a:r>
              <a:rPr lang="ru-RU" dirty="0" err="1" smtClean="0"/>
              <a:t>Мої</a:t>
            </a:r>
            <a:r>
              <a:rPr lang="ru-RU" dirty="0" smtClean="0"/>
              <a:t> </a:t>
            </a:r>
            <a:r>
              <a:rPr lang="ru-RU" dirty="0" err="1" smtClean="0"/>
              <a:t>близькі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 мене </a:t>
            </a:r>
            <a:r>
              <a:rPr lang="ru-RU" dirty="0" err="1" smtClean="0"/>
              <a:t>лінивим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11. Думаю,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моїх</a:t>
            </a:r>
            <a:r>
              <a:rPr lang="ru-RU" dirty="0" smtClean="0"/>
              <a:t> </a:t>
            </a:r>
            <a:r>
              <a:rPr lang="ru-RU" dirty="0" err="1" smtClean="0"/>
              <a:t>невдачах</a:t>
            </a:r>
            <a:r>
              <a:rPr lang="ru-RU" dirty="0" smtClean="0"/>
              <a:t> </a:t>
            </a:r>
            <a:r>
              <a:rPr lang="ru-RU" dirty="0" err="1" smtClean="0"/>
              <a:t>винні</a:t>
            </a:r>
            <a:r>
              <a:rPr lang="ru-RU" dirty="0" smtClean="0"/>
              <a:t>, </a:t>
            </a:r>
            <a:r>
              <a:rPr lang="ru-RU" dirty="0" err="1" smtClean="0"/>
              <a:t>скоріше</a:t>
            </a:r>
            <a:r>
              <a:rPr lang="ru-RU" dirty="0" smtClean="0"/>
              <a:t>, </a:t>
            </a:r>
            <a:r>
              <a:rPr lang="ru-RU" dirty="0" err="1" smtClean="0"/>
              <a:t>обставини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я сам.</a:t>
            </a:r>
          </a:p>
          <a:p>
            <a:r>
              <a:rPr lang="ru-RU" dirty="0" smtClean="0"/>
              <a:t>12. </a:t>
            </a:r>
            <a:r>
              <a:rPr lang="ru-RU" dirty="0" err="1" smtClean="0"/>
              <a:t>Терпіння</a:t>
            </a:r>
            <a:r>
              <a:rPr lang="ru-RU" dirty="0" smtClean="0"/>
              <a:t> в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13. </a:t>
            </a:r>
            <a:r>
              <a:rPr lang="ru-RU" dirty="0" err="1" smtClean="0"/>
              <a:t>Мої</a:t>
            </a:r>
            <a:r>
              <a:rPr lang="ru-RU" dirty="0" smtClean="0"/>
              <a:t> батьки </a:t>
            </a:r>
            <a:r>
              <a:rPr lang="ru-RU" dirty="0" err="1" smtClean="0"/>
              <a:t>надто</a:t>
            </a:r>
            <a:r>
              <a:rPr lang="ru-RU" dirty="0" smtClean="0"/>
              <a:t> </a:t>
            </a:r>
            <a:r>
              <a:rPr lang="ru-RU" dirty="0" err="1" smtClean="0"/>
              <a:t>суворо</a:t>
            </a:r>
            <a:r>
              <a:rPr lang="ru-RU" dirty="0" smtClean="0"/>
              <a:t> </a:t>
            </a:r>
            <a:r>
              <a:rPr lang="ru-RU" dirty="0" err="1" smtClean="0"/>
              <a:t>контролювали</a:t>
            </a:r>
            <a:r>
              <a:rPr lang="ru-RU" dirty="0" smtClean="0"/>
              <a:t> мене.</a:t>
            </a:r>
          </a:p>
          <a:p>
            <a:r>
              <a:rPr lang="ru-RU" dirty="0" smtClean="0"/>
              <a:t>14. </a:t>
            </a:r>
            <a:r>
              <a:rPr lang="ru-RU" dirty="0" err="1" smtClean="0"/>
              <a:t>Лінь</a:t>
            </a:r>
            <a:r>
              <a:rPr lang="ru-RU" dirty="0" smtClean="0"/>
              <a:t>, а не </a:t>
            </a:r>
            <a:r>
              <a:rPr lang="ru-RU" dirty="0" err="1" smtClean="0"/>
              <a:t>сумнів</a:t>
            </a:r>
            <a:r>
              <a:rPr lang="ru-RU" dirty="0" smtClean="0"/>
              <a:t> у </a:t>
            </a:r>
            <a:r>
              <a:rPr lang="ru-RU" dirty="0" err="1" smtClean="0"/>
              <a:t>успіху</a:t>
            </a:r>
            <a:r>
              <a:rPr lang="ru-RU" dirty="0" smtClean="0"/>
              <a:t>, </a:t>
            </a:r>
            <a:r>
              <a:rPr lang="ru-RU" dirty="0" err="1" smtClean="0"/>
              <a:t>змушує</a:t>
            </a:r>
            <a:r>
              <a:rPr lang="ru-RU" dirty="0" smtClean="0"/>
              <a:t> мене часто </a:t>
            </a:r>
            <a:r>
              <a:rPr lang="ru-RU" dirty="0" err="1" smtClean="0"/>
              <a:t>відмовлятися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намірів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15. Думаю, </a:t>
            </a:r>
            <a:r>
              <a:rPr lang="ru-RU" dirty="0" err="1" smtClean="0"/>
              <a:t>що</a:t>
            </a:r>
            <a:r>
              <a:rPr lang="ru-RU" dirty="0" smtClean="0"/>
              <a:t> я </a:t>
            </a:r>
            <a:r>
              <a:rPr lang="ru-RU" dirty="0" err="1" smtClean="0"/>
              <a:t>впевнена</a:t>
            </a:r>
            <a:r>
              <a:rPr lang="ru-RU" dirty="0" smtClean="0"/>
              <a:t> в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16.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 я </a:t>
            </a:r>
            <a:r>
              <a:rPr lang="ru-RU" dirty="0" err="1" smtClean="0"/>
              <a:t>можу</a:t>
            </a:r>
            <a:r>
              <a:rPr lang="ru-RU" dirty="0" smtClean="0"/>
              <a:t> </a:t>
            </a:r>
            <a:r>
              <a:rPr lang="ru-RU" dirty="0" err="1" smtClean="0"/>
              <a:t>ризикнути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шанси</a:t>
            </a:r>
            <a:r>
              <a:rPr lang="ru-RU" dirty="0" smtClean="0"/>
              <a:t> </a:t>
            </a:r>
            <a:r>
              <a:rPr lang="ru-RU" dirty="0" err="1" smtClean="0"/>
              <a:t>невеликі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17. Я </a:t>
            </a:r>
            <a:r>
              <a:rPr lang="ru-RU" dirty="0" err="1" smtClean="0"/>
              <a:t>старанна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18. Коли все </a:t>
            </a:r>
            <a:r>
              <a:rPr lang="ru-RU" dirty="0" err="1" smtClean="0"/>
              <a:t>йде</a:t>
            </a:r>
            <a:r>
              <a:rPr lang="ru-RU" dirty="0" smtClean="0"/>
              <a:t> гладко, моя </a:t>
            </a:r>
            <a:r>
              <a:rPr lang="ru-RU" dirty="0" err="1" smtClean="0"/>
              <a:t>енергія</a:t>
            </a:r>
            <a:r>
              <a:rPr lang="ru-RU" dirty="0" smtClean="0"/>
              <a:t> </a:t>
            </a:r>
            <a:r>
              <a:rPr lang="ru-RU" dirty="0" err="1" smtClean="0"/>
              <a:t>посилюється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19. </a:t>
            </a:r>
            <a:r>
              <a:rPr lang="ru-RU" dirty="0" err="1" smtClean="0"/>
              <a:t>Якби</a:t>
            </a:r>
            <a:r>
              <a:rPr lang="ru-RU" dirty="0" smtClean="0"/>
              <a:t> я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журналістом</a:t>
            </a:r>
            <a:r>
              <a:rPr lang="ru-RU" dirty="0" smtClean="0"/>
              <a:t>, </a:t>
            </a:r>
            <a:r>
              <a:rPr lang="ru-RU" dirty="0" err="1" smtClean="0"/>
              <a:t>я</a:t>
            </a:r>
            <a:r>
              <a:rPr lang="ru-RU" dirty="0" smtClean="0"/>
              <a:t> писав </a:t>
            </a:r>
            <a:r>
              <a:rPr lang="ru-RU" dirty="0" err="1" smtClean="0"/>
              <a:t>би</a:t>
            </a:r>
            <a:r>
              <a:rPr lang="ru-RU" dirty="0" smtClean="0"/>
              <a:t>, </a:t>
            </a:r>
            <a:r>
              <a:rPr lang="ru-RU" dirty="0" err="1" smtClean="0"/>
              <a:t>скоріше</a:t>
            </a:r>
            <a:r>
              <a:rPr lang="ru-RU" dirty="0" smtClean="0"/>
              <a:t>, про </a:t>
            </a:r>
            <a:r>
              <a:rPr lang="ru-RU" dirty="0" err="1" smtClean="0"/>
              <a:t>оригінальні</a:t>
            </a:r>
            <a:r>
              <a:rPr lang="ru-RU" dirty="0" smtClean="0"/>
              <a:t> </a:t>
            </a:r>
            <a:r>
              <a:rPr lang="ru-RU" dirty="0" err="1" smtClean="0"/>
              <a:t>винаходи</a:t>
            </a:r>
            <a:r>
              <a:rPr lang="ru-RU" dirty="0" smtClean="0"/>
              <a:t> людей, </a:t>
            </a:r>
            <a:r>
              <a:rPr lang="ru-RU" dirty="0" err="1" smtClean="0"/>
              <a:t>ніж</a:t>
            </a:r>
            <a:r>
              <a:rPr lang="ru-RU" dirty="0" smtClean="0"/>
              <a:t> про </a:t>
            </a:r>
            <a:r>
              <a:rPr lang="ru-RU" dirty="0" err="1" smtClean="0"/>
              <a:t>події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996952"/>
            <a:ext cx="87484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Підрахуйте</a:t>
            </a:r>
            <a:r>
              <a:rPr lang="ru-RU" dirty="0" smtClean="0"/>
              <a:t> суму </a:t>
            </a:r>
            <a:r>
              <a:rPr lang="ru-RU" dirty="0" err="1" smtClean="0"/>
              <a:t>балів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набрали 11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балів,рівень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низький</a:t>
            </a:r>
            <a:r>
              <a:rPr lang="ru-RU" dirty="0" smtClean="0"/>
              <a:t>;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балів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12 </a:t>
            </a:r>
            <a:r>
              <a:rPr lang="ru-RU" dirty="0" smtClean="0"/>
              <a:t>до 15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та </a:t>
            </a:r>
            <a:r>
              <a:rPr lang="ru-RU" dirty="0" err="1" smtClean="0"/>
              <a:t>понад</a:t>
            </a:r>
            <a:r>
              <a:rPr lang="ru-RU" dirty="0" smtClean="0"/>
              <a:t> 15 </a:t>
            </a:r>
            <a:r>
              <a:rPr lang="ru-RU" dirty="0" err="1" smtClean="0"/>
              <a:t>балів</a:t>
            </a:r>
            <a:r>
              <a:rPr lang="ru-RU" dirty="0" smtClean="0"/>
              <a:t> - про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916832"/>
            <a:ext cx="8964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збіг</a:t>
            </a:r>
            <a:r>
              <a:rPr lang="ru-RU" dirty="0" smtClean="0"/>
              <a:t> ваших </a:t>
            </a:r>
            <a:r>
              <a:rPr lang="ru-RU" dirty="0" err="1" smtClean="0"/>
              <a:t>відповідей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ключовими,оцініть</a:t>
            </a:r>
            <a:r>
              <a:rPr lang="ru-RU" dirty="0" smtClean="0"/>
              <a:t> у 1 </a:t>
            </a:r>
            <a:r>
              <a:rPr lang="ru-RU" dirty="0" err="1" smtClean="0"/>
              <a:t>бал.Ключ</a:t>
            </a:r>
            <a:r>
              <a:rPr lang="ru-RU" dirty="0" smtClean="0"/>
              <a:t>: </a:t>
            </a:r>
            <a:r>
              <a:rPr lang="ru-RU" dirty="0" err="1" smtClean="0"/>
              <a:t>відповідь</a:t>
            </a:r>
            <a:r>
              <a:rPr lang="ru-RU" dirty="0" smtClean="0"/>
              <a:t> «так» на </a:t>
            </a:r>
            <a:r>
              <a:rPr lang="ru-RU" dirty="0" err="1" smtClean="0"/>
              <a:t>питання</a:t>
            </a:r>
            <a:r>
              <a:rPr lang="ru-RU" dirty="0" smtClean="0"/>
              <a:t> 2, 6, 7, 8,14, 16,18, 19, 21, 22.відповідь «</a:t>
            </a:r>
            <a:r>
              <a:rPr lang="ru-RU" dirty="0" err="1" smtClean="0"/>
              <a:t>ні</a:t>
            </a:r>
            <a:r>
              <a:rPr lang="ru-RU" dirty="0" smtClean="0"/>
              <a:t>» на </a:t>
            </a:r>
            <a:r>
              <a:rPr lang="ru-RU" dirty="0" err="1" smtClean="0"/>
              <a:t>запитання</a:t>
            </a:r>
            <a:r>
              <a:rPr lang="ru-RU" dirty="0" smtClean="0"/>
              <a:t> 1,3,4, 5, 9,10, 11,12, 13,15,17,20.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20. </a:t>
            </a:r>
            <a:r>
              <a:rPr lang="ru-RU" dirty="0" err="1" smtClean="0"/>
              <a:t>Мої</a:t>
            </a:r>
            <a:r>
              <a:rPr lang="ru-RU" dirty="0" smtClean="0"/>
              <a:t> </a:t>
            </a:r>
            <a:r>
              <a:rPr lang="ru-RU" dirty="0" err="1" smtClean="0"/>
              <a:t>близькі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не </a:t>
            </a:r>
            <a:r>
              <a:rPr lang="ru-RU" dirty="0" err="1" smtClean="0"/>
              <a:t>поділяють</a:t>
            </a:r>
            <a:r>
              <a:rPr lang="ru-RU" dirty="0" smtClean="0"/>
              <a:t> </a:t>
            </a:r>
            <a:r>
              <a:rPr lang="ru-RU" dirty="0" err="1" smtClean="0"/>
              <a:t>моїх</a:t>
            </a:r>
            <a:r>
              <a:rPr lang="ru-RU" dirty="0" smtClean="0"/>
              <a:t> </a:t>
            </a:r>
            <a:r>
              <a:rPr lang="ru-RU" dirty="0" err="1" smtClean="0"/>
              <a:t>планів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21.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моїх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до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нижчим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моїх</a:t>
            </a:r>
            <a:r>
              <a:rPr lang="ru-RU" dirty="0" smtClean="0"/>
              <a:t> </a:t>
            </a:r>
            <a:r>
              <a:rPr lang="ru-RU" dirty="0" err="1" smtClean="0"/>
              <a:t>товаришів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22.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здається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наполегливості</a:t>
            </a:r>
            <a:r>
              <a:rPr lang="ru-RU" dirty="0" smtClean="0"/>
              <a:t> в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260648"/>
            <a:ext cx="6678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СТУПЕНЯ МОТИВАЦІЇ ДО УСПІХУ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94869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Ціль</a:t>
            </a:r>
            <a:r>
              <a:rPr lang="ru-RU" dirty="0" smtClean="0"/>
              <a:t>: </a:t>
            </a:r>
            <a:r>
              <a:rPr lang="ru-RU" dirty="0" err="1" smtClean="0"/>
              <a:t>визначити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тесту Т. </a:t>
            </a:r>
            <a:r>
              <a:rPr lang="ru-RU" dirty="0" err="1" smtClean="0"/>
              <a:t>Елерса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Дайте </a:t>
            </a:r>
            <a:r>
              <a:rPr lang="ru-RU" dirty="0" err="1" smtClean="0"/>
              <a:t>відповідь</a:t>
            </a:r>
            <a:r>
              <a:rPr lang="ru-RU" dirty="0" smtClean="0"/>
              <a:t> «так» </a:t>
            </a:r>
            <a:r>
              <a:rPr lang="ru-RU" dirty="0" err="1" smtClean="0"/>
              <a:t>чи</a:t>
            </a:r>
            <a:r>
              <a:rPr lang="ru-RU" dirty="0" smtClean="0"/>
              <a:t> «</a:t>
            </a:r>
            <a:r>
              <a:rPr lang="ru-RU" dirty="0" err="1" smtClean="0"/>
              <a:t>ні</a:t>
            </a:r>
            <a:r>
              <a:rPr lang="ru-RU" dirty="0" smtClean="0"/>
              <a:t>» на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твердження</a:t>
            </a:r>
            <a:r>
              <a:rPr lang="ru-RU" dirty="0" smtClean="0"/>
              <a:t>:</a:t>
            </a:r>
          </a:p>
          <a:p>
            <a:r>
              <a:rPr lang="ru-RU" sz="1600" dirty="0" smtClean="0"/>
              <a:t>1. Коли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вибір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двома</a:t>
            </a:r>
            <a:r>
              <a:rPr lang="ru-RU" sz="1600" dirty="0" smtClean="0"/>
              <a:t> </a:t>
            </a:r>
            <a:r>
              <a:rPr lang="ru-RU" sz="1600" dirty="0" err="1" smtClean="0"/>
              <a:t>варіантами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краще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швидше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відкласти</a:t>
            </a:r>
            <a:r>
              <a:rPr lang="ru-RU" sz="1600" dirty="0" smtClean="0"/>
              <a:t> </a:t>
            </a:r>
            <a:r>
              <a:rPr lang="ru-RU" sz="1600" dirty="0" smtClean="0"/>
              <a:t>на </a:t>
            </a:r>
            <a:r>
              <a:rPr lang="ru-RU" sz="1600" dirty="0" err="1" smtClean="0"/>
              <a:t>певний</a:t>
            </a:r>
            <a:r>
              <a:rPr lang="ru-RU" sz="1600" dirty="0" smtClean="0"/>
              <a:t> </a:t>
            </a:r>
            <a:r>
              <a:rPr lang="ru-RU" sz="1600" dirty="0" smtClean="0"/>
              <a:t>час.</a:t>
            </a:r>
          </a:p>
          <a:p>
            <a:r>
              <a:rPr lang="ru-RU" sz="1600" dirty="0" smtClean="0"/>
              <a:t>2. Я легко </a:t>
            </a:r>
            <a:r>
              <a:rPr lang="ru-RU" sz="1600" dirty="0" err="1" smtClean="0"/>
              <a:t>дратуюсь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помічаю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можу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100% </a:t>
            </a:r>
            <a:r>
              <a:rPr lang="ru-RU" sz="1600" dirty="0" err="1" smtClean="0"/>
              <a:t>виконати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3. Коли я </a:t>
            </a:r>
            <a:r>
              <a:rPr lang="ru-RU" sz="1600" dirty="0" err="1" smtClean="0"/>
              <a:t>працюю</a:t>
            </a:r>
            <a:r>
              <a:rPr lang="ru-RU" sz="1600" dirty="0" smtClean="0"/>
              <a:t>,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виглядає</a:t>
            </a:r>
            <a:r>
              <a:rPr lang="ru-RU" sz="1600" dirty="0" smtClean="0"/>
              <a:t> так, </a:t>
            </a:r>
            <a:r>
              <a:rPr lang="ru-RU" sz="1600" dirty="0" err="1" smtClean="0"/>
              <a:t>ніби</a:t>
            </a:r>
            <a:r>
              <a:rPr lang="ru-RU" sz="1600" dirty="0" smtClean="0"/>
              <a:t> я все ставлю на карту.</a:t>
            </a:r>
          </a:p>
          <a:p>
            <a:r>
              <a:rPr lang="ru-RU" sz="1600" dirty="0" smtClean="0"/>
              <a:t>4. Коли </a:t>
            </a:r>
            <a:r>
              <a:rPr lang="ru-RU" sz="1600" dirty="0" err="1" smtClean="0"/>
              <a:t>виникає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проблемна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ситуація</a:t>
            </a:r>
            <a:r>
              <a:rPr lang="ru-RU" sz="1600" dirty="0" smtClean="0"/>
              <a:t>, я </a:t>
            </a:r>
            <a:r>
              <a:rPr lang="ru-RU" sz="1600" dirty="0" err="1" smtClean="0"/>
              <a:t>найчастіше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приймаю</a:t>
            </a:r>
            <a:r>
              <a:rPr lang="ru-RU" sz="1600" dirty="0" smtClean="0"/>
              <a:t> </a:t>
            </a:r>
            <a:r>
              <a:rPr lang="ru-RU" sz="1600" dirty="0" err="1" smtClean="0"/>
              <a:t>рішення</a:t>
            </a:r>
            <a:r>
              <a:rPr lang="ru-RU" sz="1600" dirty="0" smtClean="0"/>
              <a:t> одним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останніх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5. Коли два </a:t>
            </a:r>
            <a:r>
              <a:rPr lang="ru-RU" sz="1600" dirty="0" err="1" smtClean="0"/>
              <a:t>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поспіль</a:t>
            </a:r>
            <a:r>
              <a:rPr lang="ru-RU" sz="1600" dirty="0" smtClean="0"/>
              <a:t> у мене </a:t>
            </a:r>
            <a:r>
              <a:rPr lang="ru-RU" sz="1600" dirty="0" err="1" smtClean="0"/>
              <a:t>немає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справи</a:t>
            </a:r>
            <a:r>
              <a:rPr lang="ru-RU" sz="1600" dirty="0" smtClean="0"/>
              <a:t>, я </a:t>
            </a:r>
            <a:r>
              <a:rPr lang="ru-RU" sz="1600" dirty="0" err="1" smtClean="0"/>
              <a:t>втрачаю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спокій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6. У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мої</a:t>
            </a:r>
            <a:r>
              <a:rPr lang="ru-RU" sz="1600" dirty="0" smtClean="0"/>
              <a:t> </a:t>
            </a:r>
            <a:r>
              <a:rPr lang="ru-RU" sz="1600" dirty="0" err="1" smtClean="0"/>
              <a:t>успіхи</a:t>
            </a:r>
            <a:r>
              <a:rPr lang="ru-RU" sz="1600" dirty="0" smtClean="0"/>
              <a:t> </a:t>
            </a:r>
            <a:r>
              <a:rPr lang="ru-RU" sz="1600" dirty="0" err="1" smtClean="0"/>
              <a:t>нижчі</a:t>
            </a:r>
            <a:r>
              <a:rPr lang="ru-RU" sz="1600" dirty="0" smtClean="0"/>
              <a:t> за </a:t>
            </a:r>
            <a:r>
              <a:rPr lang="ru-RU" sz="1600" dirty="0" err="1" smtClean="0"/>
              <a:t>середні</a:t>
            </a:r>
            <a:r>
              <a:rPr lang="ru-RU" sz="1600" dirty="0" smtClean="0"/>
              <a:t>.</a:t>
            </a:r>
            <a:endParaRPr lang="ru-RU" sz="1600" dirty="0" smtClean="0"/>
          </a:p>
          <a:p>
            <a:r>
              <a:rPr lang="ru-RU" sz="1600" dirty="0" smtClean="0"/>
              <a:t>7. По </a:t>
            </a:r>
            <a:r>
              <a:rPr lang="ru-RU" sz="1600" dirty="0" err="1" smtClean="0"/>
              <a:t>відношенню</a:t>
            </a:r>
            <a:r>
              <a:rPr lang="ru-RU" sz="1600" dirty="0" smtClean="0"/>
              <a:t> до себе я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строгий,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по </a:t>
            </a:r>
            <a:r>
              <a:rPr lang="ru-RU" sz="1600" dirty="0" err="1" smtClean="0"/>
              <a:t>відношенню</a:t>
            </a:r>
            <a:r>
              <a:rPr lang="ru-RU" sz="1600" dirty="0" smtClean="0"/>
              <a:t> до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8. Я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доброзичливий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9. Коли я </a:t>
            </a:r>
            <a:r>
              <a:rPr lang="ru-RU" sz="1600" dirty="0" err="1" smtClean="0"/>
              <a:t>відмовляюся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я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потім</a:t>
            </a:r>
            <a:r>
              <a:rPr lang="ru-RU" sz="1600" dirty="0" smtClean="0"/>
              <a:t> </a:t>
            </a:r>
            <a:r>
              <a:rPr lang="ru-RU" sz="1600" dirty="0" err="1" smtClean="0"/>
              <a:t>суворо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засуджую</a:t>
            </a:r>
            <a:r>
              <a:rPr lang="ru-RU" sz="1600" dirty="0" smtClean="0"/>
              <a:t> себе, тому </a:t>
            </a:r>
            <a:r>
              <a:rPr lang="ru-RU" sz="1600" dirty="0" err="1" smtClean="0"/>
              <a:t>що</a:t>
            </a:r>
            <a:r>
              <a:rPr lang="ru-RU" sz="1600" dirty="0" smtClean="0"/>
              <a:t> знаю,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 </a:t>
            </a:r>
            <a:r>
              <a:rPr lang="ru-RU" sz="1600" dirty="0" err="1" smtClean="0"/>
              <a:t>ньому</a:t>
            </a:r>
            <a:r>
              <a:rPr lang="ru-RU" sz="1600" dirty="0" smtClean="0"/>
              <a:t> б я </a:t>
            </a:r>
            <a:r>
              <a:rPr lang="ru-RU" sz="1600" dirty="0" err="1" smtClean="0"/>
              <a:t>досяг</a:t>
            </a:r>
            <a:r>
              <a:rPr lang="ru-RU" sz="1600" dirty="0" smtClean="0"/>
              <a:t> </a:t>
            </a:r>
            <a:r>
              <a:rPr lang="ru-RU" sz="1600" dirty="0" err="1" smtClean="0"/>
              <a:t>успіху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10. У </a:t>
            </a:r>
            <a:r>
              <a:rPr lang="ru-RU" sz="1600" dirty="0" err="1" smtClean="0"/>
              <a:t>процесі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я потребую невеликих пауз для </a:t>
            </a:r>
            <a:r>
              <a:rPr lang="ru-RU" sz="1600" dirty="0" err="1" smtClean="0"/>
              <a:t>відпочинку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11. </a:t>
            </a:r>
            <a:r>
              <a:rPr lang="ru-RU" sz="1600" dirty="0" err="1" smtClean="0"/>
              <a:t>Ретельність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не </a:t>
            </a:r>
            <a:r>
              <a:rPr lang="ru-RU" sz="1600" dirty="0" err="1" smtClean="0"/>
              <a:t>основна</a:t>
            </a:r>
            <a:r>
              <a:rPr lang="ru-RU" sz="1600" dirty="0" smtClean="0"/>
              <a:t> моя риса.</a:t>
            </a:r>
          </a:p>
          <a:p>
            <a:r>
              <a:rPr lang="ru-RU" sz="1600" dirty="0" smtClean="0"/>
              <a:t>12. </a:t>
            </a:r>
            <a:r>
              <a:rPr lang="ru-RU" sz="1600" dirty="0" err="1" smtClean="0"/>
              <a:t>Мої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досягнення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праці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однакові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13. Мене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приваблює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інша</a:t>
            </a:r>
            <a:r>
              <a:rPr lang="ru-RU" sz="1600" dirty="0" smtClean="0"/>
              <a:t> робота,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та, </a:t>
            </a:r>
            <a:r>
              <a:rPr lang="ru-RU" sz="1600" dirty="0" err="1" smtClean="0"/>
              <a:t>якою</a:t>
            </a:r>
            <a:r>
              <a:rPr lang="ru-RU" sz="1600" dirty="0" smtClean="0"/>
              <a:t> я </a:t>
            </a:r>
            <a:r>
              <a:rPr lang="ru-RU" sz="1600" dirty="0" err="1" smtClean="0"/>
              <a:t>зайнятий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14. </a:t>
            </a:r>
            <a:r>
              <a:rPr lang="ru-RU" sz="1600" dirty="0" err="1" smtClean="0"/>
              <a:t>Засудження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стимулює</a:t>
            </a:r>
            <a:r>
              <a:rPr lang="ru-RU" sz="1600" dirty="0" smtClean="0"/>
              <a:t> мене </a:t>
            </a:r>
            <a:r>
              <a:rPr lang="ru-RU" sz="1600" dirty="0" err="1" smtClean="0"/>
              <a:t>сильніше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похвала.</a:t>
            </a:r>
          </a:p>
          <a:p>
            <a:r>
              <a:rPr lang="ru-RU" sz="1600" dirty="0" smtClean="0"/>
              <a:t>15. Я знаю,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колеги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вважають</a:t>
            </a:r>
            <a:r>
              <a:rPr lang="ru-RU" sz="1600" dirty="0" smtClean="0"/>
              <a:t> мене </a:t>
            </a:r>
            <a:r>
              <a:rPr lang="ru-RU" sz="1600" dirty="0" err="1" smtClean="0"/>
              <a:t>слушною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людиною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16. </a:t>
            </a:r>
            <a:r>
              <a:rPr lang="ru-RU" sz="1600" dirty="0" err="1" smtClean="0"/>
              <a:t>Перешкоди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роблять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мої</a:t>
            </a:r>
            <a:r>
              <a:rPr lang="ru-RU" sz="1600" dirty="0" smtClean="0"/>
              <a:t> </a:t>
            </a:r>
            <a:r>
              <a:rPr lang="ru-RU" sz="1600" dirty="0" err="1" smtClean="0"/>
              <a:t>рішення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жорсткими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17. У мене легко </a:t>
            </a:r>
            <a:r>
              <a:rPr lang="ru-RU" sz="1600" dirty="0" err="1" smtClean="0"/>
              <a:t>викликати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честолюбство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18. Коли я </a:t>
            </a:r>
            <a:r>
              <a:rPr lang="ru-RU" sz="1600" dirty="0" err="1" smtClean="0"/>
              <a:t>працюю</a:t>
            </a:r>
            <a:r>
              <a:rPr lang="ru-RU" sz="1600" dirty="0" smtClean="0"/>
              <a:t> без </a:t>
            </a:r>
            <a:r>
              <a:rPr lang="ru-RU" sz="1600" dirty="0" err="1" smtClean="0"/>
              <a:t>натхнення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</a:t>
            </a:r>
            <a:r>
              <a:rPr lang="ru-RU" sz="1600" dirty="0" err="1" smtClean="0"/>
              <a:t>помітно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19. За </a:t>
            </a:r>
            <a:r>
              <a:rPr lang="ru-RU" sz="1600" dirty="0" err="1" smtClean="0"/>
              <a:t>виконання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я не </a:t>
            </a:r>
            <a:r>
              <a:rPr lang="ru-RU" sz="1600" dirty="0" err="1" smtClean="0"/>
              <a:t>розраховую</a:t>
            </a:r>
            <a:r>
              <a:rPr lang="ru-RU" sz="1600" dirty="0" smtClean="0"/>
              <a:t> на </a:t>
            </a:r>
            <a:r>
              <a:rPr lang="ru-RU" sz="1600" dirty="0" err="1" smtClean="0"/>
              <a:t>допомогу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556792"/>
            <a:ext cx="88204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26. Коли я </a:t>
            </a:r>
            <a:r>
              <a:rPr lang="ru-RU" sz="1600" dirty="0" err="1" smtClean="0"/>
              <a:t>розташований</a:t>
            </a:r>
            <a:r>
              <a:rPr lang="ru-RU" sz="1600" dirty="0" smtClean="0"/>
              <a:t> до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, я </a:t>
            </a:r>
            <a:r>
              <a:rPr lang="ru-RU" sz="1600" dirty="0" err="1" smtClean="0"/>
              <a:t>роблю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кращою</a:t>
            </a:r>
            <a:r>
              <a:rPr lang="ru-RU" sz="1600" dirty="0" smtClean="0"/>
              <a:t> та </a:t>
            </a:r>
            <a:r>
              <a:rPr lang="ru-RU" sz="1600" dirty="0" err="1" smtClean="0"/>
              <a:t>кваліфікованою,чим</a:t>
            </a:r>
            <a:r>
              <a:rPr lang="ru-RU" sz="1600" dirty="0" smtClean="0"/>
              <a:t>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27.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простіше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легше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спілкуватися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людьми,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працювати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28. Коли я не маю справ, я </a:t>
            </a:r>
            <a:r>
              <a:rPr lang="ru-RU" sz="1600" dirty="0" err="1" smtClean="0"/>
              <a:t>відчуваю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не по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29.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доводиться </a:t>
            </a:r>
            <a:r>
              <a:rPr lang="ru-RU" sz="1600" dirty="0" err="1" smtClean="0"/>
              <a:t>виконувати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відповідальну</a:t>
            </a:r>
            <a:r>
              <a:rPr lang="ru-RU" sz="1600" dirty="0" smtClean="0"/>
              <a:t> роботу </a:t>
            </a:r>
            <a:r>
              <a:rPr lang="ru-RU" sz="1600" dirty="0" err="1" smtClean="0"/>
              <a:t>частіше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30. Коли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доводиться </a:t>
            </a:r>
            <a:r>
              <a:rPr lang="ru-RU" sz="1600" dirty="0" err="1" smtClean="0"/>
              <a:t>приймати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рішення</a:t>
            </a:r>
            <a:r>
              <a:rPr lang="ru-RU" sz="1600" dirty="0" smtClean="0"/>
              <a:t>, я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робити.як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краще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31. </a:t>
            </a:r>
            <a:r>
              <a:rPr lang="ru-RU" sz="1600" dirty="0" err="1" smtClean="0"/>
              <a:t>Мої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друзі</a:t>
            </a:r>
            <a:r>
              <a:rPr lang="ru-RU" sz="1600" dirty="0" smtClean="0"/>
              <a:t>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вважають</a:t>
            </a:r>
            <a:r>
              <a:rPr lang="ru-RU" sz="1600" dirty="0" smtClean="0"/>
              <a:t> мене </a:t>
            </a:r>
            <a:r>
              <a:rPr lang="ru-RU" sz="1600" dirty="0" err="1" smtClean="0"/>
              <a:t>лінивим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32. </a:t>
            </a:r>
            <a:r>
              <a:rPr lang="ru-RU" sz="1600" dirty="0" err="1" smtClean="0"/>
              <a:t>Мої</a:t>
            </a:r>
            <a:r>
              <a:rPr lang="ru-RU" sz="1600" dirty="0" smtClean="0"/>
              <a:t> </a:t>
            </a:r>
            <a:r>
              <a:rPr lang="ru-RU" sz="1600" dirty="0" err="1" smtClean="0"/>
              <a:t>успіхи</a:t>
            </a:r>
            <a:r>
              <a:rPr lang="ru-RU" sz="1600" dirty="0" smtClean="0"/>
              <a:t> </a:t>
            </a:r>
            <a:r>
              <a:rPr lang="ru-RU" sz="1600" dirty="0" err="1" smtClean="0"/>
              <a:t>певною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мірою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залежать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моїх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колег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33. </a:t>
            </a:r>
            <a:r>
              <a:rPr lang="ru-RU" sz="1600" dirty="0" err="1" smtClean="0"/>
              <a:t>Безглуздо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протидіяти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волі</a:t>
            </a:r>
            <a:r>
              <a:rPr lang="ru-RU" sz="1600" dirty="0" smtClean="0"/>
              <a:t> </a:t>
            </a:r>
            <a:r>
              <a:rPr lang="ru-RU" sz="1600" dirty="0" err="1" smtClean="0"/>
              <a:t>керівника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34.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знаєш</a:t>
            </a:r>
            <a:r>
              <a:rPr lang="ru-RU" sz="1600" dirty="0" smtClean="0"/>
              <a:t>, яку роботу </a:t>
            </a:r>
            <a:r>
              <a:rPr lang="ru-RU" sz="1600" dirty="0" err="1" smtClean="0"/>
              <a:t>доведеться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виконувати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35. Коли </a:t>
            </a:r>
            <a:r>
              <a:rPr lang="ru-RU" sz="1600" dirty="0" err="1" smtClean="0"/>
              <a:t>щось</a:t>
            </a:r>
            <a:r>
              <a:rPr lang="ru-RU" sz="1600" dirty="0" smtClean="0"/>
              <a:t> не </a:t>
            </a:r>
            <a:r>
              <a:rPr lang="ru-RU" sz="1600" dirty="0" err="1" smtClean="0"/>
              <a:t>ладнається</a:t>
            </a:r>
            <a:r>
              <a:rPr lang="ru-RU" sz="1600" dirty="0" smtClean="0"/>
              <a:t>, я </a:t>
            </a:r>
            <a:r>
              <a:rPr lang="ru-RU" sz="1600" dirty="0" err="1" smtClean="0"/>
              <a:t>нетерплячий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36. Я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</a:t>
            </a:r>
            <a:r>
              <a:rPr lang="ru-RU" sz="1600" dirty="0" err="1" smtClean="0"/>
              <a:t>звертаю</a:t>
            </a:r>
            <a:r>
              <a:rPr lang="ru-RU" sz="1600" dirty="0" smtClean="0"/>
              <a:t> мало </a:t>
            </a:r>
            <a:r>
              <a:rPr lang="ru-RU" sz="1600" dirty="0" err="1" smtClean="0"/>
              <a:t>уваги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досягнення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37. Коли я </a:t>
            </a:r>
            <a:r>
              <a:rPr lang="ru-RU" sz="1600" dirty="0" err="1" smtClean="0"/>
              <a:t>працюю</a:t>
            </a:r>
            <a:r>
              <a:rPr lang="ru-RU" sz="1600" dirty="0" smtClean="0"/>
              <a:t> разом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іншими</a:t>
            </a:r>
            <a:r>
              <a:rPr lang="ru-RU" sz="1600" dirty="0" smtClean="0"/>
              <a:t>, моя робота </a:t>
            </a:r>
            <a:r>
              <a:rPr lang="ru-RU" sz="1600" dirty="0" err="1" smtClean="0"/>
              <a:t>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великі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результати,ніж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38.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чого</a:t>
            </a:r>
            <a:r>
              <a:rPr lang="ru-RU" sz="1600" dirty="0" smtClean="0"/>
              <a:t>, за </a:t>
            </a:r>
            <a:r>
              <a:rPr lang="ru-RU" sz="1600" dirty="0" err="1" smtClean="0"/>
              <a:t>що</a:t>
            </a:r>
            <a:r>
              <a:rPr lang="ru-RU" sz="1600" dirty="0" smtClean="0"/>
              <a:t> я </a:t>
            </a:r>
            <a:r>
              <a:rPr lang="ru-RU" sz="1600" dirty="0" err="1" smtClean="0"/>
              <a:t>беруся</a:t>
            </a:r>
            <a:r>
              <a:rPr lang="ru-RU" sz="1600" dirty="0" smtClean="0"/>
              <a:t>, </a:t>
            </a:r>
            <a:r>
              <a:rPr lang="ru-RU" sz="1600" dirty="0" err="1" smtClean="0"/>
              <a:t>я</a:t>
            </a:r>
            <a:r>
              <a:rPr lang="ru-RU" sz="1600" dirty="0" smtClean="0"/>
              <a:t> не </a:t>
            </a:r>
            <a:r>
              <a:rPr lang="ru-RU" sz="1600" dirty="0" err="1" smtClean="0"/>
              <a:t>доводжу</a:t>
            </a:r>
            <a:r>
              <a:rPr lang="ru-RU" sz="1600" dirty="0" smtClean="0"/>
              <a:t> до </a:t>
            </a:r>
            <a:r>
              <a:rPr lang="ru-RU" sz="1600" dirty="0" err="1" smtClean="0"/>
              <a:t>кінця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39. Я </a:t>
            </a:r>
            <a:r>
              <a:rPr lang="ru-RU" sz="1600" dirty="0" err="1" smtClean="0"/>
              <a:t>заздрю</a:t>
            </a:r>
            <a:r>
              <a:rPr lang="ru-RU" sz="1600" dirty="0" smtClean="0"/>
              <a:t> людям,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завантажені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роботою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40. Я не </a:t>
            </a:r>
            <a:r>
              <a:rPr lang="ru-RU" sz="1600" dirty="0" err="1" smtClean="0"/>
              <a:t>заздрю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, </a:t>
            </a:r>
            <a:r>
              <a:rPr lang="ru-RU" sz="1600" dirty="0" err="1" smtClean="0"/>
              <a:t>хто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прагне</a:t>
            </a:r>
            <a:r>
              <a:rPr lang="ru-RU" sz="1600" dirty="0" smtClean="0"/>
              <a:t> </a:t>
            </a:r>
            <a:r>
              <a:rPr lang="ru-RU" sz="1600" dirty="0" err="1" smtClean="0"/>
              <a:t>влади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становища.</a:t>
            </a:r>
          </a:p>
          <a:p>
            <a:r>
              <a:rPr lang="ru-RU" sz="1600" dirty="0" smtClean="0"/>
              <a:t>41. Коли я </a:t>
            </a:r>
            <a:r>
              <a:rPr lang="ru-RU" sz="1600" dirty="0" err="1" smtClean="0"/>
              <a:t>впевнений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стою на </a:t>
            </a:r>
            <a:r>
              <a:rPr lang="ru-RU" sz="1600" dirty="0" err="1" smtClean="0"/>
              <a:t>правильній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дорозі</a:t>
            </a:r>
            <a:r>
              <a:rPr lang="ru-RU" sz="1600" dirty="0" smtClean="0"/>
              <a:t>, для </a:t>
            </a:r>
            <a:r>
              <a:rPr lang="ru-RU" sz="1600" dirty="0" err="1" smtClean="0"/>
              <a:t>доказу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своєї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правоти</a:t>
            </a:r>
            <a:r>
              <a:rPr lang="ru-RU" sz="1600" dirty="0" smtClean="0"/>
              <a:t> я </a:t>
            </a:r>
            <a:r>
              <a:rPr lang="ru-RU" sz="1600" dirty="0" err="1" smtClean="0"/>
              <a:t>йду</a:t>
            </a:r>
            <a:r>
              <a:rPr lang="ru-RU" sz="1600" dirty="0" smtClean="0"/>
              <a:t> аж до </a:t>
            </a:r>
            <a:r>
              <a:rPr lang="ru-RU" sz="1600" dirty="0" err="1" smtClean="0"/>
              <a:t>крайніх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заходів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Кожен</a:t>
            </a:r>
            <a:r>
              <a:rPr lang="ru-RU" sz="1600" dirty="0" smtClean="0"/>
              <a:t> </a:t>
            </a:r>
            <a:r>
              <a:rPr lang="ru-RU" sz="1600" dirty="0" err="1" smtClean="0"/>
              <a:t>збіг</a:t>
            </a:r>
            <a:r>
              <a:rPr lang="ru-RU" sz="1600" dirty="0" smtClean="0"/>
              <a:t> ваших </a:t>
            </a:r>
            <a:r>
              <a:rPr lang="ru-RU" sz="1600" dirty="0" err="1" smtClean="0"/>
              <a:t>відповідей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ключовими,оцініть</a:t>
            </a:r>
            <a:r>
              <a:rPr lang="ru-RU" sz="1600" dirty="0" smtClean="0"/>
              <a:t> </a:t>
            </a:r>
            <a:r>
              <a:rPr lang="ru-RU" sz="1600" dirty="0" smtClean="0"/>
              <a:t>у  </a:t>
            </a:r>
            <a:r>
              <a:rPr lang="ru-RU" sz="1600" dirty="0" smtClean="0"/>
              <a:t>1 бал.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20.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я </a:t>
            </a:r>
            <a:r>
              <a:rPr lang="ru-RU" sz="1600" dirty="0" err="1" smtClean="0"/>
              <a:t>відкладаю</a:t>
            </a:r>
            <a:r>
              <a:rPr lang="ru-RU" sz="1600" dirty="0" smtClean="0"/>
              <a:t>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маю </a:t>
            </a:r>
            <a:r>
              <a:rPr lang="ru-RU" sz="1600" dirty="0" err="1" smtClean="0"/>
              <a:t>зробити</a:t>
            </a:r>
            <a:r>
              <a:rPr lang="ru-RU" sz="1600" dirty="0" smtClean="0"/>
              <a:t> зараз.</a:t>
            </a:r>
          </a:p>
          <a:p>
            <a:r>
              <a:rPr lang="ru-RU" sz="1600" dirty="0" smtClean="0"/>
              <a:t>21. </a:t>
            </a:r>
            <a:r>
              <a:rPr lang="ru-RU" sz="1600" dirty="0" err="1" smtClean="0"/>
              <a:t>Потрібно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покладатися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на себе.</a:t>
            </a:r>
          </a:p>
          <a:p>
            <a:r>
              <a:rPr lang="ru-RU" sz="1600" dirty="0" smtClean="0"/>
              <a:t>22. У </a:t>
            </a:r>
            <a:r>
              <a:rPr lang="ru-RU" sz="1600" dirty="0" err="1" smtClean="0"/>
              <a:t>житті</a:t>
            </a:r>
            <a:r>
              <a:rPr lang="ru-RU" sz="1600" dirty="0" smtClean="0"/>
              <a:t> мало речей </a:t>
            </a:r>
            <a:r>
              <a:rPr lang="ru-RU" sz="1600" dirty="0" err="1" smtClean="0"/>
              <a:t>важливіших</a:t>
            </a:r>
            <a:r>
              <a:rPr lang="ru-RU" sz="1600" dirty="0" smtClean="0"/>
              <a:t> за </a:t>
            </a:r>
            <a:r>
              <a:rPr lang="ru-RU" sz="1600" dirty="0" err="1" smtClean="0"/>
              <a:t>гроші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23.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важливе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, я </a:t>
            </a:r>
            <a:r>
              <a:rPr lang="ru-RU" sz="1600" dirty="0" err="1" smtClean="0"/>
              <a:t>ні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що</a:t>
            </a:r>
            <a:r>
              <a:rPr lang="ru-RU" sz="1600" dirty="0" smtClean="0"/>
              <a:t> друге не думаю.</a:t>
            </a:r>
          </a:p>
          <a:p>
            <a:r>
              <a:rPr lang="ru-RU" sz="1600" dirty="0" smtClean="0"/>
              <a:t>24. Я </a:t>
            </a:r>
            <a:r>
              <a:rPr lang="ru-RU" sz="1600" dirty="0" err="1" smtClean="0"/>
              <a:t>менш</a:t>
            </a:r>
            <a:r>
              <a:rPr lang="ru-RU" sz="1600" dirty="0" smtClean="0"/>
              <a:t> </a:t>
            </a:r>
            <a:r>
              <a:rPr lang="ru-RU" sz="1600" dirty="0" err="1" smtClean="0"/>
              <a:t>честолюбний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25. </a:t>
            </a:r>
            <a:r>
              <a:rPr lang="ru-RU" sz="1600" dirty="0" err="1" smtClean="0"/>
              <a:t>Наприкінці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відпустки</a:t>
            </a:r>
            <a:r>
              <a:rPr lang="ru-RU" sz="1600" dirty="0" smtClean="0"/>
              <a:t> я </a:t>
            </a:r>
            <a:r>
              <a:rPr lang="ru-RU" sz="1600" dirty="0" err="1" smtClean="0"/>
              <a:t>радію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скоро </a:t>
            </a:r>
            <a:r>
              <a:rPr lang="ru-RU" sz="1600" dirty="0" err="1" smtClean="0"/>
              <a:t>вийду</a:t>
            </a:r>
            <a:r>
              <a:rPr lang="ru-RU" sz="1600" dirty="0" smtClean="0"/>
              <a:t> на роботу.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412776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Підрахуйте</a:t>
            </a:r>
            <a:r>
              <a:rPr lang="ru-RU" dirty="0" smtClean="0"/>
              <a:t> суму </a:t>
            </a:r>
            <a:r>
              <a:rPr lang="ru-RU" dirty="0" err="1" smtClean="0"/>
              <a:t>балів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набрали </a:t>
            </a:r>
            <a:r>
              <a:rPr lang="ru-RU" dirty="0" err="1" smtClean="0"/>
              <a:t>від</a:t>
            </a:r>
            <a:r>
              <a:rPr lang="ru-RU" dirty="0" smtClean="0"/>
              <a:t> 1 до 10 </a:t>
            </a:r>
            <a:r>
              <a:rPr lang="ru-RU" dirty="0" err="1" smtClean="0"/>
              <a:t>балів</a:t>
            </a:r>
            <a:r>
              <a:rPr lang="ru-RU" dirty="0" smtClean="0"/>
              <a:t>, то у вас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низька</a:t>
            </a:r>
            <a:r>
              <a:rPr lang="ru-RU" dirty="0" smtClean="0"/>
              <a:t> </a:t>
            </a:r>
            <a:r>
              <a:rPr lang="ru-RU" dirty="0" err="1" smtClean="0"/>
              <a:t>мотивація</a:t>
            </a:r>
            <a:r>
              <a:rPr lang="ru-RU" dirty="0" smtClean="0"/>
              <a:t> до </a:t>
            </a:r>
            <a:r>
              <a:rPr lang="ru-RU" dirty="0" err="1" smtClean="0"/>
              <a:t>успіху</a:t>
            </a:r>
            <a:r>
              <a:rPr lang="ru-RU" dirty="0" smtClean="0"/>
              <a:t>; </a:t>
            </a:r>
            <a:r>
              <a:rPr lang="ru-RU" dirty="0" err="1" smtClean="0"/>
              <a:t>від</a:t>
            </a:r>
            <a:r>
              <a:rPr lang="ru-RU" dirty="0" smtClean="0"/>
              <a:t> 11 до 16 </a:t>
            </a:r>
            <a:r>
              <a:rPr lang="ru-RU" dirty="0" err="1" smtClean="0"/>
              <a:t>балів</a:t>
            </a:r>
            <a:r>
              <a:rPr lang="ru-RU" dirty="0" smtClean="0"/>
              <a:t> -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; </a:t>
            </a:r>
            <a:r>
              <a:rPr lang="ru-RU" dirty="0" err="1" smtClean="0"/>
              <a:t>від</a:t>
            </a:r>
            <a:r>
              <a:rPr lang="ru-RU" dirty="0" smtClean="0"/>
              <a:t> 17 до 20 </a:t>
            </a:r>
            <a:r>
              <a:rPr lang="ru-RU" dirty="0" err="1" smtClean="0"/>
              <a:t>балів</a:t>
            </a:r>
            <a:r>
              <a:rPr lang="ru-RU" dirty="0" smtClean="0"/>
              <a:t> – </a:t>
            </a:r>
            <a:r>
              <a:rPr lang="ru-RU" dirty="0" err="1" smtClean="0"/>
              <a:t>помірно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; </a:t>
            </a:r>
            <a:r>
              <a:rPr lang="ru-RU" dirty="0" err="1" smtClean="0"/>
              <a:t>понад</a:t>
            </a:r>
            <a:r>
              <a:rPr lang="ru-RU" dirty="0" smtClean="0"/>
              <a:t> </a:t>
            </a:r>
            <a:r>
              <a:rPr lang="ru-RU" dirty="0" smtClean="0"/>
              <a:t>21 бал -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до </a:t>
            </a:r>
            <a:r>
              <a:rPr lang="ru-RU" dirty="0" err="1" smtClean="0"/>
              <a:t>успіху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76672"/>
            <a:ext cx="426647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51520" y="188640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Ключ:</a:t>
            </a:r>
          </a:p>
          <a:p>
            <a:r>
              <a:rPr lang="uk-UA" dirty="0" smtClean="0"/>
              <a:t>Відповідь так на питання</a:t>
            </a:r>
          </a:p>
          <a:p>
            <a:endParaRPr lang="uk-UA" dirty="0" smtClean="0"/>
          </a:p>
          <a:p>
            <a:r>
              <a:rPr lang="uk-UA" dirty="0" smtClean="0"/>
              <a:t>Відповідь ні на питання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1124744"/>
            <a:ext cx="1152128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56</TotalTime>
  <Words>1439</Words>
  <Application>Microsoft Office PowerPoint</Application>
  <PresentationFormat>Экран (4:3)</PresentationFormat>
  <Paragraphs>107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Практична робота 4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4</dc:title>
  <dc:creator>Руслан Аминов</dc:creator>
  <cp:lastModifiedBy>Руслан Аминов</cp:lastModifiedBy>
  <cp:revision>22</cp:revision>
  <dcterms:created xsi:type="dcterms:W3CDTF">2023-01-24T12:18:40Z</dcterms:created>
  <dcterms:modified xsi:type="dcterms:W3CDTF">2023-03-21T20:22:42Z</dcterms:modified>
</cp:coreProperties>
</file>