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5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5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77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050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2822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28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47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3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4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23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6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1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0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8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11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54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0D07-C0CF-4E04-8C4D-6390E350FCB5}" type="datetimeFigureOut">
              <a:rPr lang="ru-RU" smtClean="0"/>
              <a:t>08.12.2021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7BCE49-92D2-41B0-8232-B2A825581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9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Диджитал</a:t>
            </a:r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-медіа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0612" y="4908176"/>
            <a:ext cx="9144000" cy="995082"/>
          </a:xfrm>
        </p:spPr>
        <p:txBody>
          <a:bodyPr/>
          <a:lstStyle/>
          <a:p>
            <a:r>
              <a:rPr lang="uk-UA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язкова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дисципліна для </a:t>
            </a:r>
            <a:r>
              <a:rPr lang="uk-UA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магістрів ОПП </a:t>
            </a:r>
            <a:r>
              <a:rPr lang="uk-UA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«Журналістика»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1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Диджитал</a:t>
            </a:r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-медіа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941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 в соціальних мережах</a:t>
            </a:r>
          </a:p>
          <a:p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Інтернет-ресурси, які існують виключно у мережі</a:t>
            </a:r>
          </a:p>
          <a:p>
            <a:r>
              <a:rPr lang="uk-UA" sz="3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 сторінки в соціальних мережах та сайти друкованих видань, радіо та телеканалів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5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436" y="634965"/>
            <a:ext cx="2447364" cy="857659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Чого ви навчитеся?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94" b="1959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492624"/>
            <a:ext cx="3932237" cy="437636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блог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ефективно працювати з контентом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відео- </a:t>
            </a:r>
          </a:p>
          <a:p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та звукові подкасти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Навичкам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SMM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персональної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комерційної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сторінки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мережах</a:t>
            </a:r>
            <a:endParaRPr lang="uk-UA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аналітику та приймати рішення для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просування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62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7" y="987425"/>
            <a:ext cx="3932237" cy="599328"/>
          </a:xfrm>
        </p:spPr>
        <p:txBody>
          <a:bodyPr/>
          <a:lstStyle/>
          <a:p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ви будете вміти?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320143"/>
            <a:ext cx="5181600" cy="366685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1694329"/>
            <a:ext cx="3932237" cy="4174659"/>
          </a:xfrm>
        </p:spPr>
        <p:txBody>
          <a:bodyPr>
            <a:normAutofit fontScale="92500"/>
          </a:bodyPr>
          <a:lstStyle/>
          <a:p>
            <a:pPr marL="342900" indent="-342900">
              <a:buAutoNum type="arabicPeriod"/>
            </a:pP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блог від ідеї до його розміщення та наповнення у мережі.</a:t>
            </a:r>
          </a:p>
          <a:p>
            <a:pPr marL="342900" indent="-342900">
              <a:buAutoNum type="arabicPeriod"/>
            </a:pP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Писати унікальні та ефективні тексти.</a:t>
            </a:r>
          </a:p>
          <a:p>
            <a:pPr marL="342900" indent="-342900">
              <a:buAutoNum type="arabicPeriod"/>
            </a:pP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 текст та озвучувати його в </a:t>
            </a:r>
            <a:r>
              <a:rPr lang="uk-UA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аудіоподкастах</a:t>
            </a: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 у програмі нелінійного </a:t>
            </a:r>
            <a:r>
              <a:rPr lang="uk-UA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відеомонтажу</a:t>
            </a: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 портрет цільової аудиторії.</a:t>
            </a:r>
          </a:p>
          <a:p>
            <a:pPr marL="342900" indent="-342900">
              <a:buAutoNum type="arabicPeriod"/>
            </a:pP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SMM </a:t>
            </a: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 </a:t>
            </a:r>
            <a:r>
              <a:rPr lang="ru-RU" sz="1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нструменти</a:t>
            </a:r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uk-UA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аналітику сторінок.</a:t>
            </a:r>
          </a:p>
          <a:p>
            <a:pPr marL="342900" indent="-342900">
              <a:buAutoNum type="arabicPeriod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38573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 стануть корисними здобуті знання, навички та компетенції?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хто веде персональні блоги в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TIK-TOK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uk-UA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ою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мережі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нтернет-магазини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інфобізнес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блог для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публікацій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персональних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просувати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готовий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сторінку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Людям, які хочуть заявити про себе </a:t>
            </a:r>
            <a:r>
              <a:rPr lang="uk-UA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автори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популярного цифрового контенту.</a:t>
            </a:r>
          </a:p>
          <a:p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Активним та майбутнім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SMM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менеджерам різних брендів.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872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205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Диджитал-медіа</vt:lpstr>
      <vt:lpstr>Диджитал-медіа</vt:lpstr>
      <vt:lpstr>Чого ви навчитеся?</vt:lpstr>
      <vt:lpstr>Що ви будете вміти?</vt:lpstr>
      <vt:lpstr>Кому стануть корисними здобуті знання, навички та компетенції?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Диджитал-медіа</dc:title>
  <dc:creator>Tanya</dc:creator>
  <cp:lastModifiedBy>Tanya</cp:lastModifiedBy>
  <cp:revision>4</cp:revision>
  <dcterms:created xsi:type="dcterms:W3CDTF">2021-12-08T15:47:27Z</dcterms:created>
  <dcterms:modified xsi:type="dcterms:W3CDTF">2021-12-08T17:13:15Z</dcterms:modified>
</cp:coreProperties>
</file>