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470" r:id="rId3"/>
    <p:sldId id="421" r:id="rId4"/>
    <p:sldId id="420" r:id="rId5"/>
    <p:sldId id="422" r:id="rId6"/>
    <p:sldId id="423" r:id="rId7"/>
    <p:sldId id="379" r:id="rId8"/>
    <p:sldId id="466" r:id="rId9"/>
    <p:sldId id="468" r:id="rId10"/>
    <p:sldId id="467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8F12B-435F-074C-BAA6-35BE63DDC9DA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B614-CC3E-AE47-A88E-8E37954FD4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603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fa1ecea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fa1ecea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63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fa1ecea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fa1ecea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24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fa1ecea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fa1ecea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74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fa1ecea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fa1ecea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02307-548D-CE38-D0E8-CAAF1A1FC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15712E-09B6-11BD-6D79-0EBA72948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28346-0C54-55A6-E128-445E485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DE33-EDC2-0A8F-B7FD-CDE17918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8597F-FF11-DF55-6942-71B54838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55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3CF55-D1C0-7FCB-C7AB-3F46CE7E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0C427B-ACDF-7C83-BBBE-7A16D8DB1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A9148-E8C6-C1FE-0084-347B2D32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74E29-DF22-B5CE-5781-327B0856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21490-FC6F-31AE-9F21-F46403F2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518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08641E-F517-019D-11DA-2BB016BF7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7D02C6-B23A-6E0F-8603-7EE1D65F8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2A7EC-EB43-9CF9-2295-45637CD2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BBE8B-F36D-12C1-BC37-2A459A58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12663-750F-1D44-B38E-CEDB5B0A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39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8063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F7762-5A9B-6A88-3A40-5E945A1F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C882C-6D28-C170-107F-9F58B0ACB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9000A-9343-A29B-FDED-23A15D33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D9DE4C-79EF-27B1-C1F9-F35D888F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B1505-3DE2-1E41-EDA0-340B6A60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218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DC024-783A-D604-BE6D-30D867EC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831B7-505D-DE59-A49E-59FA1E7BF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9F1EB-FEA3-3225-5E1A-621F07CD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6D5BE-C939-F631-F9B8-598CBDBB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D0F1A-21A4-C9CA-CE4B-4BD4F225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1A593-10A7-FEC5-7CD5-FB015785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06EF7-4A88-CD2D-6C0F-9009FA0B8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D786F6-F1FD-808D-1728-EBCB1305C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82B035-5066-1FBB-6487-38764E9C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24512-78FC-DA6A-19B3-90E32627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92230-F700-F190-E1CE-D1B1D083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141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41DF5-BABF-28B0-BFAE-D488931E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6E1AC-4FE7-4C19-9F30-9BDBD66D3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A670DE-8D99-BC8E-B9B9-C3F3AF31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EE9F9A-CA6A-78D6-B830-B256A8336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DB589-C417-AF7B-17A9-F5188E75D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DFFAA2-4BFF-6192-47BC-0439247E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EB4586-FD30-186D-8AA3-A98269D4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832CE0-FC2E-E41C-5F24-ECE186F4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0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A940E-877E-B7DC-47A3-C64049E7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D109BB-15FB-3DAC-5E6B-93BF6D4A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F76BB5-9418-9F64-4DED-464A63D9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75DFAB-6039-0E59-F34D-2D3698BF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79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392C09-FE95-6493-D282-F44ACC12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826CF-E5F4-9095-11B0-F7DAD282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6855DA-D1BA-CBBC-EBC5-A29E7AAF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6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4309B-6BAD-C12E-8F04-5CAE26EE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ACC4C-4C8D-B070-2379-F50A22CF6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D63BF-DBD7-09A5-A24B-A2162CD27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899D81-23BF-B263-2533-066F78D4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BEE75-E681-2732-758B-80FDF159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4308-F122-9932-2BF9-686AB58E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502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EA4A-9C1D-E98E-9FC9-F15D954C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1491-C06D-1331-57D0-820BA15E1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472F8-9CD5-4F40-2E38-98FA7268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C0D2C8-F0A1-C52B-4153-63CB5D2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31B077-7BDA-6B13-3FEA-708627D2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F37D7-E1B4-CE2E-0B53-8419A60D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59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8361C-80F3-0846-D22E-30629176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74FB3-88B9-404E-0A01-0303BC2A0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A9CDF-2E8F-46A8-9974-19D421C9A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111A-2F78-EE4D-8336-C010BD1AE976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BFA3C-58E1-84B3-AA94-DD3ABAFBE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7C8DC-9F91-6003-0827-B34000962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EDFB-D1EE-7245-BD47-1451DF726B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59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Абстрактный пакет синего и розовый">
            <a:extLst>
              <a:ext uri="{FF2B5EF4-FFF2-40B4-BE49-F238E27FC236}">
                <a16:creationId xmlns:a16="http://schemas.microsoft.com/office/drawing/2014/main" id="{62712D91-4BDE-8FCE-1E74-E8CF18D31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5" r="20434" b="-2"/>
          <a:stretch/>
        </p:blipFill>
        <p:spPr>
          <a:xfrm>
            <a:off x="177820" y="455319"/>
            <a:ext cx="4458058" cy="43498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FD5AA-7DF8-42ED-864D-2BDCDBF41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878" y="1041951"/>
            <a:ext cx="6666980" cy="2658269"/>
          </a:xfrm>
        </p:spPr>
        <p:txBody>
          <a:bodyPr anchor="b">
            <a:normAutofit/>
          </a:bodyPr>
          <a:lstStyle/>
          <a:p>
            <a:r>
              <a:rPr lang="uk-UA" dirty="0">
                <a:solidFill>
                  <a:srgbClr val="FF40FF"/>
                </a:solidFill>
              </a:rPr>
              <a:t>Формування </a:t>
            </a:r>
            <a:r>
              <a:rPr lang="uk-UA" dirty="0" err="1">
                <a:solidFill>
                  <a:srgbClr val="FF40FF"/>
                </a:solidFill>
              </a:rPr>
              <a:t>візуалу</a:t>
            </a:r>
            <a:endParaRPr lang="ru-RU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9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1D23D1-65DC-7086-262C-5FAB9628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/>
          <a:stretch/>
        </p:blipFill>
        <p:spPr>
          <a:xfrm>
            <a:off x="233264" y="317240"/>
            <a:ext cx="5704849" cy="6167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5F0AF6-9A0C-12FF-F9C0-F276308AE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/>
        </p:blipFill>
        <p:spPr>
          <a:xfrm>
            <a:off x="6096000" y="317240"/>
            <a:ext cx="5964233" cy="61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4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0233" y="209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Бар</a:t>
            </a:r>
            <a:r>
              <a:rPr lang="ru" sz="2533" b="1">
                <a:latin typeface="Montserrat"/>
                <a:ea typeface="Montserrat"/>
                <a:cs typeface="Montserrat"/>
                <a:sym typeface="Montserrat"/>
              </a:rPr>
              <a:t>'</a:t>
            </a:r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єри та задоволення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E4350-5B02-0285-D028-5E63F849D6B6}"/>
              </a:ext>
            </a:extLst>
          </p:cNvPr>
          <p:cNvSpPr txBox="1">
            <a:spLocks/>
          </p:cNvSpPr>
          <p:nvPr/>
        </p:nvSpPr>
        <p:spPr>
          <a:xfrm>
            <a:off x="1862833" y="2330203"/>
            <a:ext cx="9144000" cy="238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складова візуалу бізнес-сторінки, один із інструментів успішного контенту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3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0233" y="209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Бар</a:t>
            </a:r>
            <a:r>
              <a:rPr lang="ru" sz="2533" b="1">
                <a:latin typeface="Montserrat"/>
                <a:ea typeface="Montserrat"/>
                <a:cs typeface="Montserrat"/>
                <a:sym typeface="Montserrat"/>
              </a:rPr>
              <a:t>'</a:t>
            </a:r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єри та задоволення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3798433" y="384100"/>
            <a:ext cx="52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sz="2000" dirty="0">
              <a:solidFill>
                <a:srgbClr val="0070C0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371C0-D99C-4C23-B76A-2A35F9050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1" y="691856"/>
            <a:ext cx="4015593" cy="5788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13923-BD48-4F5B-81F4-E06053552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 b="26567"/>
          <a:stretch/>
        </p:blipFill>
        <p:spPr>
          <a:xfrm>
            <a:off x="4508884" y="1147700"/>
            <a:ext cx="3605948" cy="5326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E08698-1D5A-44A9-B68C-D4E1C92920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23366"/>
          <a:stretch/>
        </p:blipFill>
        <p:spPr>
          <a:xfrm>
            <a:off x="8276155" y="1147700"/>
            <a:ext cx="3754521" cy="53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6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0233" y="209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Бар</a:t>
            </a:r>
            <a:r>
              <a:rPr lang="ru" sz="2533" b="1">
                <a:latin typeface="Montserrat"/>
                <a:ea typeface="Montserrat"/>
                <a:cs typeface="Montserrat"/>
                <a:sym typeface="Montserrat"/>
              </a:rPr>
              <a:t>'</a:t>
            </a:r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єри та задоволення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EECBD5-6A70-4CFF-9CA8-429A47743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 b="23495"/>
          <a:stretch/>
        </p:blipFill>
        <p:spPr>
          <a:xfrm>
            <a:off x="4637054" y="1182066"/>
            <a:ext cx="3393901" cy="52118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1215A3-F4EA-467C-84F1-20049CD92E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25683"/>
          <a:stretch/>
        </p:blipFill>
        <p:spPr>
          <a:xfrm>
            <a:off x="8359276" y="1174480"/>
            <a:ext cx="3468200" cy="5211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A5BAA5-57D7-4E0A-A8C3-4424ADACE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 b="25151"/>
          <a:stretch/>
        </p:blipFill>
        <p:spPr>
          <a:xfrm>
            <a:off x="584427" y="1182066"/>
            <a:ext cx="3468200" cy="5211864"/>
          </a:xfrm>
          <a:prstGeom prst="rect">
            <a:avLst/>
          </a:prstGeom>
        </p:spPr>
      </p:pic>
      <p:sp>
        <p:nvSpPr>
          <p:cNvPr id="14" name="Google Shape;168;p30">
            <a:extLst>
              <a:ext uri="{FF2B5EF4-FFF2-40B4-BE49-F238E27FC236}">
                <a16:creationId xmlns:a16="http://schemas.microsoft.com/office/drawing/2014/main" id="{125BBC05-75CB-43F8-A51E-E58BA3879290}"/>
              </a:ext>
            </a:extLst>
          </p:cNvPr>
          <p:cNvSpPr txBox="1"/>
          <p:nvPr/>
        </p:nvSpPr>
        <p:spPr>
          <a:xfrm>
            <a:off x="3798433" y="384100"/>
            <a:ext cx="52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sz="2000" dirty="0">
              <a:solidFill>
                <a:srgbClr val="0070C0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9650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0233" y="209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Бар</a:t>
            </a:r>
            <a:r>
              <a:rPr lang="ru" sz="2533" b="1">
                <a:latin typeface="Montserrat"/>
                <a:ea typeface="Montserrat"/>
                <a:cs typeface="Montserrat"/>
                <a:sym typeface="Montserrat"/>
              </a:rPr>
              <a:t>'</a:t>
            </a:r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єри та задоволення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8;p30">
            <a:extLst>
              <a:ext uri="{FF2B5EF4-FFF2-40B4-BE49-F238E27FC236}">
                <a16:creationId xmlns:a16="http://schemas.microsoft.com/office/drawing/2014/main" id="{019450CA-8F62-4CFA-9DFF-4DBDDA97900C}"/>
              </a:ext>
            </a:extLst>
          </p:cNvPr>
          <p:cNvSpPr txBox="1"/>
          <p:nvPr/>
        </p:nvSpPr>
        <p:spPr>
          <a:xfrm>
            <a:off x="3239139" y="542934"/>
            <a:ext cx="52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sz="2000" dirty="0">
              <a:solidFill>
                <a:srgbClr val="0070C0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BB822-B768-407F-94C5-505998CF2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" r="8973" b="27998"/>
          <a:stretch/>
        </p:blipFill>
        <p:spPr>
          <a:xfrm>
            <a:off x="882951" y="432672"/>
            <a:ext cx="3838761" cy="5992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DFB8A-B13F-4DAC-9304-5D63BF9D1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6010" r="7628" b="24475"/>
          <a:stretch/>
        </p:blipFill>
        <p:spPr>
          <a:xfrm>
            <a:off x="7389114" y="520468"/>
            <a:ext cx="3479013" cy="60071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7D27D-26E3-89BB-8304-D469D624A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82" y="99947"/>
            <a:ext cx="3026833" cy="6375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B11A0-BFAE-78E4-DCEC-5008FCAD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73" y="106297"/>
            <a:ext cx="2984500" cy="6388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955536-DD7B-95BC-8D54-DB75C9860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2" y="112647"/>
            <a:ext cx="3083802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3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A8A49-C98E-4EF7-AB6C-8E6128F2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33" y="221942"/>
            <a:ext cx="3825734" cy="6294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671D8B-47B7-4389-9A51-92A07117E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9" y="259672"/>
            <a:ext cx="3954773" cy="62188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15DC0C-C20C-201C-551E-C07254312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28" y="277427"/>
            <a:ext cx="3845238" cy="61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E82CD-98DD-5211-6F81-F58EC6B9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" y="305804"/>
            <a:ext cx="5949067" cy="5694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F22E3B-7F35-D691-4A7D-1599C7F72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62" y="192783"/>
            <a:ext cx="5827779" cy="58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62B937-F5CF-8EC2-6260-7E1DA7CD2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430049"/>
            <a:ext cx="5583422" cy="55881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9F21A8-A160-2EE1-BB37-17EA9BFF8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07" y="430049"/>
            <a:ext cx="5673563" cy="56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7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Macintosh PowerPoint</Application>
  <PresentationFormat>Широкоэкранный</PresentationFormat>
  <Paragraphs>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Times New Roman</vt:lpstr>
      <vt:lpstr>Тема Office</vt:lpstr>
      <vt:lpstr>Формування візуалу</vt:lpstr>
      <vt:lpstr>Бар'єри та задоволення</vt:lpstr>
      <vt:lpstr>Бар'єри та задоволення</vt:lpstr>
      <vt:lpstr>Бар'єри та задоволення</vt:lpstr>
      <vt:lpstr>Бар'єри та задоволення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Малтиз</dc:creator>
  <cp:lastModifiedBy>Виктория Малтиз</cp:lastModifiedBy>
  <cp:revision>1</cp:revision>
  <dcterms:created xsi:type="dcterms:W3CDTF">2025-09-24T07:18:27Z</dcterms:created>
  <dcterms:modified xsi:type="dcterms:W3CDTF">2025-09-24T07:22:59Z</dcterms:modified>
</cp:coreProperties>
</file>