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8" r:id="rId11"/>
    <p:sldId id="279" r:id="rId12"/>
    <p:sldId id="280" r:id="rId13"/>
    <p:sldId id="281" r:id="rId14"/>
    <p:sldId id="267" r:id="rId15"/>
    <p:sldId id="266" r:id="rId16"/>
    <p:sldId id="269" r:id="rId17"/>
    <p:sldId id="270" r:id="rId18"/>
    <p:sldId id="271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3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5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0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4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3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0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9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6906-1750-4FF1-85A0-8B78E9B2BD7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9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6774" y="25501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ДІТЬМИ ЩОДО ПРОФІЛАКТИКИ ВЧИНЕННЯ ПОРУШЕНЬ ЩОДО ДІТЕЙ ТА ДІТЬМИ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1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еловечки для презентаций на прозрачном фоне анимация - Zefirka.club фото и 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8" y="1453896"/>
            <a:ext cx="333634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5536" y="1568450"/>
            <a:ext cx="8900159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вчинила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проступок,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вчинила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проступок,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6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53" y="1846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ПІДРОЗДІЛІВ ЮВЕНАЛЬНОЇ ПРЕВЕНЦІЇ НАЦІОНАЛЬНОЇ ПОЛІЦІЇ ЩОДО ВЕДЕННЯ ПРОФІЛАКТИЧНОГО ОБЛІКУ ДІТЕЙ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084" y="1426919"/>
            <a:ext cx="10753725" cy="5289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заводить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та вносить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МВС,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справа, яка заводиться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себе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ознайомлювальних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бесід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рідше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разу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ознайомлювальну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бесіду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результат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яка проводиться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становить собою заходи,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антигромадської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узятої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без будь-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у порядку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8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30" y="521310"/>
            <a:ext cx="7734915" cy="61608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способами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волю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проводиться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неофіційній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обстановці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ознайомлювальних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бесід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членами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і умов,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проступку;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індивідуально-психологічних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86" y="1325311"/>
            <a:ext cx="4221480" cy="4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6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045" y="547688"/>
            <a:ext cx="10753725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Взяттю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AutoNum type="arabicParenR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дитинакривдник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173-2 Кодексу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притягнута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3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106" y="524363"/>
            <a:ext cx="8110171" cy="62479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МВС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р. № 104497,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вичерпним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Поза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увагою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як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яка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учиняла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такому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рапорт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ч. 3 ст. 184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поспіль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могло б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 фактами);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скоєне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24-1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доречним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заходом, як постановка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постанова суду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04" y="994424"/>
            <a:ext cx="4409384" cy="503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3282" y="515922"/>
            <a:ext cx="11435655" cy="58233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Підставами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(постанова) суду,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набрав(ла)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постанови суду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173-2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рапорт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 суду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рапорт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два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суду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173-4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триденний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виносить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 про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справи,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ГУНП.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реєструється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обліково-профілактичних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взятих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адресу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3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234" y="414968"/>
            <a:ext cx="11068050" cy="4357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ознайомлювальну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результатами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узяту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у справах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обліково-профілактичної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долучаються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ОПС;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корегування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умов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переховується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суду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ухиляється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підсистеми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МВС, про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профілактичного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заведено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обліково-профілактичну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адреса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номер і дата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вносить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5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93" y="335182"/>
            <a:ext cx="11625629" cy="59944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– начальник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ГУНП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заступник -– один раз на квартал; – начальник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ЮП ГУНП – один раз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півроку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Підставами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нею 18-річного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порядку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 про смерть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факту;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з моменту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навчальновиховного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з моменту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факту.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8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9" y="316523"/>
            <a:ext cx="8546123" cy="65414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виносить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ГУНП;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2)вносить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МВС,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ГУНП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обліково-профілактичних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узятих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 акта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Человек для презентации на прозрачном фоне - Zefirka.club фото и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69" y="1955864"/>
            <a:ext cx="3868864" cy="38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6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848" y="1027906"/>
            <a:ext cx="9793224" cy="4351338"/>
          </a:xfrm>
        </p:spPr>
        <p:txBody>
          <a:bodyPr>
            <a:normAutofit fontScale="25000" lnSpcReduction="20000"/>
          </a:bodyPr>
          <a:lstStyle/>
          <a:p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[О.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В. ДжагуО64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С. Макаренко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;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нац.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–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ХНУВС, 2022. – 204с.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Гончарук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Омелянюк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З початку 2021-го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сайт. 30.08.2021.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https://suspilne.media/159549-z-pocatku-roku-v-ukraini-rozsukali-ponad-9tisac-ditej-nacpolicia/.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Закон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12.07.2018 № 2505-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//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(БД)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(ВР)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https://zakon.rada.gov.ua/ laws/show/2505-19.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тікають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дому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KOLO.NEWS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31.05.2019.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https://kolo.news/category/suspilstvo/14477;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Геращенко О. 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схільних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бродяжництва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канд. психол. наук : 19.00.06.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23 с.  6Літун О. О.,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Фесак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націоальна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 берез. 2021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С. 344–345. 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Літун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О.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результатами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вісник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справ. 2020. № 2 (105). С. 304–308.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Кононець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П., Кравченко І. С.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Вид.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О., 2020. С. 83.</a:t>
            </a: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Літун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О.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Оперативно-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практики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Ч. 1. С. 43.  12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негласних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Наказ Ген.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16.11.2012 № 114/1042/516/1199/ 936/1687/5 // БД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ВР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 rada.gov.ua/laws/show/v0114900-12.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заяви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оперативного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Наказ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27.04.2020 № 357 // БД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ВР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https://zakon.rada.gov.ua/laws/show/z0443-20.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// Служба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Магнолія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https://missingchildren.org.ua/uk/content/pro-sluzhbu. 16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запускає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сприятиме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сайт. 22.09.2021.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https://www.npu.gov.ua/news/preventivna-robota/ naczpolicziya-razom-iz-Facebook-zapuskaje-sistemu-spovishhennya-yakaspriyatime-rozshuku-zniklix-ditej/.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Бахаєва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собаки як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кінологічної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нац.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С. 19–22.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Law-Enforcement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Procedures for Reports of Missing and Abducted Children : A model. October 2011 // The National Center for Missing &amp; Exploited Children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https://www.missingkids.org/content/ dam/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missingkids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/pdfs/Law%20Enforcement%20Missing%20Child%20Policy.p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Missing Children Protocol. Procedures regarding children missing from home and care. September 2021 //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Tri.x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https://www.proceduresonline. com/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nesubregion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/files/gateshead_misper.pdf.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Law-Enforcement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Procedures for Reports of Missing and Abducted Children : A model. October 2011 // The National Center for Missing &amp; Exploited Children 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URL: https://www.missingkids.org/content/dam/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missingkids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/pdfs/Law%20Enforcement%20Missing%20Child%20Policy.pdf.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348" y="2418112"/>
            <a:ext cx="3424904" cy="34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758" y="3104388"/>
            <a:ext cx="3639312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6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129" y="201962"/>
            <a:ext cx="11038840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лежать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незайнятість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тютюнопаління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і умов,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еловечки для презентации вектор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25" y="3666743"/>
            <a:ext cx="3191257" cy="31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3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44" y="421640"/>
            <a:ext cx="8218424" cy="52222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них, так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вчинено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профілактичної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  <p:pic>
        <p:nvPicPr>
          <p:cNvPr id="2050" name="Picture 2" descr="25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68" y="1179576"/>
            <a:ext cx="3524685" cy="42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5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" y="269630"/>
            <a:ext cx="12059920" cy="563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«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prophylaktikos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англомовних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англ.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1881" y="4809364"/>
            <a:ext cx="3459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61643" y="4809363"/>
            <a:ext cx="2495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059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02" y="1975875"/>
            <a:ext cx="10515600" cy="1325563"/>
          </a:xfrm>
        </p:spPr>
        <p:txBody>
          <a:bodyPr>
            <a:no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цілому можемо констатувати, що </a:t>
            </a:r>
            <a:r>
              <a:rPr lang="uk-UA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«превенція» є більш універсальним і охоплює за змістом як запобігання (профілактику), так і протидію (яка включає припинення правопорушень, а також належне розслідування та притягнення до відповідальності правопорушників та зміну їхньої поведінки)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«Ювенальна превенція»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широкому сенсі, як відносно окремий вид суспільно-правових відносин, який має свій об’єкт впливу та систему суб’єктів, які цей вплив здійснюють.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Ювенальна </a:t>
            </a:r>
            <a:r>
              <a:rPr lang="uk-UA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превенція одночасно є складовою частиною як ювенальної, так і </a:t>
            </a:r>
            <a:r>
              <a:rPr lang="uk-UA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антидевіантної</a:t>
            </a:r>
            <a:r>
              <a:rPr lang="uk-UA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політики держави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Врешті-решт, це врегульована нормами права комплексна система соціальних, економічних, виховних, психологічних та правових заходів впливу певного кола (системи) уповноважених суб’єктів (органів публічного адміністрування) на суспільство, родину, окремих фізичних та юридичних осіб з метою усунення факторів, що детермінують девіантну поведінку дітей у будь-яких її негативних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проявах</a:t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дефініція претендує на повне охоплення всіх елементів або підсистем ювенальної превенції як найбільш широкого поняття, що включає в себе і частину ювенального права, і систему суб’єктів ювенальної превенції, і профілактику правопорушень, бездоглядності та безпритульності неповнолітніх, дитячого дорожньо-транспортного травматизму, розшук зниклих дітей, і запобігання сімейному насильству щодо дітей, а також власної небезпечної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суїцидальної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поведінки. Крім того, ювенальна превенція може розглядатися і у вузькому сенсі, виключно як цілеспрямована правоохоронна та профілактична діяльність спеціалізованої служби Національної поліції – підрозділів ювенальної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цілому діяльність підрозділів ювенальної превенції Національної поліції щодо профілактики адміністративних правопорушень і кримінальних проступків доцільно розглядати в площині реалізації загальних та індивідуальних заходів.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2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1530" y="494469"/>
            <a:ext cx="10515600" cy="5598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та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правосвідомої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здорового способу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4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261" y="480403"/>
            <a:ext cx="10515600" cy="61753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працівником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ознайомлювальні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ознайомлювальні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членами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і умов,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спонукали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індивідуально-психологічних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працевлаштуванням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трудового, спортивного,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самодіяльного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характеру;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відвідують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ініціюють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службами у справах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для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8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еловечки для презентаций на прозрачном фоне анимация - Zefirka.club фото и 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12" y="1017107"/>
            <a:ext cx="3531388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376" y="537024"/>
            <a:ext cx="10753725" cy="63209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криміногенних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вірогідність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причиною,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штовхає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973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3532</Words>
  <Application>Microsoft Office PowerPoint</Application>
  <PresentationFormat>Широкоэкранный</PresentationFormat>
  <Paragraphs>109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РОБОТА З ДІТЬМИ ЩОДО ПРОФІЛАКТИКИ ВЧИНЕННЯ ПОРУШЕНЬ ЩОДО ДІТЕЙ ТА ДІТЬМИ </vt:lpstr>
      <vt:lpstr> План:</vt:lpstr>
      <vt:lpstr>Презентация PowerPoint</vt:lpstr>
      <vt:lpstr>Презентация PowerPoint</vt:lpstr>
      <vt:lpstr>Презентация PowerPoint</vt:lpstr>
      <vt:lpstr>В цілому можемо констатувати, що термін «превенція» є більш універсальним і охоплює за змістом як запобігання (профілактику), так і протидію (яка включає припинення правопорушень, а також належне розслідування та притягнення до відповідальності правопорушників та зміну їхньої поведінки) одночасно.   «Ювенальна превенція» у широкому сенсі, як відносно окремий вид суспільно-правових відносин, який має свій об’єкт впливу та систему суб’єктів, які цей вплив здійснюють.   Ювенальна превенція одночасно є складовою частиною як ювенальної, так і антидевіантної політики держави. Врешті-решт, це врегульована нормами права комплексна система соціальних, економічних, виховних, психологічних та правових заходів впливу певного кола (системи) уповноважених суб’єктів (органів публічного адміністрування) на суспільство, родину, окремих фізичних та юридичних осіб з метою усунення факторів, що детермінують девіантну поведінку дітей у будь-яких її негативних проявах  Така дефініція претендує на повне охоплення всіх елементів або підсистем ювенальної превенції як найбільш широкого поняття, що включає в себе і частину ювенального права, і систему суб’єктів ювенальної превенції, і профілактику правопорушень, бездоглядності та безпритульності неповнолітніх, дитячого дорожньо-транспортного травматизму, розшук зниклих дітей, і запобігання сімейному насильству щодо дітей, а також власної небезпечної та суїцидальної поведінки. Крім того, ювенальна превенція може розглядатися і у вузькому сенсі, виключно як цілеспрямована правоохоронна та профілактична діяльність спеціалізованої служби Національної поліції – підрозділів ювенальної превенції. В цілому діяльність підрозділів ювенальної превенції Національної поліції щодо профілактики адміністративних правопорушень і кримінальних проступків доцільно розглядати в площині реалізації загальних та індивідуальних заходів.</vt:lpstr>
      <vt:lpstr>Презентация PowerPoint</vt:lpstr>
      <vt:lpstr>Презентация PowerPoint</vt:lpstr>
      <vt:lpstr>Презентация PowerPoint</vt:lpstr>
      <vt:lpstr>Презентация PowerPoint</vt:lpstr>
      <vt:lpstr>ДІЯЛЬНІСТЬ ПІДРОЗДІЛІВ ЮВЕНАЛЬНОЇ ПРЕВЕНЦІЇ НАЦІОНАЛЬНОЇ ПОЛІЦІЇ ЩОДО ВЕДЕННЯ ПРОФІЛАКТИЧНОГО ОБЛІКУ ДІТЕЙ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Рекомендована література: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Адміністративне правопорушення та його юридичний склад</dc:title>
  <dc:creator>User</dc:creator>
  <cp:lastModifiedBy>RePack by Diakov</cp:lastModifiedBy>
  <cp:revision>22</cp:revision>
  <dcterms:created xsi:type="dcterms:W3CDTF">2022-09-04T17:35:51Z</dcterms:created>
  <dcterms:modified xsi:type="dcterms:W3CDTF">2024-11-13T09:37:19Z</dcterms:modified>
</cp:coreProperties>
</file>