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4" r:id="rId9"/>
    <p:sldId id="265" r:id="rId10"/>
    <p:sldId id="274" r:id="rId11"/>
    <p:sldId id="266" r:id="rId12"/>
    <p:sldId id="269" r:id="rId13"/>
    <p:sldId id="270" r:id="rId14"/>
    <p:sldId id="271" r:id="rId15"/>
    <p:sldId id="272" r:id="rId16"/>
    <p:sldId id="273" r:id="rId17"/>
    <p:sldId id="267" r:id="rId18"/>
    <p:sldId id="275" r:id="rId19"/>
    <p:sldId id="276" r:id="rId20"/>
    <p:sldId id="299" r:id="rId21"/>
    <p:sldId id="277" r:id="rId22"/>
    <p:sldId id="268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01F73-3ED4-4542-A199-4EA7404BF5C1}" type="doc">
      <dgm:prSet loTypeId="urn:microsoft.com/office/officeart/2005/8/layout/pList2" loCatId="list" qsTypeId="urn:microsoft.com/office/officeart/2005/8/quickstyle/3d1" qsCatId="3D" csTypeId="urn:microsoft.com/office/officeart/2005/8/colors/accent2_2" csCatId="accent2" phldr="1"/>
      <dgm:spPr/>
    </dgm:pt>
    <dgm:pt modelId="{84EA46C6-1FD8-411D-9FCA-E0708CCE981C}">
      <dgm:prSet phldrT="[Текст]" custT="1"/>
      <dgm:spPr/>
      <dgm:t>
        <a:bodyPr anchor="ctr"/>
        <a:lstStyle/>
        <a:p>
          <a:r>
            <a:rPr lang="uk-UA" sz="2500" i="0" u="none" dirty="0" smtClean="0">
              <a:latin typeface="Georgia" pitchFamily="18" charset="0"/>
            </a:rPr>
            <a:t>Особистіс-но зорієнтований </a:t>
          </a:r>
          <a:br>
            <a:rPr lang="uk-UA" sz="2500" i="0" u="none" dirty="0" smtClean="0">
              <a:latin typeface="Georgia" pitchFamily="18" charset="0"/>
            </a:rPr>
          </a:br>
          <a:r>
            <a:rPr lang="uk-UA" sz="2500" i="0" u="none" dirty="0" smtClean="0">
              <a:latin typeface="Georgia" pitchFamily="18" charset="0"/>
            </a:rPr>
            <a:t>підхід</a:t>
          </a:r>
          <a:endParaRPr lang="uk-UA" sz="2500" i="0" u="none" dirty="0">
            <a:latin typeface="Georgia" pitchFamily="18" charset="0"/>
          </a:endParaRPr>
        </a:p>
      </dgm:t>
    </dgm:pt>
    <dgm:pt modelId="{3F9E5490-8B90-4FCC-83DD-AB29DD7581A2}" type="parTrans" cxnId="{A074A783-CBAE-46AF-BAD3-7B009718865D}">
      <dgm:prSet/>
      <dgm:spPr/>
      <dgm:t>
        <a:bodyPr/>
        <a:lstStyle/>
        <a:p>
          <a:endParaRPr lang="uk-UA"/>
        </a:p>
      </dgm:t>
    </dgm:pt>
    <dgm:pt modelId="{4EC13730-8A9D-446B-8AED-CE0CACE15788}" type="sibTrans" cxnId="{A074A783-CBAE-46AF-BAD3-7B009718865D}">
      <dgm:prSet/>
      <dgm:spPr/>
      <dgm:t>
        <a:bodyPr/>
        <a:lstStyle/>
        <a:p>
          <a:endParaRPr lang="uk-UA"/>
        </a:p>
      </dgm:t>
    </dgm:pt>
    <dgm:pt modelId="{D7471A97-DC09-4820-968A-BADFF0E92B5C}">
      <dgm:prSet phldrT="[Текст]" custT="1"/>
      <dgm:spPr/>
      <dgm:t>
        <a:bodyPr anchor="ctr"/>
        <a:lstStyle/>
        <a:p>
          <a:r>
            <a:rPr lang="uk-UA" sz="2500" i="0" u="none" dirty="0" smtClean="0">
              <a:latin typeface="Georgia" pitchFamily="18" charset="0"/>
            </a:rPr>
            <a:t>Діяльнісний підхід </a:t>
          </a:r>
          <a:endParaRPr lang="uk-UA" sz="2500" i="0" u="none" dirty="0">
            <a:latin typeface="Georgia" pitchFamily="18" charset="0"/>
          </a:endParaRPr>
        </a:p>
      </dgm:t>
    </dgm:pt>
    <dgm:pt modelId="{33EE78D6-937B-4FBF-83E2-F037E6173D2C}" type="parTrans" cxnId="{3E0F510B-8C10-4216-9FE1-EE45679EA92D}">
      <dgm:prSet/>
      <dgm:spPr/>
      <dgm:t>
        <a:bodyPr/>
        <a:lstStyle/>
        <a:p>
          <a:endParaRPr lang="uk-UA"/>
        </a:p>
      </dgm:t>
    </dgm:pt>
    <dgm:pt modelId="{E2FBB72D-FC5E-408B-83D8-A627538B902E}" type="sibTrans" cxnId="{3E0F510B-8C10-4216-9FE1-EE45679EA92D}">
      <dgm:prSet/>
      <dgm:spPr/>
      <dgm:t>
        <a:bodyPr/>
        <a:lstStyle/>
        <a:p>
          <a:endParaRPr lang="uk-UA"/>
        </a:p>
      </dgm:t>
    </dgm:pt>
    <dgm:pt modelId="{B6452FED-EAE6-48B8-A790-DD36033FE38F}">
      <dgm:prSet phldrT="[Текст]" custT="1"/>
      <dgm:spPr/>
      <dgm:t>
        <a:bodyPr anchor="ctr"/>
        <a:lstStyle/>
        <a:p>
          <a:r>
            <a:rPr lang="uk-UA" sz="2500" i="0" u="none" dirty="0" smtClean="0">
              <a:latin typeface="Georgia" pitchFamily="18" charset="0"/>
            </a:rPr>
            <a:t>Компетентнісний підхід</a:t>
          </a:r>
          <a:endParaRPr lang="uk-UA" sz="2500" i="0" u="none" dirty="0">
            <a:latin typeface="Georgia" pitchFamily="18" charset="0"/>
          </a:endParaRPr>
        </a:p>
      </dgm:t>
    </dgm:pt>
    <dgm:pt modelId="{A4B47C7B-9757-40B2-866E-0B081B537741}" type="parTrans" cxnId="{251CA699-082B-43B7-86FD-4315F8D6A4BF}">
      <dgm:prSet/>
      <dgm:spPr/>
      <dgm:t>
        <a:bodyPr/>
        <a:lstStyle/>
        <a:p>
          <a:endParaRPr lang="uk-UA"/>
        </a:p>
      </dgm:t>
    </dgm:pt>
    <dgm:pt modelId="{72D09777-77DE-4F27-9624-A3E90FCD1992}" type="sibTrans" cxnId="{251CA699-082B-43B7-86FD-4315F8D6A4BF}">
      <dgm:prSet/>
      <dgm:spPr/>
      <dgm:t>
        <a:bodyPr/>
        <a:lstStyle/>
        <a:p>
          <a:endParaRPr lang="uk-UA"/>
        </a:p>
      </dgm:t>
    </dgm:pt>
    <dgm:pt modelId="{5754E784-07BA-449F-8ED9-F147DFAB5702}" type="pres">
      <dgm:prSet presAssocID="{85D01F73-3ED4-4542-A199-4EA7404BF5C1}" presName="Name0" presStyleCnt="0">
        <dgm:presLayoutVars>
          <dgm:dir/>
          <dgm:resizeHandles val="exact"/>
        </dgm:presLayoutVars>
      </dgm:prSet>
      <dgm:spPr/>
    </dgm:pt>
    <dgm:pt modelId="{9928E7E6-6C86-408A-8094-0DEC96810623}" type="pres">
      <dgm:prSet presAssocID="{85D01F73-3ED4-4542-A199-4EA7404BF5C1}" presName="bkgdShp" presStyleLbl="alignAccFollowNode1" presStyleIdx="0" presStyleCnt="1"/>
      <dgm:spPr/>
    </dgm:pt>
    <dgm:pt modelId="{73A2297E-4AA3-47BF-A161-F77FB87A1DE0}" type="pres">
      <dgm:prSet presAssocID="{85D01F73-3ED4-4542-A199-4EA7404BF5C1}" presName="linComp" presStyleCnt="0"/>
      <dgm:spPr/>
    </dgm:pt>
    <dgm:pt modelId="{116C042B-3219-435B-9094-9B7D996B24C1}" type="pres">
      <dgm:prSet presAssocID="{84EA46C6-1FD8-411D-9FCA-E0708CCE981C}" presName="compNode" presStyleCnt="0"/>
      <dgm:spPr/>
    </dgm:pt>
    <dgm:pt modelId="{318B2FA2-39EE-48BA-A02F-3B8A607860B0}" type="pres">
      <dgm:prSet presAssocID="{84EA46C6-1FD8-411D-9FCA-E0708CCE98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B5DCA4-C8F6-4CAD-9EA2-55B26AFE77CC}" type="pres">
      <dgm:prSet presAssocID="{84EA46C6-1FD8-411D-9FCA-E0708CCE981C}" presName="invisiNode" presStyleLbl="node1" presStyleIdx="0" presStyleCnt="3"/>
      <dgm:spPr/>
    </dgm:pt>
    <dgm:pt modelId="{619E1A2F-BA69-4ACE-8847-9DA22A209A10}" type="pres">
      <dgm:prSet presAssocID="{84EA46C6-1FD8-411D-9FCA-E0708CCE981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AD2E4E-65E4-41C9-B43E-E73CD083F347}" type="pres">
      <dgm:prSet presAssocID="{4EC13730-8A9D-446B-8AED-CE0CACE1578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CC1F992-3810-4E73-8A0A-DCD8DE7E5FD8}" type="pres">
      <dgm:prSet presAssocID="{D7471A97-DC09-4820-968A-BADFF0E92B5C}" presName="compNode" presStyleCnt="0"/>
      <dgm:spPr/>
    </dgm:pt>
    <dgm:pt modelId="{785AEB6C-4E54-4378-80DE-77CF8D841D0C}" type="pres">
      <dgm:prSet presAssocID="{D7471A97-DC09-4820-968A-BADFF0E92B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615670-44BA-47EA-87E1-5448002EAF49}" type="pres">
      <dgm:prSet presAssocID="{D7471A97-DC09-4820-968A-BADFF0E92B5C}" presName="invisiNode" presStyleLbl="node1" presStyleIdx="1" presStyleCnt="3"/>
      <dgm:spPr/>
    </dgm:pt>
    <dgm:pt modelId="{F7C50607-0265-4A38-8DC2-C0D9035764C4}" type="pres">
      <dgm:prSet presAssocID="{D7471A97-DC09-4820-968A-BADFF0E92B5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9E6CCF-CA9D-4810-80B4-E502D7297AA2}" type="pres">
      <dgm:prSet presAssocID="{E2FBB72D-FC5E-408B-83D8-A627538B902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B3A257C4-CE65-4DEF-8F09-F45B266BB6F0}" type="pres">
      <dgm:prSet presAssocID="{B6452FED-EAE6-48B8-A790-DD36033FE38F}" presName="compNode" presStyleCnt="0"/>
      <dgm:spPr/>
    </dgm:pt>
    <dgm:pt modelId="{A45B4121-7846-4B5B-92ED-35DE5E7151DF}" type="pres">
      <dgm:prSet presAssocID="{B6452FED-EAE6-48B8-A790-DD36033FE3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EA40BE-9C20-4713-9696-6076EE510C3B}" type="pres">
      <dgm:prSet presAssocID="{B6452FED-EAE6-48B8-A790-DD36033FE38F}" presName="invisiNode" presStyleLbl="node1" presStyleIdx="2" presStyleCnt="3"/>
      <dgm:spPr/>
    </dgm:pt>
    <dgm:pt modelId="{202040BB-3C6F-4711-BCEB-753DFD92719C}" type="pres">
      <dgm:prSet presAssocID="{B6452FED-EAE6-48B8-A790-DD36033FE38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074A783-CBAE-46AF-BAD3-7B009718865D}" srcId="{85D01F73-3ED4-4542-A199-4EA7404BF5C1}" destId="{84EA46C6-1FD8-411D-9FCA-E0708CCE981C}" srcOrd="0" destOrd="0" parTransId="{3F9E5490-8B90-4FCC-83DD-AB29DD7581A2}" sibTransId="{4EC13730-8A9D-446B-8AED-CE0CACE15788}"/>
    <dgm:cxn modelId="{AAF642D5-6181-4C20-BA5F-C95ADBB49081}" type="presOf" srcId="{4EC13730-8A9D-446B-8AED-CE0CACE15788}" destId="{FDAD2E4E-65E4-41C9-B43E-E73CD083F347}" srcOrd="0" destOrd="0" presId="urn:microsoft.com/office/officeart/2005/8/layout/pList2"/>
    <dgm:cxn modelId="{059F480F-C260-4A42-87FA-F542564DE1CF}" type="presOf" srcId="{D7471A97-DC09-4820-968A-BADFF0E92B5C}" destId="{785AEB6C-4E54-4378-80DE-77CF8D841D0C}" srcOrd="0" destOrd="0" presId="urn:microsoft.com/office/officeart/2005/8/layout/pList2"/>
    <dgm:cxn modelId="{8E7BF754-C677-40A9-B11C-6101946E5141}" type="presOf" srcId="{85D01F73-3ED4-4542-A199-4EA7404BF5C1}" destId="{5754E784-07BA-449F-8ED9-F147DFAB5702}" srcOrd="0" destOrd="0" presId="urn:microsoft.com/office/officeart/2005/8/layout/pList2"/>
    <dgm:cxn modelId="{5F43BB1A-B59D-49CD-A59C-6950DBFAB031}" type="presOf" srcId="{E2FBB72D-FC5E-408B-83D8-A627538B902E}" destId="{569E6CCF-CA9D-4810-80B4-E502D7297AA2}" srcOrd="0" destOrd="0" presId="urn:microsoft.com/office/officeart/2005/8/layout/pList2"/>
    <dgm:cxn modelId="{3E0F510B-8C10-4216-9FE1-EE45679EA92D}" srcId="{85D01F73-3ED4-4542-A199-4EA7404BF5C1}" destId="{D7471A97-DC09-4820-968A-BADFF0E92B5C}" srcOrd="1" destOrd="0" parTransId="{33EE78D6-937B-4FBF-83E2-F037E6173D2C}" sibTransId="{E2FBB72D-FC5E-408B-83D8-A627538B902E}"/>
    <dgm:cxn modelId="{5C408D12-7630-421C-A119-78433B92BB55}" type="presOf" srcId="{84EA46C6-1FD8-411D-9FCA-E0708CCE981C}" destId="{318B2FA2-39EE-48BA-A02F-3B8A607860B0}" srcOrd="0" destOrd="0" presId="urn:microsoft.com/office/officeart/2005/8/layout/pList2"/>
    <dgm:cxn modelId="{D2B1ABE5-BD75-45F6-B12F-2B312B306249}" type="presOf" srcId="{B6452FED-EAE6-48B8-A790-DD36033FE38F}" destId="{A45B4121-7846-4B5B-92ED-35DE5E7151DF}" srcOrd="0" destOrd="0" presId="urn:microsoft.com/office/officeart/2005/8/layout/pList2"/>
    <dgm:cxn modelId="{251CA699-082B-43B7-86FD-4315F8D6A4BF}" srcId="{85D01F73-3ED4-4542-A199-4EA7404BF5C1}" destId="{B6452FED-EAE6-48B8-A790-DD36033FE38F}" srcOrd="2" destOrd="0" parTransId="{A4B47C7B-9757-40B2-866E-0B081B537741}" sibTransId="{72D09777-77DE-4F27-9624-A3E90FCD1992}"/>
    <dgm:cxn modelId="{C3FD3C55-9AFC-40F0-AB1D-467175CC202C}" type="presParOf" srcId="{5754E784-07BA-449F-8ED9-F147DFAB5702}" destId="{9928E7E6-6C86-408A-8094-0DEC96810623}" srcOrd="0" destOrd="0" presId="urn:microsoft.com/office/officeart/2005/8/layout/pList2"/>
    <dgm:cxn modelId="{B718CD5D-6CD3-4236-B9EB-7EBD0664815F}" type="presParOf" srcId="{5754E784-07BA-449F-8ED9-F147DFAB5702}" destId="{73A2297E-4AA3-47BF-A161-F77FB87A1DE0}" srcOrd="1" destOrd="0" presId="urn:microsoft.com/office/officeart/2005/8/layout/pList2"/>
    <dgm:cxn modelId="{3AED9863-2D9A-4ED5-87BD-6D7D62FDDAB8}" type="presParOf" srcId="{73A2297E-4AA3-47BF-A161-F77FB87A1DE0}" destId="{116C042B-3219-435B-9094-9B7D996B24C1}" srcOrd="0" destOrd="0" presId="urn:microsoft.com/office/officeart/2005/8/layout/pList2"/>
    <dgm:cxn modelId="{C6963FFC-EDB3-45F3-8A93-12FC46A30B95}" type="presParOf" srcId="{116C042B-3219-435B-9094-9B7D996B24C1}" destId="{318B2FA2-39EE-48BA-A02F-3B8A607860B0}" srcOrd="0" destOrd="0" presId="urn:microsoft.com/office/officeart/2005/8/layout/pList2"/>
    <dgm:cxn modelId="{28FE8821-DF61-453F-B2C7-7104CCBF7315}" type="presParOf" srcId="{116C042B-3219-435B-9094-9B7D996B24C1}" destId="{85B5DCA4-C8F6-4CAD-9EA2-55B26AFE77CC}" srcOrd="1" destOrd="0" presId="urn:microsoft.com/office/officeart/2005/8/layout/pList2"/>
    <dgm:cxn modelId="{B15A19BB-F3E8-46AE-A696-DCC76DB35774}" type="presParOf" srcId="{116C042B-3219-435B-9094-9B7D996B24C1}" destId="{619E1A2F-BA69-4ACE-8847-9DA22A209A10}" srcOrd="2" destOrd="0" presId="urn:microsoft.com/office/officeart/2005/8/layout/pList2"/>
    <dgm:cxn modelId="{05A0A154-8E89-42D2-8295-1D9EF8A1AB63}" type="presParOf" srcId="{73A2297E-4AA3-47BF-A161-F77FB87A1DE0}" destId="{FDAD2E4E-65E4-41C9-B43E-E73CD083F347}" srcOrd="1" destOrd="0" presId="urn:microsoft.com/office/officeart/2005/8/layout/pList2"/>
    <dgm:cxn modelId="{37E3AA2A-A1D4-4BFD-980C-A85D2FC5BA28}" type="presParOf" srcId="{73A2297E-4AA3-47BF-A161-F77FB87A1DE0}" destId="{2CC1F992-3810-4E73-8A0A-DCD8DE7E5FD8}" srcOrd="2" destOrd="0" presId="urn:microsoft.com/office/officeart/2005/8/layout/pList2"/>
    <dgm:cxn modelId="{4B56C598-017D-4162-84BF-88BFB77194D9}" type="presParOf" srcId="{2CC1F992-3810-4E73-8A0A-DCD8DE7E5FD8}" destId="{785AEB6C-4E54-4378-80DE-77CF8D841D0C}" srcOrd="0" destOrd="0" presId="urn:microsoft.com/office/officeart/2005/8/layout/pList2"/>
    <dgm:cxn modelId="{45CDF18C-3D23-4D57-9C30-406CAF0487F8}" type="presParOf" srcId="{2CC1F992-3810-4E73-8A0A-DCD8DE7E5FD8}" destId="{C5615670-44BA-47EA-87E1-5448002EAF49}" srcOrd="1" destOrd="0" presId="urn:microsoft.com/office/officeart/2005/8/layout/pList2"/>
    <dgm:cxn modelId="{9B008D02-94A3-4E73-B10F-99F421E0C941}" type="presParOf" srcId="{2CC1F992-3810-4E73-8A0A-DCD8DE7E5FD8}" destId="{F7C50607-0265-4A38-8DC2-C0D9035764C4}" srcOrd="2" destOrd="0" presId="urn:microsoft.com/office/officeart/2005/8/layout/pList2"/>
    <dgm:cxn modelId="{0A513BD0-DDEE-48D3-B969-3D078B8DA535}" type="presParOf" srcId="{73A2297E-4AA3-47BF-A161-F77FB87A1DE0}" destId="{569E6CCF-CA9D-4810-80B4-E502D7297AA2}" srcOrd="3" destOrd="0" presId="urn:microsoft.com/office/officeart/2005/8/layout/pList2"/>
    <dgm:cxn modelId="{C1E33892-C21C-4B1F-BE91-F3397D7B77DA}" type="presParOf" srcId="{73A2297E-4AA3-47BF-A161-F77FB87A1DE0}" destId="{B3A257C4-CE65-4DEF-8F09-F45B266BB6F0}" srcOrd="4" destOrd="0" presId="urn:microsoft.com/office/officeart/2005/8/layout/pList2"/>
    <dgm:cxn modelId="{08B54C79-E841-4980-9074-FA46640E236D}" type="presParOf" srcId="{B3A257C4-CE65-4DEF-8F09-F45B266BB6F0}" destId="{A45B4121-7846-4B5B-92ED-35DE5E7151DF}" srcOrd="0" destOrd="0" presId="urn:microsoft.com/office/officeart/2005/8/layout/pList2"/>
    <dgm:cxn modelId="{AAF3344D-ED8F-4DE1-9870-53FEB7E58E0A}" type="presParOf" srcId="{B3A257C4-CE65-4DEF-8F09-F45B266BB6F0}" destId="{BCEA40BE-9C20-4713-9696-6076EE510C3B}" srcOrd="1" destOrd="0" presId="urn:microsoft.com/office/officeart/2005/8/layout/pList2"/>
    <dgm:cxn modelId="{8FCF7B5F-DD7B-47E3-8BBC-1497E8C56550}" type="presParOf" srcId="{B3A257C4-CE65-4DEF-8F09-F45B266BB6F0}" destId="{202040BB-3C6F-4711-BCEB-753DFD92719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9C4077-037D-46DB-8D4E-C4E6FDB87B38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801FB-3CC8-41C2-99C0-B0177A1A6175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Комп’ютерні технології на базі CD-ROM</a:t>
          </a:r>
          <a:endParaRPr lang="uk-UA" b="1" i="1" dirty="0">
            <a:latin typeface="Georgia" pitchFamily="18" charset="0"/>
          </a:endParaRPr>
        </a:p>
      </dgm:t>
    </dgm:pt>
    <dgm:pt modelId="{36A9AC2F-3631-4DB3-9141-7CFCF2B15B5B}" type="parTrans" cxnId="{AAA07B01-20BE-4138-8474-BF1EBDD1D49C}">
      <dgm:prSet/>
      <dgm:spPr/>
      <dgm:t>
        <a:bodyPr/>
        <a:lstStyle/>
        <a:p>
          <a:endParaRPr lang="uk-UA"/>
        </a:p>
      </dgm:t>
    </dgm:pt>
    <dgm:pt modelId="{6239F56F-D35B-4E19-AA68-2CBB89A775EF}" type="sibTrans" cxnId="{AAA07B01-20BE-4138-8474-BF1EBDD1D49C}">
      <dgm:prSet/>
      <dgm:spPr/>
      <dgm:t>
        <a:bodyPr/>
        <a:lstStyle/>
        <a:p>
          <a:endParaRPr lang="uk-UA"/>
        </a:p>
      </dgm:t>
    </dgm:pt>
    <dgm:pt modelId="{EC0188DC-3AA6-44AA-BEF4-129165534168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Технології </a:t>
          </a:r>
          <a:r>
            <a:rPr lang="uk-UA" b="1" i="1" dirty="0" err="1" smtClean="0">
              <a:latin typeface="Georgia" pitchFamily="18" charset="0"/>
            </a:rPr>
            <a:t>Веб</a:t>
          </a:r>
          <a:r>
            <a:rPr lang="uk-UA" b="1" i="1" dirty="0" smtClean="0">
              <a:latin typeface="Georgia" pitchFamily="18" charset="0"/>
            </a:rPr>
            <a:t> – 1.0. – </a:t>
          </a:r>
          <a:r>
            <a:rPr lang="uk-UA" b="1" i="1" dirty="0" err="1" smtClean="0">
              <a:latin typeface="Georgia" pitchFamily="18" charset="0"/>
            </a:rPr>
            <a:t>Інтернет-технології</a:t>
          </a:r>
          <a:r>
            <a:rPr lang="uk-UA" b="1" i="1" dirty="0" smtClean="0">
              <a:latin typeface="Georgia" pitchFamily="18" charset="0"/>
            </a:rPr>
            <a:t> першого покоління</a:t>
          </a:r>
          <a:endParaRPr lang="uk-UA" b="1" i="1" dirty="0">
            <a:latin typeface="Georgia" pitchFamily="18" charset="0"/>
          </a:endParaRPr>
        </a:p>
      </dgm:t>
    </dgm:pt>
    <dgm:pt modelId="{F8EECC25-51C0-4CE9-8079-06E7ABC379EE}" type="parTrans" cxnId="{F0C7EED0-2FA2-40DB-8307-95ACF8FBA0BC}">
      <dgm:prSet/>
      <dgm:spPr/>
      <dgm:t>
        <a:bodyPr/>
        <a:lstStyle/>
        <a:p>
          <a:endParaRPr lang="uk-UA"/>
        </a:p>
      </dgm:t>
    </dgm:pt>
    <dgm:pt modelId="{9EF227B3-6B00-414D-8E21-2554D76EB4FA}" type="sibTrans" cxnId="{F0C7EED0-2FA2-40DB-8307-95ACF8FBA0BC}">
      <dgm:prSet/>
      <dgm:spPr/>
      <dgm:t>
        <a:bodyPr/>
        <a:lstStyle/>
        <a:p>
          <a:endParaRPr lang="uk-UA"/>
        </a:p>
      </dgm:t>
    </dgm:pt>
    <dgm:pt modelId="{2F511FFD-49DE-4946-97D5-5912DDA501D2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Технології </a:t>
          </a:r>
          <a:r>
            <a:rPr lang="uk-UA" b="1" i="1" dirty="0" err="1" smtClean="0">
              <a:latin typeface="Georgia" pitchFamily="18" charset="0"/>
            </a:rPr>
            <a:t>Веб</a:t>
          </a:r>
          <a:r>
            <a:rPr lang="uk-UA" b="1" i="1" dirty="0" smtClean="0">
              <a:latin typeface="Georgia" pitchFamily="18" charset="0"/>
            </a:rPr>
            <a:t> – 2.0. – </a:t>
          </a:r>
          <a:r>
            <a:rPr lang="uk-UA" b="1" i="1" dirty="0" err="1" smtClean="0">
              <a:latin typeface="Georgia" pitchFamily="18" charset="0"/>
            </a:rPr>
            <a:t>Інтернет-технології</a:t>
          </a:r>
          <a:r>
            <a:rPr lang="uk-UA" b="1" i="1" dirty="0" smtClean="0">
              <a:latin typeface="Georgia" pitchFamily="18" charset="0"/>
            </a:rPr>
            <a:t> другого покоління</a:t>
          </a:r>
          <a:endParaRPr lang="uk-UA" b="1" i="1" dirty="0">
            <a:latin typeface="Georgia" pitchFamily="18" charset="0"/>
          </a:endParaRPr>
        </a:p>
      </dgm:t>
    </dgm:pt>
    <dgm:pt modelId="{7D0A32CE-4169-48F7-826F-B583B001AAF1}" type="parTrans" cxnId="{3542EC8F-8098-4CA3-A75D-9DBAFE618A92}">
      <dgm:prSet/>
      <dgm:spPr/>
      <dgm:t>
        <a:bodyPr/>
        <a:lstStyle/>
        <a:p>
          <a:endParaRPr lang="uk-UA"/>
        </a:p>
      </dgm:t>
    </dgm:pt>
    <dgm:pt modelId="{E946FD80-7B52-41C0-84CF-C7FDF72856DB}" type="sibTrans" cxnId="{3542EC8F-8098-4CA3-A75D-9DBAFE618A92}">
      <dgm:prSet/>
      <dgm:spPr/>
      <dgm:t>
        <a:bodyPr/>
        <a:lstStyle/>
        <a:p>
          <a:endParaRPr lang="uk-UA"/>
        </a:p>
      </dgm:t>
    </dgm:pt>
    <dgm:pt modelId="{D8EBBA83-9163-4D87-88E1-C926C49CF248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Технології </a:t>
          </a:r>
          <a:r>
            <a:rPr lang="uk-UA" b="1" i="1" dirty="0" err="1" smtClean="0">
              <a:latin typeface="Georgia" pitchFamily="18" charset="0"/>
            </a:rPr>
            <a:t>Веб</a:t>
          </a:r>
          <a:r>
            <a:rPr lang="uk-UA" b="1" i="1" dirty="0" smtClean="0">
              <a:latin typeface="Georgia" pitchFamily="18" charset="0"/>
            </a:rPr>
            <a:t> 3.0. – мобільні технології</a:t>
          </a:r>
          <a:endParaRPr lang="uk-UA" b="1" i="1" dirty="0">
            <a:latin typeface="Georgia" pitchFamily="18" charset="0"/>
          </a:endParaRPr>
        </a:p>
      </dgm:t>
    </dgm:pt>
    <dgm:pt modelId="{A23C8108-528A-4869-8B5D-13D97B2C41F4}" type="parTrans" cxnId="{6C78161D-9890-48E4-89C2-D29741906BD1}">
      <dgm:prSet/>
      <dgm:spPr/>
      <dgm:t>
        <a:bodyPr/>
        <a:lstStyle/>
        <a:p>
          <a:endParaRPr lang="uk-UA"/>
        </a:p>
      </dgm:t>
    </dgm:pt>
    <dgm:pt modelId="{12D0ABF1-EEED-412A-A9F7-40CD4942E55A}" type="sibTrans" cxnId="{6C78161D-9890-48E4-89C2-D29741906BD1}">
      <dgm:prSet/>
      <dgm:spPr/>
      <dgm:t>
        <a:bodyPr/>
        <a:lstStyle/>
        <a:p>
          <a:endParaRPr lang="uk-UA"/>
        </a:p>
      </dgm:t>
    </dgm:pt>
    <dgm:pt modelId="{120098CB-0F46-46F2-B56D-6918B1FF90DE}" type="pres">
      <dgm:prSet presAssocID="{B89C4077-037D-46DB-8D4E-C4E6FDB87B3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ED38EB3-2ECB-42A1-AAE5-5B1F1DFBD2FA}" type="pres">
      <dgm:prSet presAssocID="{B89C4077-037D-46DB-8D4E-C4E6FDB87B38}" presName="diamond" presStyleLbl="bgShp" presStyleIdx="0" presStyleCnt="1"/>
      <dgm:spPr/>
    </dgm:pt>
    <dgm:pt modelId="{29A988EF-5E2A-4445-AA94-6F735349C4F8}" type="pres">
      <dgm:prSet presAssocID="{B89C4077-037D-46DB-8D4E-C4E6FDB87B3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A6550E-C7B0-44B7-8DC8-9B217A9081A6}" type="pres">
      <dgm:prSet presAssocID="{B89C4077-037D-46DB-8D4E-C4E6FDB87B3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1BD49C-D69A-4482-97F9-DFC3780BE698}" type="pres">
      <dgm:prSet presAssocID="{B89C4077-037D-46DB-8D4E-C4E6FDB87B3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9230AB-443D-4EF5-A32E-67F68E6095B5}" type="pres">
      <dgm:prSet presAssocID="{B89C4077-037D-46DB-8D4E-C4E6FDB87B3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E8BDA74-3E20-4744-86F6-8279A9CDDC76}" type="presOf" srcId="{2F511FFD-49DE-4946-97D5-5912DDA501D2}" destId="{331BD49C-D69A-4482-97F9-DFC3780BE698}" srcOrd="0" destOrd="0" presId="urn:microsoft.com/office/officeart/2005/8/layout/matrix3"/>
    <dgm:cxn modelId="{3542EC8F-8098-4CA3-A75D-9DBAFE618A92}" srcId="{B89C4077-037D-46DB-8D4E-C4E6FDB87B38}" destId="{2F511FFD-49DE-4946-97D5-5912DDA501D2}" srcOrd="2" destOrd="0" parTransId="{7D0A32CE-4169-48F7-826F-B583B001AAF1}" sibTransId="{E946FD80-7B52-41C0-84CF-C7FDF72856DB}"/>
    <dgm:cxn modelId="{B67EFC05-A73E-4B95-A881-B7B067790DCA}" type="presOf" srcId="{1CD801FB-3CC8-41C2-99C0-B0177A1A6175}" destId="{29A988EF-5E2A-4445-AA94-6F735349C4F8}" srcOrd="0" destOrd="0" presId="urn:microsoft.com/office/officeart/2005/8/layout/matrix3"/>
    <dgm:cxn modelId="{B01DF579-32BB-4E32-87E5-BBE7B6CABD9D}" type="presOf" srcId="{D8EBBA83-9163-4D87-88E1-C926C49CF248}" destId="{069230AB-443D-4EF5-A32E-67F68E6095B5}" srcOrd="0" destOrd="0" presId="urn:microsoft.com/office/officeart/2005/8/layout/matrix3"/>
    <dgm:cxn modelId="{AAA07B01-20BE-4138-8474-BF1EBDD1D49C}" srcId="{B89C4077-037D-46DB-8D4E-C4E6FDB87B38}" destId="{1CD801FB-3CC8-41C2-99C0-B0177A1A6175}" srcOrd="0" destOrd="0" parTransId="{36A9AC2F-3631-4DB3-9141-7CFCF2B15B5B}" sibTransId="{6239F56F-D35B-4E19-AA68-2CBB89A775EF}"/>
    <dgm:cxn modelId="{F3B1ECBA-E6F5-4799-A31E-38FB16CB175B}" type="presOf" srcId="{EC0188DC-3AA6-44AA-BEF4-129165534168}" destId="{5CA6550E-C7B0-44B7-8DC8-9B217A9081A6}" srcOrd="0" destOrd="0" presId="urn:microsoft.com/office/officeart/2005/8/layout/matrix3"/>
    <dgm:cxn modelId="{F0C7EED0-2FA2-40DB-8307-95ACF8FBA0BC}" srcId="{B89C4077-037D-46DB-8D4E-C4E6FDB87B38}" destId="{EC0188DC-3AA6-44AA-BEF4-129165534168}" srcOrd="1" destOrd="0" parTransId="{F8EECC25-51C0-4CE9-8079-06E7ABC379EE}" sibTransId="{9EF227B3-6B00-414D-8E21-2554D76EB4FA}"/>
    <dgm:cxn modelId="{BA97C53C-602B-44FC-9126-6842BAECB7C1}" type="presOf" srcId="{B89C4077-037D-46DB-8D4E-C4E6FDB87B38}" destId="{120098CB-0F46-46F2-B56D-6918B1FF90DE}" srcOrd="0" destOrd="0" presId="urn:microsoft.com/office/officeart/2005/8/layout/matrix3"/>
    <dgm:cxn modelId="{6C78161D-9890-48E4-89C2-D29741906BD1}" srcId="{B89C4077-037D-46DB-8D4E-C4E6FDB87B38}" destId="{D8EBBA83-9163-4D87-88E1-C926C49CF248}" srcOrd="3" destOrd="0" parTransId="{A23C8108-528A-4869-8B5D-13D97B2C41F4}" sibTransId="{12D0ABF1-EEED-412A-A9F7-40CD4942E55A}"/>
    <dgm:cxn modelId="{6AFC21D5-CEE4-483D-9BEA-32862A37685D}" type="presParOf" srcId="{120098CB-0F46-46F2-B56D-6918B1FF90DE}" destId="{2ED38EB3-2ECB-42A1-AAE5-5B1F1DFBD2FA}" srcOrd="0" destOrd="0" presId="urn:microsoft.com/office/officeart/2005/8/layout/matrix3"/>
    <dgm:cxn modelId="{35DD82C5-DF04-489C-BBD9-6B2AD7EBCEE3}" type="presParOf" srcId="{120098CB-0F46-46F2-B56D-6918B1FF90DE}" destId="{29A988EF-5E2A-4445-AA94-6F735349C4F8}" srcOrd="1" destOrd="0" presId="urn:microsoft.com/office/officeart/2005/8/layout/matrix3"/>
    <dgm:cxn modelId="{3EE554AC-663C-48BD-8FE4-D774C313DA6D}" type="presParOf" srcId="{120098CB-0F46-46F2-B56D-6918B1FF90DE}" destId="{5CA6550E-C7B0-44B7-8DC8-9B217A9081A6}" srcOrd="2" destOrd="0" presId="urn:microsoft.com/office/officeart/2005/8/layout/matrix3"/>
    <dgm:cxn modelId="{93742706-5AC0-445C-B225-17BC633BBC0E}" type="presParOf" srcId="{120098CB-0F46-46F2-B56D-6918B1FF90DE}" destId="{331BD49C-D69A-4482-97F9-DFC3780BE698}" srcOrd="3" destOrd="0" presId="urn:microsoft.com/office/officeart/2005/8/layout/matrix3"/>
    <dgm:cxn modelId="{EA907E93-FD48-4449-BCFA-8B7DA389E67A}" type="presParOf" srcId="{120098CB-0F46-46F2-B56D-6918B1FF90DE}" destId="{069230AB-443D-4EF5-A32E-67F68E6095B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10B407-2712-4FD4-9A12-06B0D88A7C0F}" type="doc">
      <dgm:prSet loTypeId="urn:microsoft.com/office/officeart/2005/8/layout/bProcess3" loCatId="process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uk-UA"/>
        </a:p>
      </dgm:t>
    </dgm:pt>
    <dgm:pt modelId="{4F932CD3-962D-4859-923E-3836A2C46837}">
      <dgm:prSet phldrT="[Текст]" custT="1"/>
      <dgm:spPr/>
      <dgm:t>
        <a:bodyPr/>
        <a:lstStyle/>
        <a:p>
          <a:r>
            <a:rPr lang="uk-UA" sz="1300" b="1" i="0" dirty="0" smtClean="0">
              <a:latin typeface="Georgia" pitchFamily="18" charset="0"/>
            </a:rPr>
            <a:t>вивчення нового матеріалу через візуалізацію знань за допомогою демонстраційно-енциклопедичних програм та презентацій PowerPoint</a:t>
          </a:r>
          <a:endParaRPr lang="uk-UA" sz="1300" b="1" i="0" dirty="0">
            <a:latin typeface="Georgia" pitchFamily="18" charset="0"/>
          </a:endParaRPr>
        </a:p>
      </dgm:t>
    </dgm:pt>
    <dgm:pt modelId="{82FC2511-3262-46D3-AEAE-FA6C84CE0F67}" type="parTrans" cxnId="{CCC36222-1327-4262-8964-BA4115D6F091}">
      <dgm:prSet/>
      <dgm:spPr/>
      <dgm:t>
        <a:bodyPr/>
        <a:lstStyle/>
        <a:p>
          <a:endParaRPr lang="uk-UA"/>
        </a:p>
      </dgm:t>
    </dgm:pt>
    <dgm:pt modelId="{D884CE00-BE3A-4488-AABB-AA04B2853280}" type="sibTrans" cxnId="{CCC36222-1327-4262-8964-BA4115D6F091}">
      <dgm:prSet/>
      <dgm:spPr/>
      <dgm:t>
        <a:bodyPr/>
        <a:lstStyle/>
        <a:p>
          <a:endParaRPr lang="uk-UA"/>
        </a:p>
      </dgm:t>
    </dgm:pt>
    <dgm:pt modelId="{1A71B468-42F0-4AEA-885F-8FD48A38D52B}">
      <dgm:prSet phldrT="[Текст]" custT="1"/>
      <dgm:spPr/>
      <dgm:t>
        <a:bodyPr/>
        <a:lstStyle/>
        <a:p>
          <a:r>
            <a:rPr lang="uk-UA" sz="1300" b="1" i="0" dirty="0" smtClean="0">
              <a:latin typeface="Georgia" pitchFamily="18" charset="0"/>
            </a:rPr>
            <a:t>проведення віртуальних лабораторних та практичних робіт з використанням навчальних програм</a:t>
          </a:r>
          <a:endParaRPr lang="uk-UA" sz="1300" b="1" i="0" dirty="0">
            <a:latin typeface="Georgia" pitchFamily="18" charset="0"/>
          </a:endParaRPr>
        </a:p>
      </dgm:t>
    </dgm:pt>
    <dgm:pt modelId="{931A7E76-90E6-4A2C-9FA6-55FC4F6D17C8}" type="parTrans" cxnId="{E2488268-3493-45FD-81D8-CF25309C0F33}">
      <dgm:prSet/>
      <dgm:spPr/>
      <dgm:t>
        <a:bodyPr/>
        <a:lstStyle/>
        <a:p>
          <a:endParaRPr lang="uk-UA"/>
        </a:p>
      </dgm:t>
    </dgm:pt>
    <dgm:pt modelId="{B7958546-3360-4ABE-A1C1-95F12091A377}" type="sibTrans" cxnId="{E2488268-3493-45FD-81D8-CF25309C0F33}">
      <dgm:prSet/>
      <dgm:spPr/>
      <dgm:t>
        <a:bodyPr/>
        <a:lstStyle/>
        <a:p>
          <a:endParaRPr lang="uk-UA"/>
        </a:p>
      </dgm:t>
    </dgm:pt>
    <dgm:pt modelId="{44832144-4228-446F-BFBC-A90182FA1A4C}">
      <dgm:prSet phldrT="[Текст]" custT="1"/>
      <dgm:spPr/>
      <dgm:t>
        <a:bodyPr/>
        <a:lstStyle/>
        <a:p>
          <a:r>
            <a:rPr lang="uk-UA" sz="1300" b="1" i="0" dirty="0" smtClean="0">
              <a:latin typeface="Georgia" pitchFamily="18" charset="0"/>
            </a:rPr>
            <a:t>закріплення знань – проведення тренінгів за допомогою різноманітних навчальних програм</a:t>
          </a:r>
          <a:endParaRPr lang="uk-UA" sz="1300" b="1" i="0" dirty="0">
            <a:latin typeface="Georgia" pitchFamily="18" charset="0"/>
          </a:endParaRPr>
        </a:p>
      </dgm:t>
    </dgm:pt>
    <dgm:pt modelId="{3F1F573D-EC78-4AC5-8FFB-6C32F5BDF0FE}" type="parTrans" cxnId="{9A952AE8-3A8A-430F-9CF2-9245AE814268}">
      <dgm:prSet/>
      <dgm:spPr/>
      <dgm:t>
        <a:bodyPr/>
        <a:lstStyle/>
        <a:p>
          <a:endParaRPr lang="uk-UA"/>
        </a:p>
      </dgm:t>
    </dgm:pt>
    <dgm:pt modelId="{8C72F6D5-58D9-41DE-8B79-3BE99E29D110}" type="sibTrans" cxnId="{9A952AE8-3A8A-430F-9CF2-9245AE814268}">
      <dgm:prSet/>
      <dgm:spPr/>
      <dgm:t>
        <a:bodyPr/>
        <a:lstStyle/>
        <a:p>
          <a:endParaRPr lang="uk-UA"/>
        </a:p>
      </dgm:t>
    </dgm:pt>
    <dgm:pt modelId="{EE619F52-70CE-4E99-AA86-245D01541374}">
      <dgm:prSet phldrT="[Текст]" custT="1"/>
      <dgm:spPr/>
      <dgm:t>
        <a:bodyPr/>
        <a:lstStyle/>
        <a:p>
          <a:r>
            <a:rPr lang="uk-UA" sz="1300" b="1" i="0" dirty="0" smtClean="0">
              <a:latin typeface="Georgia" pitchFamily="18" charset="0"/>
            </a:rPr>
            <a:t>здійснення контролю та перевірки – програми тестування й оцінювання, контролюючі програми</a:t>
          </a:r>
          <a:endParaRPr lang="uk-UA" sz="1300" b="1" i="0" dirty="0">
            <a:latin typeface="Georgia" pitchFamily="18" charset="0"/>
          </a:endParaRPr>
        </a:p>
      </dgm:t>
    </dgm:pt>
    <dgm:pt modelId="{F7BCB28C-85FE-4E6D-A7EE-396A517C6554}" type="parTrans" cxnId="{B7AC8C40-D935-4FBD-B50E-931F18EA796C}">
      <dgm:prSet/>
      <dgm:spPr/>
      <dgm:t>
        <a:bodyPr/>
        <a:lstStyle/>
        <a:p>
          <a:endParaRPr lang="uk-UA"/>
        </a:p>
      </dgm:t>
    </dgm:pt>
    <dgm:pt modelId="{E8D9E00D-D4E6-474C-AA2D-ADB1FFE972A7}" type="sibTrans" cxnId="{B7AC8C40-D935-4FBD-B50E-931F18EA796C}">
      <dgm:prSet/>
      <dgm:spPr/>
      <dgm:t>
        <a:bodyPr/>
        <a:lstStyle/>
        <a:p>
          <a:endParaRPr lang="uk-UA"/>
        </a:p>
      </dgm:t>
    </dgm:pt>
    <dgm:pt modelId="{4A2B95C0-AC12-4CD3-A700-8131082CB31E}">
      <dgm:prSet phldrT="[Текст]" custT="1"/>
      <dgm:spPr/>
      <dgm:t>
        <a:bodyPr/>
        <a:lstStyle/>
        <a:p>
          <a:r>
            <a:rPr lang="uk-UA" sz="1300" b="1" i="0" dirty="0" smtClean="0">
              <a:latin typeface="Georgia" pitchFamily="18" charset="0"/>
            </a:rPr>
            <a:t>проведення самостійної роботи учнів у програмах «репетитор», енциклопедії</a:t>
          </a:r>
          <a:r>
            <a:rPr lang="uk-UA" sz="1200" b="1" i="1" dirty="0" smtClean="0">
              <a:latin typeface="Georgia" pitchFamily="18" charset="0"/>
            </a:rPr>
            <a:t>, </a:t>
          </a:r>
          <a:r>
            <a:rPr lang="uk-UA" sz="1200" b="1" i="0" dirty="0" smtClean="0">
              <a:latin typeface="Georgia" pitchFamily="18" charset="0"/>
            </a:rPr>
            <a:t>різноманітні розвивальні програми</a:t>
          </a:r>
          <a:endParaRPr lang="uk-UA" sz="1200" b="1" i="0" dirty="0">
            <a:latin typeface="Georgia" pitchFamily="18" charset="0"/>
          </a:endParaRPr>
        </a:p>
      </dgm:t>
    </dgm:pt>
    <dgm:pt modelId="{CCC1D6EA-9738-476C-8B92-04C45913C98F}" type="parTrans" cxnId="{1EBFA258-140C-47D9-8958-BCAFC822088C}">
      <dgm:prSet/>
      <dgm:spPr/>
      <dgm:t>
        <a:bodyPr/>
        <a:lstStyle/>
        <a:p>
          <a:endParaRPr lang="uk-UA"/>
        </a:p>
      </dgm:t>
    </dgm:pt>
    <dgm:pt modelId="{CC71AE08-AB31-461B-9F77-717EB17A3E32}" type="sibTrans" cxnId="{1EBFA258-140C-47D9-8958-BCAFC822088C}">
      <dgm:prSet/>
      <dgm:spPr/>
      <dgm:t>
        <a:bodyPr/>
        <a:lstStyle/>
        <a:p>
          <a:endParaRPr lang="uk-UA"/>
        </a:p>
      </dgm:t>
    </dgm:pt>
    <dgm:pt modelId="{5890745A-E760-4F33-B4DE-C7928E338405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проведення інтегрованих уроків за методом проектів, результатом яких є створення web-сторінок, проведення телеконференцій тощо</a:t>
          </a:r>
          <a:endParaRPr lang="uk-UA" b="1" i="0" dirty="0">
            <a:latin typeface="Georgia" pitchFamily="18" charset="0"/>
          </a:endParaRPr>
        </a:p>
      </dgm:t>
    </dgm:pt>
    <dgm:pt modelId="{C1AA8EAB-64F7-4CE9-A005-738B35BC5BD2}" type="parTrans" cxnId="{6198D47E-151A-4DC4-B735-D4AF36F41D47}">
      <dgm:prSet/>
      <dgm:spPr/>
      <dgm:t>
        <a:bodyPr/>
        <a:lstStyle/>
        <a:p>
          <a:endParaRPr lang="uk-UA"/>
        </a:p>
      </dgm:t>
    </dgm:pt>
    <dgm:pt modelId="{B364C363-604D-4BF9-BCED-9EEDC120BA41}" type="sibTrans" cxnId="{6198D47E-151A-4DC4-B735-D4AF36F41D47}">
      <dgm:prSet/>
      <dgm:spPr/>
      <dgm:t>
        <a:bodyPr/>
        <a:lstStyle/>
        <a:p>
          <a:endParaRPr lang="uk-UA"/>
        </a:p>
      </dgm:t>
    </dgm:pt>
    <dgm:pt modelId="{96BE07AE-7032-45B0-80B0-67D10B5A654C}" type="pres">
      <dgm:prSet presAssocID="{4810B407-2712-4FD4-9A12-06B0D88A7C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F30E01E-7ED5-4E5A-BFC7-6204B858F1E7}" type="pres">
      <dgm:prSet presAssocID="{4F932CD3-962D-4859-923E-3836A2C46837}" presName="node" presStyleLbl="node1" presStyleIdx="0" presStyleCnt="6" custScaleY="1331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E1A38B-21B4-461B-B5D0-69B097728B2C}" type="pres">
      <dgm:prSet presAssocID="{D884CE00-BE3A-4488-AABB-AA04B2853280}" presName="sibTrans" presStyleLbl="sibTrans1D1" presStyleIdx="0" presStyleCnt="5"/>
      <dgm:spPr/>
      <dgm:t>
        <a:bodyPr/>
        <a:lstStyle/>
        <a:p>
          <a:endParaRPr lang="uk-UA"/>
        </a:p>
      </dgm:t>
    </dgm:pt>
    <dgm:pt modelId="{AE775840-0CDC-4F6E-B1E1-3090EF59A504}" type="pres">
      <dgm:prSet presAssocID="{D884CE00-BE3A-4488-AABB-AA04B2853280}" presName="connectorText" presStyleLbl="sibTrans1D1" presStyleIdx="0" presStyleCnt="5"/>
      <dgm:spPr/>
      <dgm:t>
        <a:bodyPr/>
        <a:lstStyle/>
        <a:p>
          <a:endParaRPr lang="uk-UA"/>
        </a:p>
      </dgm:t>
    </dgm:pt>
    <dgm:pt modelId="{642AEF89-B622-4B07-B678-7E29544125F7}" type="pres">
      <dgm:prSet presAssocID="{1A71B468-42F0-4AEA-885F-8FD48A38D52B}" presName="node" presStyleLbl="node1" presStyleIdx="1" presStyleCnt="6" custScaleY="1331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3EBC72-549C-4EB6-90D4-2199535E72BA}" type="pres">
      <dgm:prSet presAssocID="{B7958546-3360-4ABE-A1C1-95F12091A377}" presName="sibTrans" presStyleLbl="sibTrans1D1" presStyleIdx="1" presStyleCnt="5"/>
      <dgm:spPr/>
      <dgm:t>
        <a:bodyPr/>
        <a:lstStyle/>
        <a:p>
          <a:endParaRPr lang="uk-UA"/>
        </a:p>
      </dgm:t>
    </dgm:pt>
    <dgm:pt modelId="{DA87357F-26CB-4CBA-82C5-DFD14E95F30F}" type="pres">
      <dgm:prSet presAssocID="{B7958546-3360-4ABE-A1C1-95F12091A377}" presName="connectorText" presStyleLbl="sibTrans1D1" presStyleIdx="1" presStyleCnt="5"/>
      <dgm:spPr/>
      <dgm:t>
        <a:bodyPr/>
        <a:lstStyle/>
        <a:p>
          <a:endParaRPr lang="uk-UA"/>
        </a:p>
      </dgm:t>
    </dgm:pt>
    <dgm:pt modelId="{22BEE283-C34A-4FC8-9F30-07BBA62157F0}" type="pres">
      <dgm:prSet presAssocID="{44832144-4228-446F-BFBC-A90182FA1A4C}" presName="node" presStyleLbl="node1" presStyleIdx="2" presStyleCnt="6" custScaleY="1347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F2FABE-75A9-43D6-A0A2-61F962204951}" type="pres">
      <dgm:prSet presAssocID="{8C72F6D5-58D9-41DE-8B79-3BE99E29D110}" presName="sibTrans" presStyleLbl="sibTrans1D1" presStyleIdx="2" presStyleCnt="5"/>
      <dgm:spPr/>
      <dgm:t>
        <a:bodyPr/>
        <a:lstStyle/>
        <a:p>
          <a:endParaRPr lang="uk-UA"/>
        </a:p>
      </dgm:t>
    </dgm:pt>
    <dgm:pt modelId="{E7245201-89F7-49DB-873B-24A5C31D3B36}" type="pres">
      <dgm:prSet presAssocID="{8C72F6D5-58D9-41DE-8B79-3BE99E29D110}" presName="connectorText" presStyleLbl="sibTrans1D1" presStyleIdx="2" presStyleCnt="5"/>
      <dgm:spPr/>
      <dgm:t>
        <a:bodyPr/>
        <a:lstStyle/>
        <a:p>
          <a:endParaRPr lang="uk-UA"/>
        </a:p>
      </dgm:t>
    </dgm:pt>
    <dgm:pt modelId="{F756738B-65B8-4229-A7BB-642EE7AEEA84}" type="pres">
      <dgm:prSet presAssocID="{EE619F52-70CE-4E99-AA86-245D01541374}" presName="node" presStyleLbl="node1" presStyleIdx="3" presStyleCnt="6" custScaleY="1385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BBA07A-C33A-49E6-BC3B-E3F3FDC45171}" type="pres">
      <dgm:prSet presAssocID="{E8D9E00D-D4E6-474C-AA2D-ADB1FFE972A7}" presName="sibTrans" presStyleLbl="sibTrans1D1" presStyleIdx="3" presStyleCnt="5"/>
      <dgm:spPr/>
      <dgm:t>
        <a:bodyPr/>
        <a:lstStyle/>
        <a:p>
          <a:endParaRPr lang="uk-UA"/>
        </a:p>
      </dgm:t>
    </dgm:pt>
    <dgm:pt modelId="{AB73C276-9CB3-4AD9-8376-4824EA290F99}" type="pres">
      <dgm:prSet presAssocID="{E8D9E00D-D4E6-474C-AA2D-ADB1FFE972A7}" presName="connectorText" presStyleLbl="sibTrans1D1" presStyleIdx="3" presStyleCnt="5"/>
      <dgm:spPr/>
      <dgm:t>
        <a:bodyPr/>
        <a:lstStyle/>
        <a:p>
          <a:endParaRPr lang="uk-UA"/>
        </a:p>
      </dgm:t>
    </dgm:pt>
    <dgm:pt modelId="{F5E4DCF0-0786-4B8B-B06B-2332C58CAD46}" type="pres">
      <dgm:prSet presAssocID="{4A2B95C0-AC12-4CD3-A700-8131082CB31E}" presName="node" presStyleLbl="node1" presStyleIdx="4" presStyleCnt="6" custScaleY="1385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275E9D-C417-4944-AE2F-DFC2DD3F185F}" type="pres">
      <dgm:prSet presAssocID="{CC71AE08-AB31-461B-9F77-717EB17A3E32}" presName="sibTrans" presStyleLbl="sibTrans1D1" presStyleIdx="4" presStyleCnt="5"/>
      <dgm:spPr/>
      <dgm:t>
        <a:bodyPr/>
        <a:lstStyle/>
        <a:p>
          <a:endParaRPr lang="uk-UA"/>
        </a:p>
      </dgm:t>
    </dgm:pt>
    <dgm:pt modelId="{82F71BFF-03BB-4A0F-99EB-8455F57256D6}" type="pres">
      <dgm:prSet presAssocID="{CC71AE08-AB31-461B-9F77-717EB17A3E32}" presName="connectorText" presStyleLbl="sibTrans1D1" presStyleIdx="4" presStyleCnt="5"/>
      <dgm:spPr/>
      <dgm:t>
        <a:bodyPr/>
        <a:lstStyle/>
        <a:p>
          <a:endParaRPr lang="uk-UA"/>
        </a:p>
      </dgm:t>
    </dgm:pt>
    <dgm:pt modelId="{86FF385C-F919-444C-BC2E-A98EF63EB7A2}" type="pres">
      <dgm:prSet presAssocID="{5890745A-E760-4F33-B4DE-C7928E338405}" presName="node" presStyleLbl="node1" presStyleIdx="5" presStyleCnt="6" custScaleY="1385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35239CC-89CF-46EE-8699-FEEDB0387088}" type="presOf" srcId="{CC71AE08-AB31-461B-9F77-717EB17A3E32}" destId="{82F71BFF-03BB-4A0F-99EB-8455F57256D6}" srcOrd="1" destOrd="0" presId="urn:microsoft.com/office/officeart/2005/8/layout/bProcess3"/>
    <dgm:cxn modelId="{D53C1DE1-01D2-4570-9733-64A8D55F65DC}" type="presOf" srcId="{D884CE00-BE3A-4488-AABB-AA04B2853280}" destId="{EBE1A38B-21B4-461B-B5D0-69B097728B2C}" srcOrd="0" destOrd="0" presId="urn:microsoft.com/office/officeart/2005/8/layout/bProcess3"/>
    <dgm:cxn modelId="{E2488268-3493-45FD-81D8-CF25309C0F33}" srcId="{4810B407-2712-4FD4-9A12-06B0D88A7C0F}" destId="{1A71B468-42F0-4AEA-885F-8FD48A38D52B}" srcOrd="1" destOrd="0" parTransId="{931A7E76-90E6-4A2C-9FA6-55FC4F6D17C8}" sibTransId="{B7958546-3360-4ABE-A1C1-95F12091A377}"/>
    <dgm:cxn modelId="{D8B7AAF6-C2BA-4C93-B149-A8A408E07309}" type="presOf" srcId="{B7958546-3360-4ABE-A1C1-95F12091A377}" destId="{EB3EBC72-549C-4EB6-90D4-2199535E72BA}" srcOrd="0" destOrd="0" presId="urn:microsoft.com/office/officeart/2005/8/layout/bProcess3"/>
    <dgm:cxn modelId="{F0608055-9EF1-4ACB-941E-C852779B4734}" type="presOf" srcId="{D884CE00-BE3A-4488-AABB-AA04B2853280}" destId="{AE775840-0CDC-4F6E-B1E1-3090EF59A504}" srcOrd="1" destOrd="0" presId="urn:microsoft.com/office/officeart/2005/8/layout/bProcess3"/>
    <dgm:cxn modelId="{1EBFA258-140C-47D9-8958-BCAFC822088C}" srcId="{4810B407-2712-4FD4-9A12-06B0D88A7C0F}" destId="{4A2B95C0-AC12-4CD3-A700-8131082CB31E}" srcOrd="4" destOrd="0" parTransId="{CCC1D6EA-9738-476C-8B92-04C45913C98F}" sibTransId="{CC71AE08-AB31-461B-9F77-717EB17A3E32}"/>
    <dgm:cxn modelId="{FCBA1743-C151-4B3E-810C-1B1CD86AA521}" type="presOf" srcId="{8C72F6D5-58D9-41DE-8B79-3BE99E29D110}" destId="{E7245201-89F7-49DB-873B-24A5C31D3B36}" srcOrd="1" destOrd="0" presId="urn:microsoft.com/office/officeart/2005/8/layout/bProcess3"/>
    <dgm:cxn modelId="{9B03FCA4-03D2-45D0-ABFC-A4DA042D766A}" type="presOf" srcId="{4810B407-2712-4FD4-9A12-06B0D88A7C0F}" destId="{96BE07AE-7032-45B0-80B0-67D10B5A654C}" srcOrd="0" destOrd="0" presId="urn:microsoft.com/office/officeart/2005/8/layout/bProcess3"/>
    <dgm:cxn modelId="{194E4352-57C2-47F2-AAA4-598594B0622C}" type="presOf" srcId="{1A71B468-42F0-4AEA-885F-8FD48A38D52B}" destId="{642AEF89-B622-4B07-B678-7E29544125F7}" srcOrd="0" destOrd="0" presId="urn:microsoft.com/office/officeart/2005/8/layout/bProcess3"/>
    <dgm:cxn modelId="{6198D47E-151A-4DC4-B735-D4AF36F41D47}" srcId="{4810B407-2712-4FD4-9A12-06B0D88A7C0F}" destId="{5890745A-E760-4F33-B4DE-C7928E338405}" srcOrd="5" destOrd="0" parTransId="{C1AA8EAB-64F7-4CE9-A005-738B35BC5BD2}" sibTransId="{B364C363-604D-4BF9-BCED-9EEDC120BA41}"/>
    <dgm:cxn modelId="{9A952AE8-3A8A-430F-9CF2-9245AE814268}" srcId="{4810B407-2712-4FD4-9A12-06B0D88A7C0F}" destId="{44832144-4228-446F-BFBC-A90182FA1A4C}" srcOrd="2" destOrd="0" parTransId="{3F1F573D-EC78-4AC5-8FFB-6C32F5BDF0FE}" sibTransId="{8C72F6D5-58D9-41DE-8B79-3BE99E29D110}"/>
    <dgm:cxn modelId="{3E315D02-58F4-4A1D-92D2-DC6D65AE7CAA}" type="presOf" srcId="{44832144-4228-446F-BFBC-A90182FA1A4C}" destId="{22BEE283-C34A-4FC8-9F30-07BBA62157F0}" srcOrd="0" destOrd="0" presId="urn:microsoft.com/office/officeart/2005/8/layout/bProcess3"/>
    <dgm:cxn modelId="{3893BCAD-F23F-4669-9F72-85D818092E60}" type="presOf" srcId="{E8D9E00D-D4E6-474C-AA2D-ADB1FFE972A7}" destId="{40BBA07A-C33A-49E6-BC3B-E3F3FDC45171}" srcOrd="0" destOrd="0" presId="urn:microsoft.com/office/officeart/2005/8/layout/bProcess3"/>
    <dgm:cxn modelId="{623D885D-3A4F-44EF-9498-85472762862A}" type="presOf" srcId="{4A2B95C0-AC12-4CD3-A700-8131082CB31E}" destId="{F5E4DCF0-0786-4B8B-B06B-2332C58CAD46}" srcOrd="0" destOrd="0" presId="urn:microsoft.com/office/officeart/2005/8/layout/bProcess3"/>
    <dgm:cxn modelId="{6C323231-A6FD-43C6-B0DA-F356190C5FD2}" type="presOf" srcId="{4F932CD3-962D-4859-923E-3836A2C46837}" destId="{8F30E01E-7ED5-4E5A-BFC7-6204B858F1E7}" srcOrd="0" destOrd="0" presId="urn:microsoft.com/office/officeart/2005/8/layout/bProcess3"/>
    <dgm:cxn modelId="{BD93A73C-EE0B-443F-A925-5A56E45F6E74}" type="presOf" srcId="{B7958546-3360-4ABE-A1C1-95F12091A377}" destId="{DA87357F-26CB-4CBA-82C5-DFD14E95F30F}" srcOrd="1" destOrd="0" presId="urn:microsoft.com/office/officeart/2005/8/layout/bProcess3"/>
    <dgm:cxn modelId="{B7AC8C40-D935-4FBD-B50E-931F18EA796C}" srcId="{4810B407-2712-4FD4-9A12-06B0D88A7C0F}" destId="{EE619F52-70CE-4E99-AA86-245D01541374}" srcOrd="3" destOrd="0" parTransId="{F7BCB28C-85FE-4E6D-A7EE-396A517C6554}" sibTransId="{E8D9E00D-D4E6-474C-AA2D-ADB1FFE972A7}"/>
    <dgm:cxn modelId="{C0107506-747B-458F-A6F0-65E5D96144E0}" type="presOf" srcId="{E8D9E00D-D4E6-474C-AA2D-ADB1FFE972A7}" destId="{AB73C276-9CB3-4AD9-8376-4824EA290F99}" srcOrd="1" destOrd="0" presId="urn:microsoft.com/office/officeart/2005/8/layout/bProcess3"/>
    <dgm:cxn modelId="{46848834-6EB0-42CF-8EE5-A1E5D4D88B25}" type="presOf" srcId="{5890745A-E760-4F33-B4DE-C7928E338405}" destId="{86FF385C-F919-444C-BC2E-A98EF63EB7A2}" srcOrd="0" destOrd="0" presId="urn:microsoft.com/office/officeart/2005/8/layout/bProcess3"/>
    <dgm:cxn modelId="{8571A487-7271-4E6E-87FE-F9A0CAAF6BDB}" type="presOf" srcId="{8C72F6D5-58D9-41DE-8B79-3BE99E29D110}" destId="{B5F2FABE-75A9-43D6-A0A2-61F962204951}" srcOrd="0" destOrd="0" presId="urn:microsoft.com/office/officeart/2005/8/layout/bProcess3"/>
    <dgm:cxn modelId="{F47ADE26-10B8-4FDF-AC27-48A2DA63254F}" type="presOf" srcId="{EE619F52-70CE-4E99-AA86-245D01541374}" destId="{F756738B-65B8-4229-A7BB-642EE7AEEA84}" srcOrd="0" destOrd="0" presId="urn:microsoft.com/office/officeart/2005/8/layout/bProcess3"/>
    <dgm:cxn modelId="{375E2062-ED6E-40BD-BF4C-C0A58976E633}" type="presOf" srcId="{CC71AE08-AB31-461B-9F77-717EB17A3E32}" destId="{C4275E9D-C417-4944-AE2F-DFC2DD3F185F}" srcOrd="0" destOrd="0" presId="urn:microsoft.com/office/officeart/2005/8/layout/bProcess3"/>
    <dgm:cxn modelId="{CCC36222-1327-4262-8964-BA4115D6F091}" srcId="{4810B407-2712-4FD4-9A12-06B0D88A7C0F}" destId="{4F932CD3-962D-4859-923E-3836A2C46837}" srcOrd="0" destOrd="0" parTransId="{82FC2511-3262-46D3-AEAE-FA6C84CE0F67}" sibTransId="{D884CE00-BE3A-4488-AABB-AA04B2853280}"/>
    <dgm:cxn modelId="{A851FF6D-35AB-415A-A938-F919474E0BB0}" type="presParOf" srcId="{96BE07AE-7032-45B0-80B0-67D10B5A654C}" destId="{8F30E01E-7ED5-4E5A-BFC7-6204B858F1E7}" srcOrd="0" destOrd="0" presId="urn:microsoft.com/office/officeart/2005/8/layout/bProcess3"/>
    <dgm:cxn modelId="{AEF0EF59-2181-4BB4-88C2-B22B256C3B8A}" type="presParOf" srcId="{96BE07AE-7032-45B0-80B0-67D10B5A654C}" destId="{EBE1A38B-21B4-461B-B5D0-69B097728B2C}" srcOrd="1" destOrd="0" presId="urn:microsoft.com/office/officeart/2005/8/layout/bProcess3"/>
    <dgm:cxn modelId="{A00AC925-5E91-438B-BF27-4D41BB818651}" type="presParOf" srcId="{EBE1A38B-21B4-461B-B5D0-69B097728B2C}" destId="{AE775840-0CDC-4F6E-B1E1-3090EF59A504}" srcOrd="0" destOrd="0" presId="urn:microsoft.com/office/officeart/2005/8/layout/bProcess3"/>
    <dgm:cxn modelId="{54903F9A-5C4A-4AAF-95BC-CC78AA27E40D}" type="presParOf" srcId="{96BE07AE-7032-45B0-80B0-67D10B5A654C}" destId="{642AEF89-B622-4B07-B678-7E29544125F7}" srcOrd="2" destOrd="0" presId="urn:microsoft.com/office/officeart/2005/8/layout/bProcess3"/>
    <dgm:cxn modelId="{AA837F86-19EB-46E6-9947-884B8BFB9681}" type="presParOf" srcId="{96BE07AE-7032-45B0-80B0-67D10B5A654C}" destId="{EB3EBC72-549C-4EB6-90D4-2199535E72BA}" srcOrd="3" destOrd="0" presId="urn:microsoft.com/office/officeart/2005/8/layout/bProcess3"/>
    <dgm:cxn modelId="{01495D15-4DFE-4F62-AC2D-221DA4A94C31}" type="presParOf" srcId="{EB3EBC72-549C-4EB6-90D4-2199535E72BA}" destId="{DA87357F-26CB-4CBA-82C5-DFD14E95F30F}" srcOrd="0" destOrd="0" presId="urn:microsoft.com/office/officeart/2005/8/layout/bProcess3"/>
    <dgm:cxn modelId="{4F777E55-DF0B-4681-B956-402BED38F621}" type="presParOf" srcId="{96BE07AE-7032-45B0-80B0-67D10B5A654C}" destId="{22BEE283-C34A-4FC8-9F30-07BBA62157F0}" srcOrd="4" destOrd="0" presId="urn:microsoft.com/office/officeart/2005/8/layout/bProcess3"/>
    <dgm:cxn modelId="{AFA1B56B-0A4A-49C5-A0E4-BA865D528ECB}" type="presParOf" srcId="{96BE07AE-7032-45B0-80B0-67D10B5A654C}" destId="{B5F2FABE-75A9-43D6-A0A2-61F962204951}" srcOrd="5" destOrd="0" presId="urn:microsoft.com/office/officeart/2005/8/layout/bProcess3"/>
    <dgm:cxn modelId="{E703DE4E-C167-4233-B825-6D4C93DBF2BC}" type="presParOf" srcId="{B5F2FABE-75A9-43D6-A0A2-61F962204951}" destId="{E7245201-89F7-49DB-873B-24A5C31D3B36}" srcOrd="0" destOrd="0" presId="urn:microsoft.com/office/officeart/2005/8/layout/bProcess3"/>
    <dgm:cxn modelId="{64CB18A6-A1D8-45F5-B409-6ABEB3297291}" type="presParOf" srcId="{96BE07AE-7032-45B0-80B0-67D10B5A654C}" destId="{F756738B-65B8-4229-A7BB-642EE7AEEA84}" srcOrd="6" destOrd="0" presId="urn:microsoft.com/office/officeart/2005/8/layout/bProcess3"/>
    <dgm:cxn modelId="{980F7A67-27AC-4C09-BC69-9CC2CF168B47}" type="presParOf" srcId="{96BE07AE-7032-45B0-80B0-67D10B5A654C}" destId="{40BBA07A-C33A-49E6-BC3B-E3F3FDC45171}" srcOrd="7" destOrd="0" presId="urn:microsoft.com/office/officeart/2005/8/layout/bProcess3"/>
    <dgm:cxn modelId="{77A6FE45-F7BE-4BC2-BD2A-0E21FFA80664}" type="presParOf" srcId="{40BBA07A-C33A-49E6-BC3B-E3F3FDC45171}" destId="{AB73C276-9CB3-4AD9-8376-4824EA290F99}" srcOrd="0" destOrd="0" presId="urn:microsoft.com/office/officeart/2005/8/layout/bProcess3"/>
    <dgm:cxn modelId="{D6178BDD-7511-413C-8D85-ABD91460787A}" type="presParOf" srcId="{96BE07AE-7032-45B0-80B0-67D10B5A654C}" destId="{F5E4DCF0-0786-4B8B-B06B-2332C58CAD46}" srcOrd="8" destOrd="0" presId="urn:microsoft.com/office/officeart/2005/8/layout/bProcess3"/>
    <dgm:cxn modelId="{0EF41E00-CDE7-4C14-AB78-44EEDF6D573C}" type="presParOf" srcId="{96BE07AE-7032-45B0-80B0-67D10B5A654C}" destId="{C4275E9D-C417-4944-AE2F-DFC2DD3F185F}" srcOrd="9" destOrd="0" presId="urn:microsoft.com/office/officeart/2005/8/layout/bProcess3"/>
    <dgm:cxn modelId="{0C74628C-C4D1-4565-B882-BB5CF22D963B}" type="presParOf" srcId="{C4275E9D-C417-4944-AE2F-DFC2DD3F185F}" destId="{82F71BFF-03BB-4A0F-99EB-8455F57256D6}" srcOrd="0" destOrd="0" presId="urn:microsoft.com/office/officeart/2005/8/layout/bProcess3"/>
    <dgm:cxn modelId="{30717116-AC38-48E3-8A94-FBA6CB6562C7}" type="presParOf" srcId="{96BE07AE-7032-45B0-80B0-67D10B5A654C}" destId="{86FF385C-F919-444C-BC2E-A98EF63EB7A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7E73A5-92F5-42DA-9E3C-E54E9F710A9D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53EC8963-B515-496A-92A5-C5824D74B93C}">
      <dgm:prSet phldrT="[Текст]" custT="1"/>
      <dgm:spPr/>
      <dgm:t>
        <a:bodyPr/>
        <a:lstStyle/>
        <a:p>
          <a:pPr algn="ctr"/>
          <a:r>
            <a:rPr lang="uk-UA" sz="3600" i="1" baseline="0" smtClean="0">
              <a:latin typeface="Georgia" pitchFamily="18" charset="0"/>
            </a:rPr>
            <a:t>Освітні технології</a:t>
          </a:r>
          <a:endParaRPr lang="uk-UA" sz="3600" dirty="0">
            <a:latin typeface="Georgia" pitchFamily="18" charset="0"/>
          </a:endParaRPr>
        </a:p>
      </dgm:t>
    </dgm:pt>
    <dgm:pt modelId="{72266E91-8DEE-41C0-BF53-1AF2C502690D}" type="parTrans" cxnId="{8F6E4080-8DA7-4808-9333-146AF084FE1A}">
      <dgm:prSet/>
      <dgm:spPr/>
      <dgm:t>
        <a:bodyPr/>
        <a:lstStyle/>
        <a:p>
          <a:endParaRPr lang="uk-UA"/>
        </a:p>
      </dgm:t>
    </dgm:pt>
    <dgm:pt modelId="{C1B24916-D939-45D5-BAF0-E1904E1F388F}" type="sibTrans" cxnId="{8F6E4080-8DA7-4808-9333-146AF084FE1A}">
      <dgm:prSet/>
      <dgm:spPr/>
      <dgm:t>
        <a:bodyPr/>
        <a:lstStyle/>
        <a:p>
          <a:endParaRPr lang="uk-UA"/>
        </a:p>
      </dgm:t>
    </dgm:pt>
    <dgm:pt modelId="{4896DF30-50C8-4AF1-9010-6D9D954A347C}">
      <dgm:prSet phldrT="[Текст]" custT="1"/>
      <dgm:spPr/>
      <dgm:t>
        <a:bodyPr/>
        <a:lstStyle/>
        <a:p>
          <a:pPr algn="ctr"/>
          <a:r>
            <a:rPr lang="uk-UA" sz="3600" i="1" baseline="0" smtClean="0">
              <a:latin typeface="Georgia" pitchFamily="18" charset="0"/>
            </a:rPr>
            <a:t>Педагогічні технології</a:t>
          </a:r>
          <a:endParaRPr lang="uk-UA" sz="3600" dirty="0">
            <a:latin typeface="Georgia" pitchFamily="18" charset="0"/>
          </a:endParaRPr>
        </a:p>
      </dgm:t>
    </dgm:pt>
    <dgm:pt modelId="{BE5B226F-4E91-47CC-B40C-6F4447D48549}" type="parTrans" cxnId="{7F1C3BAD-3C12-408B-ABA1-6DBCE932BF42}">
      <dgm:prSet/>
      <dgm:spPr/>
      <dgm:t>
        <a:bodyPr/>
        <a:lstStyle/>
        <a:p>
          <a:endParaRPr lang="uk-UA"/>
        </a:p>
      </dgm:t>
    </dgm:pt>
    <dgm:pt modelId="{92AFB285-F692-49E9-A1C9-A1F5D6E1C251}" type="sibTrans" cxnId="{7F1C3BAD-3C12-408B-ABA1-6DBCE932BF42}">
      <dgm:prSet/>
      <dgm:spPr/>
      <dgm:t>
        <a:bodyPr/>
        <a:lstStyle/>
        <a:p>
          <a:endParaRPr lang="uk-UA"/>
        </a:p>
      </dgm:t>
    </dgm:pt>
    <dgm:pt modelId="{26A99D1E-6C33-4AD7-AC99-A7D98D5D3040}">
      <dgm:prSet phldrT="[Текст]" custT="1"/>
      <dgm:spPr/>
      <dgm:t>
        <a:bodyPr/>
        <a:lstStyle/>
        <a:p>
          <a:pPr algn="ctr"/>
          <a:r>
            <a:rPr lang="uk-UA" sz="3600" i="1" baseline="0" smtClean="0">
              <a:latin typeface="Georgia" pitchFamily="18" charset="0"/>
            </a:rPr>
            <a:t>Навчальні технології</a:t>
          </a:r>
          <a:endParaRPr lang="uk-UA" sz="3600" dirty="0">
            <a:latin typeface="Georgia" pitchFamily="18" charset="0"/>
          </a:endParaRPr>
        </a:p>
      </dgm:t>
    </dgm:pt>
    <dgm:pt modelId="{18DAEF6A-26AF-4EC0-9343-468E1D507BE5}" type="parTrans" cxnId="{2283025B-1320-4A81-A985-3D5FF3440575}">
      <dgm:prSet/>
      <dgm:spPr/>
      <dgm:t>
        <a:bodyPr/>
        <a:lstStyle/>
        <a:p>
          <a:endParaRPr lang="uk-UA"/>
        </a:p>
      </dgm:t>
    </dgm:pt>
    <dgm:pt modelId="{72CF32B7-5A2D-4705-A295-2CED09DC4C62}" type="sibTrans" cxnId="{2283025B-1320-4A81-A985-3D5FF3440575}">
      <dgm:prSet/>
      <dgm:spPr/>
      <dgm:t>
        <a:bodyPr/>
        <a:lstStyle/>
        <a:p>
          <a:endParaRPr lang="uk-UA"/>
        </a:p>
      </dgm:t>
    </dgm:pt>
    <dgm:pt modelId="{F7399E60-0939-4006-BA56-9E6F91F1D81F}" type="pres">
      <dgm:prSet presAssocID="{E67E73A5-92F5-42DA-9E3C-E54E9F710A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5FEEED4-3EF6-4529-B634-5F4708FAEC36}" type="pres">
      <dgm:prSet presAssocID="{E67E73A5-92F5-42DA-9E3C-E54E9F710A9D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CA2C9F7B-BD63-4F4E-97AF-5281B70CACF3}" type="pres">
      <dgm:prSet presAssocID="{E67E73A5-92F5-42DA-9E3C-E54E9F710A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B2CE23-A23F-4158-82D8-389F589EBC5A}" type="pres">
      <dgm:prSet presAssocID="{E67E73A5-92F5-42DA-9E3C-E54E9F710A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F5B7EF-EC48-4D19-A39C-74F6D3E12FCC}" type="pres">
      <dgm:prSet presAssocID="{E67E73A5-92F5-42DA-9E3C-E54E9F710A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643293-3027-4EA6-B33D-47C93A8D53F2}" type="pres">
      <dgm:prSet presAssocID="{E67E73A5-92F5-42DA-9E3C-E54E9F710A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0E8176-367F-4C4C-8BBA-C908C81DD1C1}" type="pres">
      <dgm:prSet presAssocID="{E67E73A5-92F5-42DA-9E3C-E54E9F710A9D}" presName="ThreeConn_2-3" presStyleLbl="fgAccFollowNode1" presStyleIdx="1" presStyleCnt="2" custLinFactNeighborX="-4900" custLinFactNeighborY="11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ECEECD-3946-44BF-9C4C-D868E86D9ABE}" type="pres">
      <dgm:prSet presAssocID="{E67E73A5-92F5-42DA-9E3C-E54E9F710A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69A072-5B68-434B-9F72-0D2C8BC8FC90}" type="pres">
      <dgm:prSet presAssocID="{E67E73A5-92F5-42DA-9E3C-E54E9F710A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1A98F3-0441-412D-ABD5-64659478216E}" type="pres">
      <dgm:prSet presAssocID="{E67E73A5-92F5-42DA-9E3C-E54E9F710A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D81C085-2F87-4EE7-B8D5-592057EAA390}" type="presOf" srcId="{4896DF30-50C8-4AF1-9010-6D9D954A347C}" destId="{7EB2CE23-A23F-4158-82D8-389F589EBC5A}" srcOrd="0" destOrd="0" presId="urn:microsoft.com/office/officeart/2005/8/layout/vProcess5"/>
    <dgm:cxn modelId="{3BE73C54-90A4-4BF7-8905-BA5996413E30}" type="presOf" srcId="{53EC8963-B515-496A-92A5-C5824D74B93C}" destId="{CA2C9F7B-BD63-4F4E-97AF-5281B70CACF3}" srcOrd="0" destOrd="0" presId="urn:microsoft.com/office/officeart/2005/8/layout/vProcess5"/>
    <dgm:cxn modelId="{8B0D7DC6-4D1E-4C08-BFAE-073C9BCAC521}" type="presOf" srcId="{E67E73A5-92F5-42DA-9E3C-E54E9F710A9D}" destId="{F7399E60-0939-4006-BA56-9E6F91F1D81F}" srcOrd="0" destOrd="0" presId="urn:microsoft.com/office/officeart/2005/8/layout/vProcess5"/>
    <dgm:cxn modelId="{7F1C3BAD-3C12-408B-ABA1-6DBCE932BF42}" srcId="{E67E73A5-92F5-42DA-9E3C-E54E9F710A9D}" destId="{4896DF30-50C8-4AF1-9010-6D9D954A347C}" srcOrd="1" destOrd="0" parTransId="{BE5B226F-4E91-47CC-B40C-6F4447D48549}" sibTransId="{92AFB285-F692-49E9-A1C9-A1F5D6E1C251}"/>
    <dgm:cxn modelId="{B4F51451-BD30-4F6B-B58C-534C3AD0C404}" type="presOf" srcId="{26A99D1E-6C33-4AD7-AC99-A7D98D5D3040}" destId="{BC1A98F3-0441-412D-ABD5-64659478216E}" srcOrd="1" destOrd="0" presId="urn:microsoft.com/office/officeart/2005/8/layout/vProcess5"/>
    <dgm:cxn modelId="{2283025B-1320-4A81-A985-3D5FF3440575}" srcId="{E67E73A5-92F5-42DA-9E3C-E54E9F710A9D}" destId="{26A99D1E-6C33-4AD7-AC99-A7D98D5D3040}" srcOrd="2" destOrd="0" parTransId="{18DAEF6A-26AF-4EC0-9343-468E1D507BE5}" sibTransId="{72CF32B7-5A2D-4705-A295-2CED09DC4C62}"/>
    <dgm:cxn modelId="{CBCC5C09-C406-49CA-B4C3-78414FAC92E2}" type="presOf" srcId="{53EC8963-B515-496A-92A5-C5824D74B93C}" destId="{C3ECEECD-3946-44BF-9C4C-D868E86D9ABE}" srcOrd="1" destOrd="0" presId="urn:microsoft.com/office/officeart/2005/8/layout/vProcess5"/>
    <dgm:cxn modelId="{4FA05AF1-AF19-4173-8A11-096657DD5AD9}" type="presOf" srcId="{C1B24916-D939-45D5-BAF0-E1904E1F388F}" destId="{01643293-3027-4EA6-B33D-47C93A8D53F2}" srcOrd="0" destOrd="0" presId="urn:microsoft.com/office/officeart/2005/8/layout/vProcess5"/>
    <dgm:cxn modelId="{C2216DB2-C5CF-4446-A87B-8D2189F71158}" type="presOf" srcId="{4896DF30-50C8-4AF1-9010-6D9D954A347C}" destId="{3369A072-5B68-434B-9F72-0D2C8BC8FC90}" srcOrd="1" destOrd="0" presId="urn:microsoft.com/office/officeart/2005/8/layout/vProcess5"/>
    <dgm:cxn modelId="{97886D16-70C7-471E-824F-FB3D67180D26}" type="presOf" srcId="{92AFB285-F692-49E9-A1C9-A1F5D6E1C251}" destId="{430E8176-367F-4C4C-8BBA-C908C81DD1C1}" srcOrd="0" destOrd="0" presId="urn:microsoft.com/office/officeart/2005/8/layout/vProcess5"/>
    <dgm:cxn modelId="{8F6E4080-8DA7-4808-9333-146AF084FE1A}" srcId="{E67E73A5-92F5-42DA-9E3C-E54E9F710A9D}" destId="{53EC8963-B515-496A-92A5-C5824D74B93C}" srcOrd="0" destOrd="0" parTransId="{72266E91-8DEE-41C0-BF53-1AF2C502690D}" sibTransId="{C1B24916-D939-45D5-BAF0-E1904E1F388F}"/>
    <dgm:cxn modelId="{64A82D9F-322E-43DE-B406-A1CD6C0A67BD}" type="presOf" srcId="{26A99D1E-6C33-4AD7-AC99-A7D98D5D3040}" destId="{95F5B7EF-EC48-4D19-A39C-74F6D3E12FCC}" srcOrd="0" destOrd="0" presId="urn:microsoft.com/office/officeart/2005/8/layout/vProcess5"/>
    <dgm:cxn modelId="{AB4D6925-EE21-4EE1-BF15-A35F8F8FD17D}" type="presParOf" srcId="{F7399E60-0939-4006-BA56-9E6F91F1D81F}" destId="{E5FEEED4-3EF6-4529-B634-5F4708FAEC36}" srcOrd="0" destOrd="0" presId="urn:microsoft.com/office/officeart/2005/8/layout/vProcess5"/>
    <dgm:cxn modelId="{9C65CD96-7E7E-4EBC-993A-C16E9D6E4D6D}" type="presParOf" srcId="{F7399E60-0939-4006-BA56-9E6F91F1D81F}" destId="{CA2C9F7B-BD63-4F4E-97AF-5281B70CACF3}" srcOrd="1" destOrd="0" presId="urn:microsoft.com/office/officeart/2005/8/layout/vProcess5"/>
    <dgm:cxn modelId="{D57E8FAB-8BA6-4A8B-BB84-51A953E65896}" type="presParOf" srcId="{F7399E60-0939-4006-BA56-9E6F91F1D81F}" destId="{7EB2CE23-A23F-4158-82D8-389F589EBC5A}" srcOrd="2" destOrd="0" presId="urn:microsoft.com/office/officeart/2005/8/layout/vProcess5"/>
    <dgm:cxn modelId="{9D85EB01-CDA3-4B1E-B918-A80EF8C8B363}" type="presParOf" srcId="{F7399E60-0939-4006-BA56-9E6F91F1D81F}" destId="{95F5B7EF-EC48-4D19-A39C-74F6D3E12FCC}" srcOrd="3" destOrd="0" presId="urn:microsoft.com/office/officeart/2005/8/layout/vProcess5"/>
    <dgm:cxn modelId="{12CED0FA-4523-456D-AB9A-AC8576264128}" type="presParOf" srcId="{F7399E60-0939-4006-BA56-9E6F91F1D81F}" destId="{01643293-3027-4EA6-B33D-47C93A8D53F2}" srcOrd="4" destOrd="0" presId="urn:microsoft.com/office/officeart/2005/8/layout/vProcess5"/>
    <dgm:cxn modelId="{D291AAAA-447B-42F3-9486-698461E12498}" type="presParOf" srcId="{F7399E60-0939-4006-BA56-9E6F91F1D81F}" destId="{430E8176-367F-4C4C-8BBA-C908C81DD1C1}" srcOrd="5" destOrd="0" presId="urn:microsoft.com/office/officeart/2005/8/layout/vProcess5"/>
    <dgm:cxn modelId="{1464F5EA-67D4-4EE3-BA1E-5C7BC68401C5}" type="presParOf" srcId="{F7399E60-0939-4006-BA56-9E6F91F1D81F}" destId="{C3ECEECD-3946-44BF-9C4C-D868E86D9ABE}" srcOrd="6" destOrd="0" presId="urn:microsoft.com/office/officeart/2005/8/layout/vProcess5"/>
    <dgm:cxn modelId="{FE150E7D-60E6-4AE9-B860-F3ACFA054CAC}" type="presParOf" srcId="{F7399E60-0939-4006-BA56-9E6F91F1D81F}" destId="{3369A072-5B68-434B-9F72-0D2C8BC8FC90}" srcOrd="7" destOrd="0" presId="urn:microsoft.com/office/officeart/2005/8/layout/vProcess5"/>
    <dgm:cxn modelId="{5D8F3FCE-954A-4E6B-AB50-B07E5DDC6B95}" type="presParOf" srcId="{F7399E60-0939-4006-BA56-9E6F91F1D81F}" destId="{BC1A98F3-0441-412D-ABD5-6465947821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9A349-F955-486C-B6D1-700EEF4AA9EF}" type="doc">
      <dgm:prSet loTypeId="urn:microsoft.com/office/officeart/2005/8/layout/vList4" loCatId="list" qsTypeId="urn:microsoft.com/office/officeart/2005/8/quickstyle/3d1" qsCatId="3D" csTypeId="urn:microsoft.com/office/officeart/2005/8/colors/colorful2" csCatId="colorful" phldr="1"/>
      <dgm:spPr/>
    </dgm:pt>
    <dgm:pt modelId="{EA3FC879-1174-42F9-8368-32171F1EA126}">
      <dgm:prSet phldrT="[Текст]" custT="1"/>
      <dgm:spPr/>
      <dgm:t>
        <a:bodyPr vert="horz"/>
        <a:lstStyle/>
        <a:p>
          <a:r>
            <a:rPr lang="uk-UA" sz="2400" b="1" i="1" dirty="0" smtClean="0">
              <a:latin typeface="Georgia" pitchFamily="18" charset="0"/>
            </a:rPr>
            <a:t>Технології кооперативного навчання</a:t>
          </a:r>
          <a:endParaRPr lang="uk-UA" sz="2400" b="1" dirty="0">
            <a:latin typeface="Georgia" pitchFamily="18" charset="0"/>
          </a:endParaRPr>
        </a:p>
      </dgm:t>
    </dgm:pt>
    <dgm:pt modelId="{DD9A6512-06A9-4001-A5DF-12A31B5C1A6E}" type="parTrans" cxnId="{48651F7E-3545-4900-A3AA-D2B7670DF315}">
      <dgm:prSet/>
      <dgm:spPr/>
      <dgm:t>
        <a:bodyPr/>
        <a:lstStyle/>
        <a:p>
          <a:endParaRPr lang="uk-UA"/>
        </a:p>
      </dgm:t>
    </dgm:pt>
    <dgm:pt modelId="{FB052623-A88B-4343-B207-98EE611DF5FB}" type="sibTrans" cxnId="{48651F7E-3545-4900-A3AA-D2B7670DF315}">
      <dgm:prSet/>
      <dgm:spPr/>
      <dgm:t>
        <a:bodyPr/>
        <a:lstStyle/>
        <a:p>
          <a:endParaRPr lang="uk-UA"/>
        </a:p>
      </dgm:t>
    </dgm:pt>
    <dgm:pt modelId="{47631AB7-6D5E-4745-BBBF-C8AA820D42E9}">
      <dgm:prSet phldrT="[Текст]" custT="1"/>
      <dgm:spPr/>
      <dgm:t>
        <a:bodyPr vert="horz"/>
        <a:lstStyle/>
        <a:p>
          <a:r>
            <a:rPr lang="uk-UA" sz="2400" b="1" i="1" dirty="0" smtClean="0">
              <a:latin typeface="Georgia" pitchFamily="18" charset="0"/>
            </a:rPr>
            <a:t>Технології колективно-групового навчання</a:t>
          </a:r>
          <a:endParaRPr lang="uk-UA" sz="2400" b="1" dirty="0">
            <a:latin typeface="Georgia" pitchFamily="18" charset="0"/>
          </a:endParaRPr>
        </a:p>
      </dgm:t>
    </dgm:pt>
    <dgm:pt modelId="{6854B586-2937-4802-A175-B7854BE32F56}" type="parTrans" cxnId="{EF8E8A80-82F9-4CB1-A211-11BAA5A80517}">
      <dgm:prSet/>
      <dgm:spPr/>
      <dgm:t>
        <a:bodyPr/>
        <a:lstStyle/>
        <a:p>
          <a:endParaRPr lang="uk-UA"/>
        </a:p>
      </dgm:t>
    </dgm:pt>
    <dgm:pt modelId="{237A22F1-5BAD-4935-B547-B23672AD69EF}" type="sibTrans" cxnId="{EF8E8A80-82F9-4CB1-A211-11BAA5A80517}">
      <dgm:prSet/>
      <dgm:spPr/>
      <dgm:t>
        <a:bodyPr/>
        <a:lstStyle/>
        <a:p>
          <a:endParaRPr lang="uk-UA"/>
        </a:p>
      </dgm:t>
    </dgm:pt>
    <dgm:pt modelId="{6D7B4A1F-A85B-4ACE-A7B0-100F1316411E}">
      <dgm:prSet phldrT="[Текст]" custT="1"/>
      <dgm:spPr/>
      <dgm:t>
        <a:bodyPr vert="horz"/>
        <a:lstStyle/>
        <a:p>
          <a:r>
            <a:rPr lang="uk-UA" sz="2400" b="1" i="1" dirty="0" smtClean="0">
              <a:latin typeface="Georgia" pitchFamily="18" charset="0"/>
            </a:rPr>
            <a:t>Технології ситуативного моделювання</a:t>
          </a:r>
          <a:endParaRPr lang="uk-UA" sz="2400" b="1" dirty="0">
            <a:latin typeface="Georgia" pitchFamily="18" charset="0"/>
          </a:endParaRPr>
        </a:p>
      </dgm:t>
    </dgm:pt>
    <dgm:pt modelId="{E29D49B5-5DC6-4557-AAC0-1A501920C592}" type="parTrans" cxnId="{58698E22-8574-41AC-A933-280DB79C74F3}">
      <dgm:prSet/>
      <dgm:spPr/>
      <dgm:t>
        <a:bodyPr/>
        <a:lstStyle/>
        <a:p>
          <a:endParaRPr lang="uk-UA"/>
        </a:p>
      </dgm:t>
    </dgm:pt>
    <dgm:pt modelId="{8B1830F7-E212-4EB8-8E3E-C96E7AB47BAF}" type="sibTrans" cxnId="{58698E22-8574-41AC-A933-280DB79C74F3}">
      <dgm:prSet/>
      <dgm:spPr/>
      <dgm:t>
        <a:bodyPr/>
        <a:lstStyle/>
        <a:p>
          <a:endParaRPr lang="uk-UA"/>
        </a:p>
      </dgm:t>
    </dgm:pt>
    <dgm:pt modelId="{DB3ABDCC-ED24-4FF5-AFC3-F604D94274E6}">
      <dgm:prSet phldrT="[Текст]" custT="1"/>
      <dgm:spPr/>
      <dgm:t>
        <a:bodyPr vert="horz"/>
        <a:lstStyle/>
        <a:p>
          <a:r>
            <a:rPr lang="uk-UA" sz="2400" b="1" i="1" dirty="0" smtClean="0">
              <a:latin typeface="Georgia" pitchFamily="18" charset="0"/>
            </a:rPr>
            <a:t>Технології опрацювання </a:t>
          </a:r>
          <a:r>
            <a:rPr lang="uk-UA" sz="2400" b="1" i="1" dirty="0" smtClean="0">
              <a:latin typeface="Georgia" pitchFamily="18" charset="0"/>
            </a:rPr>
            <a:t>дискусійних питань</a:t>
          </a:r>
          <a:endParaRPr lang="uk-UA" sz="2400" b="1" dirty="0">
            <a:latin typeface="Georgia" pitchFamily="18" charset="0"/>
          </a:endParaRPr>
        </a:p>
      </dgm:t>
    </dgm:pt>
    <dgm:pt modelId="{60892EB8-6AAF-472A-BB0A-01C2E79F20CE}" type="parTrans" cxnId="{976CA4CE-1552-4370-9EED-F5CAC3913405}">
      <dgm:prSet/>
      <dgm:spPr/>
      <dgm:t>
        <a:bodyPr/>
        <a:lstStyle/>
        <a:p>
          <a:endParaRPr lang="uk-UA"/>
        </a:p>
      </dgm:t>
    </dgm:pt>
    <dgm:pt modelId="{6268D3E4-9D79-49B8-BF2D-84E2A4B6D448}" type="sibTrans" cxnId="{976CA4CE-1552-4370-9EED-F5CAC3913405}">
      <dgm:prSet/>
      <dgm:spPr/>
      <dgm:t>
        <a:bodyPr/>
        <a:lstStyle/>
        <a:p>
          <a:endParaRPr lang="uk-UA"/>
        </a:p>
      </dgm:t>
    </dgm:pt>
    <dgm:pt modelId="{D9BCBAF3-1BC0-4C3D-B466-027A6432A39C}" type="pres">
      <dgm:prSet presAssocID="{1B79A349-F955-486C-B6D1-700EEF4AA9EF}" presName="linear" presStyleCnt="0">
        <dgm:presLayoutVars>
          <dgm:dir/>
          <dgm:resizeHandles val="exact"/>
        </dgm:presLayoutVars>
      </dgm:prSet>
      <dgm:spPr/>
    </dgm:pt>
    <dgm:pt modelId="{D4116909-BA1F-4938-8D17-205A47731802}" type="pres">
      <dgm:prSet presAssocID="{EA3FC879-1174-42F9-8368-32171F1EA126}" presName="comp" presStyleCnt="0"/>
      <dgm:spPr/>
    </dgm:pt>
    <dgm:pt modelId="{148B65BC-75CA-40BD-9054-40DBFD57290D}" type="pres">
      <dgm:prSet presAssocID="{EA3FC879-1174-42F9-8368-32171F1EA126}" presName="box" presStyleLbl="node1" presStyleIdx="0" presStyleCnt="4"/>
      <dgm:spPr/>
      <dgm:t>
        <a:bodyPr/>
        <a:lstStyle/>
        <a:p>
          <a:endParaRPr lang="ru-RU"/>
        </a:p>
      </dgm:t>
    </dgm:pt>
    <dgm:pt modelId="{9D3B33C1-4DD7-461B-9FC2-9FA9DD1224A0}" type="pres">
      <dgm:prSet presAssocID="{EA3FC879-1174-42F9-8368-32171F1EA12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659CA7-402E-407E-A57A-C57D6FBAD014}" type="pres">
      <dgm:prSet presAssocID="{EA3FC879-1174-42F9-8368-32171F1EA12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35A62-10C7-4079-B78F-07453E1BA11E}" type="pres">
      <dgm:prSet presAssocID="{FB052623-A88B-4343-B207-98EE611DF5FB}" presName="spacer" presStyleCnt="0"/>
      <dgm:spPr/>
    </dgm:pt>
    <dgm:pt modelId="{568FB779-DECF-4327-BC67-DE17A83106A0}" type="pres">
      <dgm:prSet presAssocID="{47631AB7-6D5E-4745-BBBF-C8AA820D42E9}" presName="comp" presStyleCnt="0"/>
      <dgm:spPr/>
    </dgm:pt>
    <dgm:pt modelId="{17B853A7-AA2F-430D-AA8E-CE88335EE11B}" type="pres">
      <dgm:prSet presAssocID="{47631AB7-6D5E-4745-BBBF-C8AA820D42E9}" presName="box" presStyleLbl="node1" presStyleIdx="1" presStyleCnt="4"/>
      <dgm:spPr/>
      <dgm:t>
        <a:bodyPr/>
        <a:lstStyle/>
        <a:p>
          <a:endParaRPr lang="ru-RU"/>
        </a:p>
      </dgm:t>
    </dgm:pt>
    <dgm:pt modelId="{921F81C6-9F5B-4A24-94F8-19338939B24E}" type="pres">
      <dgm:prSet presAssocID="{47631AB7-6D5E-4745-BBBF-C8AA820D42E9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24EF40B-F458-48A9-83BC-140CEF51A239}" type="pres">
      <dgm:prSet presAssocID="{47631AB7-6D5E-4745-BBBF-C8AA820D42E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0276E-123F-409A-A0D7-2A48D290CE4B}" type="pres">
      <dgm:prSet presAssocID="{237A22F1-5BAD-4935-B547-B23672AD69EF}" presName="spacer" presStyleCnt="0"/>
      <dgm:spPr/>
    </dgm:pt>
    <dgm:pt modelId="{DEA7AD3A-AE6B-4ACF-9B1B-8637F23DCFD3}" type="pres">
      <dgm:prSet presAssocID="{6D7B4A1F-A85B-4ACE-A7B0-100F1316411E}" presName="comp" presStyleCnt="0"/>
      <dgm:spPr/>
    </dgm:pt>
    <dgm:pt modelId="{6CFFFF8C-D501-4DF8-A177-B652C7594CAE}" type="pres">
      <dgm:prSet presAssocID="{6D7B4A1F-A85B-4ACE-A7B0-100F1316411E}" presName="box" presStyleLbl="node1" presStyleIdx="2" presStyleCnt="4"/>
      <dgm:spPr/>
      <dgm:t>
        <a:bodyPr/>
        <a:lstStyle/>
        <a:p>
          <a:endParaRPr lang="ru-RU"/>
        </a:p>
      </dgm:t>
    </dgm:pt>
    <dgm:pt modelId="{CF26F372-EA7F-4FA7-BB25-D04B28102EB2}" type="pres">
      <dgm:prSet presAssocID="{6D7B4A1F-A85B-4ACE-A7B0-100F1316411E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A145B48-4ECA-42AC-92FE-F152821E3E2D}" type="pres">
      <dgm:prSet presAssocID="{6D7B4A1F-A85B-4ACE-A7B0-100F1316411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2ADDD-F719-4902-ADD7-D3023D5D4F35}" type="pres">
      <dgm:prSet presAssocID="{8B1830F7-E212-4EB8-8E3E-C96E7AB47BAF}" presName="spacer" presStyleCnt="0"/>
      <dgm:spPr/>
    </dgm:pt>
    <dgm:pt modelId="{1ABA0668-539C-4763-9117-74D709F36D8A}" type="pres">
      <dgm:prSet presAssocID="{DB3ABDCC-ED24-4FF5-AFC3-F604D94274E6}" presName="comp" presStyleCnt="0"/>
      <dgm:spPr/>
    </dgm:pt>
    <dgm:pt modelId="{1D803BBA-6989-4007-9053-851CEB5724A8}" type="pres">
      <dgm:prSet presAssocID="{DB3ABDCC-ED24-4FF5-AFC3-F604D94274E6}" presName="box" presStyleLbl="node1" presStyleIdx="3" presStyleCnt="4"/>
      <dgm:spPr/>
      <dgm:t>
        <a:bodyPr/>
        <a:lstStyle/>
        <a:p>
          <a:endParaRPr lang="ru-RU"/>
        </a:p>
      </dgm:t>
    </dgm:pt>
    <dgm:pt modelId="{65DFA289-C96A-4E98-81FB-2DA356595160}" type="pres">
      <dgm:prSet presAssocID="{DB3ABDCC-ED24-4FF5-AFC3-F604D94274E6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98E56EA-2E64-43CE-9A5F-E9849E1ABDB0}" type="pres">
      <dgm:prSet presAssocID="{DB3ABDCC-ED24-4FF5-AFC3-F604D94274E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601360-E287-40BA-A198-6F02C9E02970}" type="presOf" srcId="{DB3ABDCC-ED24-4FF5-AFC3-F604D94274E6}" destId="{1D803BBA-6989-4007-9053-851CEB5724A8}" srcOrd="0" destOrd="0" presId="urn:microsoft.com/office/officeart/2005/8/layout/vList4"/>
    <dgm:cxn modelId="{58698E22-8574-41AC-A933-280DB79C74F3}" srcId="{1B79A349-F955-486C-B6D1-700EEF4AA9EF}" destId="{6D7B4A1F-A85B-4ACE-A7B0-100F1316411E}" srcOrd="2" destOrd="0" parTransId="{E29D49B5-5DC6-4557-AAC0-1A501920C592}" sibTransId="{8B1830F7-E212-4EB8-8E3E-C96E7AB47BAF}"/>
    <dgm:cxn modelId="{0B117B97-E529-4379-9612-ACB29C542071}" type="presOf" srcId="{47631AB7-6D5E-4745-BBBF-C8AA820D42E9}" destId="{024EF40B-F458-48A9-83BC-140CEF51A239}" srcOrd="1" destOrd="0" presId="urn:microsoft.com/office/officeart/2005/8/layout/vList4"/>
    <dgm:cxn modelId="{8AE7E42F-C0B3-4410-890D-30CBDC0EC689}" type="presOf" srcId="{6D7B4A1F-A85B-4ACE-A7B0-100F1316411E}" destId="{BA145B48-4ECA-42AC-92FE-F152821E3E2D}" srcOrd="1" destOrd="0" presId="urn:microsoft.com/office/officeart/2005/8/layout/vList4"/>
    <dgm:cxn modelId="{48651F7E-3545-4900-A3AA-D2B7670DF315}" srcId="{1B79A349-F955-486C-B6D1-700EEF4AA9EF}" destId="{EA3FC879-1174-42F9-8368-32171F1EA126}" srcOrd="0" destOrd="0" parTransId="{DD9A6512-06A9-4001-A5DF-12A31B5C1A6E}" sibTransId="{FB052623-A88B-4343-B207-98EE611DF5FB}"/>
    <dgm:cxn modelId="{EF6C5C4D-9812-49AB-8F3E-96137C3B33D7}" type="presOf" srcId="{EA3FC879-1174-42F9-8368-32171F1EA126}" destId="{148B65BC-75CA-40BD-9054-40DBFD57290D}" srcOrd="0" destOrd="0" presId="urn:microsoft.com/office/officeart/2005/8/layout/vList4"/>
    <dgm:cxn modelId="{E4367988-60CC-4B21-948C-5FE432E48A37}" type="presOf" srcId="{6D7B4A1F-A85B-4ACE-A7B0-100F1316411E}" destId="{6CFFFF8C-D501-4DF8-A177-B652C7594CAE}" srcOrd="0" destOrd="0" presId="urn:microsoft.com/office/officeart/2005/8/layout/vList4"/>
    <dgm:cxn modelId="{6D6149E9-5103-4711-8A39-E8817B51F90F}" type="presOf" srcId="{1B79A349-F955-486C-B6D1-700EEF4AA9EF}" destId="{D9BCBAF3-1BC0-4C3D-B466-027A6432A39C}" srcOrd="0" destOrd="0" presId="urn:microsoft.com/office/officeart/2005/8/layout/vList4"/>
    <dgm:cxn modelId="{976CA4CE-1552-4370-9EED-F5CAC3913405}" srcId="{1B79A349-F955-486C-B6D1-700EEF4AA9EF}" destId="{DB3ABDCC-ED24-4FF5-AFC3-F604D94274E6}" srcOrd="3" destOrd="0" parTransId="{60892EB8-6AAF-472A-BB0A-01C2E79F20CE}" sibTransId="{6268D3E4-9D79-49B8-BF2D-84E2A4B6D448}"/>
    <dgm:cxn modelId="{834FE802-CCB4-45E6-B76C-5A0191F2FA9A}" type="presOf" srcId="{DB3ABDCC-ED24-4FF5-AFC3-F604D94274E6}" destId="{D98E56EA-2E64-43CE-9A5F-E9849E1ABDB0}" srcOrd="1" destOrd="0" presId="urn:microsoft.com/office/officeart/2005/8/layout/vList4"/>
    <dgm:cxn modelId="{9E1F51B9-4330-4C52-BFCE-98BED778E238}" type="presOf" srcId="{47631AB7-6D5E-4745-BBBF-C8AA820D42E9}" destId="{17B853A7-AA2F-430D-AA8E-CE88335EE11B}" srcOrd="0" destOrd="0" presId="urn:microsoft.com/office/officeart/2005/8/layout/vList4"/>
    <dgm:cxn modelId="{12712E3A-D5F3-4BEF-B52E-1E0106F1F45C}" type="presOf" srcId="{EA3FC879-1174-42F9-8368-32171F1EA126}" destId="{A4659CA7-402E-407E-A57A-C57D6FBAD014}" srcOrd="1" destOrd="0" presId="urn:microsoft.com/office/officeart/2005/8/layout/vList4"/>
    <dgm:cxn modelId="{EF8E8A80-82F9-4CB1-A211-11BAA5A80517}" srcId="{1B79A349-F955-486C-B6D1-700EEF4AA9EF}" destId="{47631AB7-6D5E-4745-BBBF-C8AA820D42E9}" srcOrd="1" destOrd="0" parTransId="{6854B586-2937-4802-A175-B7854BE32F56}" sibTransId="{237A22F1-5BAD-4935-B547-B23672AD69EF}"/>
    <dgm:cxn modelId="{8A33029D-50F4-4CAB-A7D4-1652C9F6581A}" type="presParOf" srcId="{D9BCBAF3-1BC0-4C3D-B466-027A6432A39C}" destId="{D4116909-BA1F-4938-8D17-205A47731802}" srcOrd="0" destOrd="0" presId="urn:microsoft.com/office/officeart/2005/8/layout/vList4"/>
    <dgm:cxn modelId="{E6E04A74-3406-404E-800D-1BC0B443619D}" type="presParOf" srcId="{D4116909-BA1F-4938-8D17-205A47731802}" destId="{148B65BC-75CA-40BD-9054-40DBFD57290D}" srcOrd="0" destOrd="0" presId="urn:microsoft.com/office/officeart/2005/8/layout/vList4"/>
    <dgm:cxn modelId="{F7A9ED23-6900-4F17-A487-9F279020616E}" type="presParOf" srcId="{D4116909-BA1F-4938-8D17-205A47731802}" destId="{9D3B33C1-4DD7-461B-9FC2-9FA9DD1224A0}" srcOrd="1" destOrd="0" presId="urn:microsoft.com/office/officeart/2005/8/layout/vList4"/>
    <dgm:cxn modelId="{BA627AE1-EB47-4754-81C1-18BD80B06AD5}" type="presParOf" srcId="{D4116909-BA1F-4938-8D17-205A47731802}" destId="{A4659CA7-402E-407E-A57A-C57D6FBAD014}" srcOrd="2" destOrd="0" presId="urn:microsoft.com/office/officeart/2005/8/layout/vList4"/>
    <dgm:cxn modelId="{2DDC9A88-193E-42E0-93DD-9EE4215F0C42}" type="presParOf" srcId="{D9BCBAF3-1BC0-4C3D-B466-027A6432A39C}" destId="{C2835A62-10C7-4079-B78F-07453E1BA11E}" srcOrd="1" destOrd="0" presId="urn:microsoft.com/office/officeart/2005/8/layout/vList4"/>
    <dgm:cxn modelId="{3DAA286A-2CAC-440C-B8B4-E780D656B8A7}" type="presParOf" srcId="{D9BCBAF3-1BC0-4C3D-B466-027A6432A39C}" destId="{568FB779-DECF-4327-BC67-DE17A83106A0}" srcOrd="2" destOrd="0" presId="urn:microsoft.com/office/officeart/2005/8/layout/vList4"/>
    <dgm:cxn modelId="{D74FEED9-BDF4-4A1F-9915-4F8E884583BE}" type="presParOf" srcId="{568FB779-DECF-4327-BC67-DE17A83106A0}" destId="{17B853A7-AA2F-430D-AA8E-CE88335EE11B}" srcOrd="0" destOrd="0" presId="urn:microsoft.com/office/officeart/2005/8/layout/vList4"/>
    <dgm:cxn modelId="{C2BFD6DB-A051-4AF2-A42B-99E66B0F9270}" type="presParOf" srcId="{568FB779-DECF-4327-BC67-DE17A83106A0}" destId="{921F81C6-9F5B-4A24-94F8-19338939B24E}" srcOrd="1" destOrd="0" presId="urn:microsoft.com/office/officeart/2005/8/layout/vList4"/>
    <dgm:cxn modelId="{45AE60A8-92B3-47E6-BA6D-4300FCAF9B5D}" type="presParOf" srcId="{568FB779-DECF-4327-BC67-DE17A83106A0}" destId="{024EF40B-F458-48A9-83BC-140CEF51A239}" srcOrd="2" destOrd="0" presId="urn:microsoft.com/office/officeart/2005/8/layout/vList4"/>
    <dgm:cxn modelId="{5F751175-5974-4A8D-A76B-FDEAD2EE6A76}" type="presParOf" srcId="{D9BCBAF3-1BC0-4C3D-B466-027A6432A39C}" destId="{7620276E-123F-409A-A0D7-2A48D290CE4B}" srcOrd="3" destOrd="0" presId="urn:microsoft.com/office/officeart/2005/8/layout/vList4"/>
    <dgm:cxn modelId="{49B57840-21FC-4D18-9BEC-00E1ADB89B9C}" type="presParOf" srcId="{D9BCBAF3-1BC0-4C3D-B466-027A6432A39C}" destId="{DEA7AD3A-AE6B-4ACF-9B1B-8637F23DCFD3}" srcOrd="4" destOrd="0" presId="urn:microsoft.com/office/officeart/2005/8/layout/vList4"/>
    <dgm:cxn modelId="{127CBEC6-E951-4F88-9775-591CE0047005}" type="presParOf" srcId="{DEA7AD3A-AE6B-4ACF-9B1B-8637F23DCFD3}" destId="{6CFFFF8C-D501-4DF8-A177-B652C7594CAE}" srcOrd="0" destOrd="0" presId="urn:microsoft.com/office/officeart/2005/8/layout/vList4"/>
    <dgm:cxn modelId="{0D232033-17B7-4AE8-A6E2-BF4ED3E96215}" type="presParOf" srcId="{DEA7AD3A-AE6B-4ACF-9B1B-8637F23DCFD3}" destId="{CF26F372-EA7F-4FA7-BB25-D04B28102EB2}" srcOrd="1" destOrd="0" presId="urn:microsoft.com/office/officeart/2005/8/layout/vList4"/>
    <dgm:cxn modelId="{AD3A69A6-54A3-4728-897F-57F2E3CA77A5}" type="presParOf" srcId="{DEA7AD3A-AE6B-4ACF-9B1B-8637F23DCFD3}" destId="{BA145B48-4ECA-42AC-92FE-F152821E3E2D}" srcOrd="2" destOrd="0" presId="urn:microsoft.com/office/officeart/2005/8/layout/vList4"/>
    <dgm:cxn modelId="{2B67A8B2-997F-437F-B23E-23295628F57A}" type="presParOf" srcId="{D9BCBAF3-1BC0-4C3D-B466-027A6432A39C}" destId="{D782ADDD-F719-4902-ADD7-D3023D5D4F35}" srcOrd="5" destOrd="0" presId="urn:microsoft.com/office/officeart/2005/8/layout/vList4"/>
    <dgm:cxn modelId="{00666E91-F857-4C5D-BA5D-6C9C9D1C7C37}" type="presParOf" srcId="{D9BCBAF3-1BC0-4C3D-B466-027A6432A39C}" destId="{1ABA0668-539C-4763-9117-74D709F36D8A}" srcOrd="6" destOrd="0" presId="urn:microsoft.com/office/officeart/2005/8/layout/vList4"/>
    <dgm:cxn modelId="{50ED8E82-2130-470B-876F-3D0950EC49F3}" type="presParOf" srcId="{1ABA0668-539C-4763-9117-74D709F36D8A}" destId="{1D803BBA-6989-4007-9053-851CEB5724A8}" srcOrd="0" destOrd="0" presId="urn:microsoft.com/office/officeart/2005/8/layout/vList4"/>
    <dgm:cxn modelId="{4E101EC0-D2ED-445C-8F23-7B181BE71F05}" type="presParOf" srcId="{1ABA0668-539C-4763-9117-74D709F36D8A}" destId="{65DFA289-C96A-4E98-81FB-2DA356595160}" srcOrd="1" destOrd="0" presId="urn:microsoft.com/office/officeart/2005/8/layout/vList4"/>
    <dgm:cxn modelId="{088E523E-1279-48B6-B4EE-744F9029FE47}" type="presParOf" srcId="{1ABA0668-539C-4763-9117-74D709F36D8A}" destId="{D98E56EA-2E64-43CE-9A5F-E9849E1ABDB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3D96AC-47A1-4FD3-9BD0-08555B79BD93}" type="doc">
      <dgm:prSet loTypeId="urn:microsoft.com/office/officeart/2005/8/layout/radial4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uk-UA"/>
        </a:p>
      </dgm:t>
    </dgm:pt>
    <dgm:pt modelId="{878B7591-7EDD-47AD-9081-F3F0BC1DB275}">
      <dgm:prSet phldrT="[Текст]" custT="1"/>
      <dgm:spPr/>
      <dgm:t>
        <a:bodyPr/>
        <a:lstStyle/>
        <a:p>
          <a:r>
            <a:rPr lang="uk-UA" sz="1600" b="1" i="0" dirty="0" smtClean="0">
              <a:latin typeface="Georgia" pitchFamily="18" charset="0"/>
            </a:rPr>
            <a:t>Коопера-тивне навчання</a:t>
          </a:r>
          <a:endParaRPr lang="uk-UA" sz="1600" b="1" i="0" dirty="0">
            <a:latin typeface="Georgia" pitchFamily="18" charset="0"/>
          </a:endParaRPr>
        </a:p>
      </dgm:t>
    </dgm:pt>
    <dgm:pt modelId="{A61AC2AA-C3F1-4520-AD7E-89747D49D883}" type="parTrans" cxnId="{2AACBE5B-FA01-4D0E-84E9-F4FDB994EF30}">
      <dgm:prSet/>
      <dgm:spPr/>
      <dgm:t>
        <a:bodyPr/>
        <a:lstStyle/>
        <a:p>
          <a:endParaRPr lang="uk-UA"/>
        </a:p>
      </dgm:t>
    </dgm:pt>
    <dgm:pt modelId="{FC81D395-E59E-4ECF-AE80-DD7936325A08}" type="sibTrans" cxnId="{2AACBE5B-FA01-4D0E-84E9-F4FDB994EF30}">
      <dgm:prSet/>
      <dgm:spPr/>
      <dgm:t>
        <a:bodyPr/>
        <a:lstStyle/>
        <a:p>
          <a:endParaRPr lang="uk-UA"/>
        </a:p>
      </dgm:t>
    </dgm:pt>
    <dgm:pt modelId="{C25A2EB3-B7D1-4B25-9FB9-3A78DB81828E}">
      <dgm:prSet phldrT="[Текст]" custT="1"/>
      <dgm:spPr/>
      <dgm:t>
        <a:bodyPr/>
        <a:lstStyle/>
        <a:p>
          <a:r>
            <a:rPr lang="uk-UA" sz="1600" b="1" i="0" dirty="0" smtClean="0">
              <a:latin typeface="Georgia" pitchFamily="18" charset="0"/>
            </a:rPr>
            <a:t>позитивна взаємозалеж-ність </a:t>
          </a:r>
          <a:endParaRPr lang="uk-UA" sz="1600" b="1" i="0" dirty="0">
            <a:latin typeface="Georgia" pitchFamily="18" charset="0"/>
          </a:endParaRPr>
        </a:p>
      </dgm:t>
    </dgm:pt>
    <dgm:pt modelId="{C0AAC1A8-3311-4B26-A55A-1ED44190C0CA}" type="parTrans" cxnId="{A1EFDE8D-A7CD-4E8A-9528-24A940A6CE78}">
      <dgm:prSet/>
      <dgm:spPr/>
      <dgm:t>
        <a:bodyPr/>
        <a:lstStyle/>
        <a:p>
          <a:endParaRPr lang="uk-UA"/>
        </a:p>
      </dgm:t>
    </dgm:pt>
    <dgm:pt modelId="{D7A598F8-E89B-4D9A-8E4E-49E9A63FC060}" type="sibTrans" cxnId="{A1EFDE8D-A7CD-4E8A-9528-24A940A6CE78}">
      <dgm:prSet/>
      <dgm:spPr/>
      <dgm:t>
        <a:bodyPr/>
        <a:lstStyle/>
        <a:p>
          <a:endParaRPr lang="uk-UA"/>
        </a:p>
      </dgm:t>
    </dgm:pt>
    <dgm:pt modelId="{4B5B33C3-E3E8-45F0-B2FD-425C5912DF4C}">
      <dgm:prSet phldrT="[Текст]" custT="1"/>
      <dgm:spPr/>
      <dgm:t>
        <a:bodyPr/>
        <a:lstStyle/>
        <a:p>
          <a:r>
            <a:rPr lang="uk-UA" sz="1600" b="1" i="0" dirty="0" smtClean="0">
              <a:latin typeface="Georgia" pitchFamily="18" charset="0"/>
            </a:rPr>
            <a:t>особиста відповідаль-ність </a:t>
          </a:r>
          <a:endParaRPr lang="uk-UA" sz="1600" b="1" i="0" dirty="0">
            <a:latin typeface="Georgia" pitchFamily="18" charset="0"/>
          </a:endParaRPr>
        </a:p>
      </dgm:t>
    </dgm:pt>
    <dgm:pt modelId="{5C509D0D-F5BF-41A4-8601-0B28FB8DA07E}" type="parTrans" cxnId="{19FA3F09-3D4C-4CAF-90BD-285F59078041}">
      <dgm:prSet/>
      <dgm:spPr/>
      <dgm:t>
        <a:bodyPr/>
        <a:lstStyle/>
        <a:p>
          <a:endParaRPr lang="uk-UA"/>
        </a:p>
      </dgm:t>
    </dgm:pt>
    <dgm:pt modelId="{445AAEBA-4F06-4482-B385-1B724A2F54D3}" type="sibTrans" cxnId="{19FA3F09-3D4C-4CAF-90BD-285F59078041}">
      <dgm:prSet/>
      <dgm:spPr/>
      <dgm:t>
        <a:bodyPr/>
        <a:lstStyle/>
        <a:p>
          <a:endParaRPr lang="uk-UA"/>
        </a:p>
      </dgm:t>
    </dgm:pt>
    <dgm:pt modelId="{A4667833-F201-4E4C-9719-525855C9CB46}">
      <dgm:prSet phldrT="[Текст]" custT="1"/>
      <dgm:spPr/>
      <dgm:t>
        <a:bodyPr/>
        <a:lstStyle/>
        <a:p>
          <a:r>
            <a:rPr lang="uk-UA" sz="1600" b="1" i="0" dirty="0" smtClean="0">
              <a:latin typeface="Georgia" pitchFamily="18" charset="0"/>
            </a:rPr>
            <a:t>особистісна взаємодія </a:t>
          </a:r>
          <a:endParaRPr lang="uk-UA" sz="1600" b="1" i="0" dirty="0">
            <a:latin typeface="Georgia" pitchFamily="18" charset="0"/>
          </a:endParaRPr>
        </a:p>
      </dgm:t>
    </dgm:pt>
    <dgm:pt modelId="{77B8D581-C24D-4E05-A51A-E7DD2155730E}" type="parTrans" cxnId="{5667BADA-3A29-401D-A5D0-87F32B4D2162}">
      <dgm:prSet/>
      <dgm:spPr/>
      <dgm:t>
        <a:bodyPr/>
        <a:lstStyle/>
        <a:p>
          <a:endParaRPr lang="uk-UA"/>
        </a:p>
      </dgm:t>
    </dgm:pt>
    <dgm:pt modelId="{597B754B-205C-4F95-8EE1-ADAD413EBF65}" type="sibTrans" cxnId="{5667BADA-3A29-401D-A5D0-87F32B4D2162}">
      <dgm:prSet/>
      <dgm:spPr/>
      <dgm:t>
        <a:bodyPr/>
        <a:lstStyle/>
        <a:p>
          <a:endParaRPr lang="uk-UA"/>
        </a:p>
      </dgm:t>
    </dgm:pt>
    <dgm:pt modelId="{C75B2EC1-E3A1-4558-9B38-074C1D8830CB}">
      <dgm:prSet phldrT="[Текст]" custT="1"/>
      <dgm:spPr/>
      <dgm:t>
        <a:bodyPr/>
        <a:lstStyle/>
        <a:p>
          <a:r>
            <a:rPr lang="uk-UA" sz="1600" b="1" i="0" dirty="0" smtClean="0">
              <a:latin typeface="Georgia" pitchFamily="18" charset="0"/>
            </a:rPr>
            <a:t>групова обробка результатів </a:t>
          </a:r>
          <a:endParaRPr lang="uk-UA" sz="1600" b="1" i="0" dirty="0">
            <a:latin typeface="Georgia" pitchFamily="18" charset="0"/>
          </a:endParaRPr>
        </a:p>
      </dgm:t>
    </dgm:pt>
    <dgm:pt modelId="{7AFBECF5-CB6B-4F5B-A84D-CCB4658580B1}" type="parTrans" cxnId="{933E8216-5DDF-419D-8190-02E94CAA37E8}">
      <dgm:prSet/>
      <dgm:spPr/>
      <dgm:t>
        <a:bodyPr/>
        <a:lstStyle/>
        <a:p>
          <a:endParaRPr lang="uk-UA"/>
        </a:p>
      </dgm:t>
    </dgm:pt>
    <dgm:pt modelId="{2CDE0C04-3E7D-4395-856B-ADDC00B8ADA0}" type="sibTrans" cxnId="{933E8216-5DDF-419D-8190-02E94CAA37E8}">
      <dgm:prSet/>
      <dgm:spPr/>
      <dgm:t>
        <a:bodyPr/>
        <a:lstStyle/>
        <a:p>
          <a:endParaRPr lang="uk-UA"/>
        </a:p>
      </dgm:t>
    </dgm:pt>
    <dgm:pt modelId="{32C406CC-5829-4C13-81D6-CDD921BA918E}">
      <dgm:prSet phldrT="[Текст]" custT="1"/>
      <dgm:spPr/>
      <dgm:t>
        <a:bodyPr/>
        <a:lstStyle/>
        <a:p>
          <a:r>
            <a:rPr lang="uk-UA" sz="1600" b="1" i="0" dirty="0" smtClean="0">
              <a:latin typeface="Georgia" pitchFamily="18" charset="0"/>
            </a:rPr>
            <a:t>формування соціальних навичок </a:t>
          </a:r>
          <a:endParaRPr lang="uk-UA" sz="1600" b="1" i="0" dirty="0">
            <a:latin typeface="Georgia" pitchFamily="18" charset="0"/>
          </a:endParaRPr>
        </a:p>
      </dgm:t>
    </dgm:pt>
    <dgm:pt modelId="{B9CE9076-0681-47C5-B3CC-E5D2F4C55D35}" type="parTrans" cxnId="{9874120F-BA7A-48FB-84BE-9105F36021CE}">
      <dgm:prSet/>
      <dgm:spPr/>
      <dgm:t>
        <a:bodyPr/>
        <a:lstStyle/>
        <a:p>
          <a:endParaRPr lang="uk-UA"/>
        </a:p>
      </dgm:t>
    </dgm:pt>
    <dgm:pt modelId="{FAE7E8E2-8E74-48FD-9121-B343C6C75548}" type="sibTrans" cxnId="{9874120F-BA7A-48FB-84BE-9105F36021CE}">
      <dgm:prSet/>
      <dgm:spPr/>
      <dgm:t>
        <a:bodyPr/>
        <a:lstStyle/>
        <a:p>
          <a:endParaRPr lang="uk-UA"/>
        </a:p>
      </dgm:t>
    </dgm:pt>
    <dgm:pt modelId="{D3A661F4-EF50-4D9D-B8CB-D29C22F7D4BF}" type="pres">
      <dgm:prSet presAssocID="{6A3D96AC-47A1-4FD3-9BD0-08555B79BD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6C83EF-4B51-427B-A3E6-EBE21B9C2DB9}" type="pres">
      <dgm:prSet presAssocID="{878B7591-7EDD-47AD-9081-F3F0BC1DB275}" presName="centerShape" presStyleLbl="node0" presStyleIdx="0" presStyleCnt="1"/>
      <dgm:spPr/>
      <dgm:t>
        <a:bodyPr/>
        <a:lstStyle/>
        <a:p>
          <a:endParaRPr lang="uk-UA"/>
        </a:p>
      </dgm:t>
    </dgm:pt>
    <dgm:pt modelId="{53DD75E1-D3AD-47BC-8C81-6A63D0827E4B}" type="pres">
      <dgm:prSet presAssocID="{C0AAC1A8-3311-4B26-A55A-1ED44190C0CA}" presName="parTrans" presStyleLbl="bgSibTrans2D1" presStyleIdx="0" presStyleCnt="5"/>
      <dgm:spPr/>
      <dgm:t>
        <a:bodyPr/>
        <a:lstStyle/>
        <a:p>
          <a:endParaRPr lang="uk-UA"/>
        </a:p>
      </dgm:t>
    </dgm:pt>
    <dgm:pt modelId="{FFB72C51-2DCB-4CD7-AADC-9DE7993A9CA4}" type="pres">
      <dgm:prSet presAssocID="{C25A2EB3-B7D1-4B25-9FB9-3A78DB8182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096E3-E4C9-41D6-8C68-DC3EB0C2663D}" type="pres">
      <dgm:prSet presAssocID="{5C509D0D-F5BF-41A4-8601-0B28FB8DA07E}" presName="parTrans" presStyleLbl="bgSibTrans2D1" presStyleIdx="1" presStyleCnt="5"/>
      <dgm:spPr/>
      <dgm:t>
        <a:bodyPr/>
        <a:lstStyle/>
        <a:p>
          <a:endParaRPr lang="uk-UA"/>
        </a:p>
      </dgm:t>
    </dgm:pt>
    <dgm:pt modelId="{2141DC95-077B-44F7-A69C-68311655D16D}" type="pres">
      <dgm:prSet presAssocID="{4B5B33C3-E3E8-45F0-B2FD-425C5912DF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670BCA-03FC-418F-9D82-EEE863AC6E18}" type="pres">
      <dgm:prSet presAssocID="{77B8D581-C24D-4E05-A51A-E7DD2155730E}" presName="parTrans" presStyleLbl="bgSibTrans2D1" presStyleIdx="2" presStyleCnt="5"/>
      <dgm:spPr/>
      <dgm:t>
        <a:bodyPr/>
        <a:lstStyle/>
        <a:p>
          <a:endParaRPr lang="uk-UA"/>
        </a:p>
      </dgm:t>
    </dgm:pt>
    <dgm:pt modelId="{7C066DD0-6089-4C8A-BD08-D01DEB9D51E3}" type="pres">
      <dgm:prSet presAssocID="{A4667833-F201-4E4C-9719-525855C9CB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CE7D6D-CBDD-48A3-BF44-4F77977403B1}" type="pres">
      <dgm:prSet presAssocID="{B9CE9076-0681-47C5-B3CC-E5D2F4C55D35}" presName="parTrans" presStyleLbl="bgSibTrans2D1" presStyleIdx="3" presStyleCnt="5"/>
      <dgm:spPr/>
      <dgm:t>
        <a:bodyPr/>
        <a:lstStyle/>
        <a:p>
          <a:endParaRPr lang="uk-UA"/>
        </a:p>
      </dgm:t>
    </dgm:pt>
    <dgm:pt modelId="{90C9F908-191D-4B13-9017-2D67B8D8A4A6}" type="pres">
      <dgm:prSet presAssocID="{32C406CC-5829-4C13-81D6-CDD921BA91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01840D-26E5-48E0-A0C8-B7ADAAD5FC01}" type="pres">
      <dgm:prSet presAssocID="{7AFBECF5-CB6B-4F5B-A84D-CCB4658580B1}" presName="parTrans" presStyleLbl="bgSibTrans2D1" presStyleIdx="4" presStyleCnt="5"/>
      <dgm:spPr/>
      <dgm:t>
        <a:bodyPr/>
        <a:lstStyle/>
        <a:p>
          <a:endParaRPr lang="uk-UA"/>
        </a:p>
      </dgm:t>
    </dgm:pt>
    <dgm:pt modelId="{AB27F581-8EC6-443D-94B7-918F28A5EAB1}" type="pres">
      <dgm:prSet presAssocID="{C75B2EC1-E3A1-4558-9B38-074C1D8830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DBFA361-DFF0-4716-B0ED-6D10ACB31656}" type="presOf" srcId="{4B5B33C3-E3E8-45F0-B2FD-425C5912DF4C}" destId="{2141DC95-077B-44F7-A69C-68311655D16D}" srcOrd="0" destOrd="0" presId="urn:microsoft.com/office/officeart/2005/8/layout/radial4"/>
    <dgm:cxn modelId="{9874120F-BA7A-48FB-84BE-9105F36021CE}" srcId="{878B7591-7EDD-47AD-9081-F3F0BC1DB275}" destId="{32C406CC-5829-4C13-81D6-CDD921BA918E}" srcOrd="3" destOrd="0" parTransId="{B9CE9076-0681-47C5-B3CC-E5D2F4C55D35}" sibTransId="{FAE7E8E2-8E74-48FD-9121-B343C6C75548}"/>
    <dgm:cxn modelId="{AE7106D0-F113-4352-AC41-8A94094BC112}" type="presOf" srcId="{B9CE9076-0681-47C5-B3CC-E5D2F4C55D35}" destId="{9BCE7D6D-CBDD-48A3-BF44-4F77977403B1}" srcOrd="0" destOrd="0" presId="urn:microsoft.com/office/officeart/2005/8/layout/radial4"/>
    <dgm:cxn modelId="{19FA3F09-3D4C-4CAF-90BD-285F59078041}" srcId="{878B7591-7EDD-47AD-9081-F3F0BC1DB275}" destId="{4B5B33C3-E3E8-45F0-B2FD-425C5912DF4C}" srcOrd="1" destOrd="0" parTransId="{5C509D0D-F5BF-41A4-8601-0B28FB8DA07E}" sibTransId="{445AAEBA-4F06-4482-B385-1B724A2F54D3}"/>
    <dgm:cxn modelId="{A1EFDE8D-A7CD-4E8A-9528-24A940A6CE78}" srcId="{878B7591-7EDD-47AD-9081-F3F0BC1DB275}" destId="{C25A2EB3-B7D1-4B25-9FB9-3A78DB81828E}" srcOrd="0" destOrd="0" parTransId="{C0AAC1A8-3311-4B26-A55A-1ED44190C0CA}" sibTransId="{D7A598F8-E89B-4D9A-8E4E-49E9A63FC060}"/>
    <dgm:cxn modelId="{67E203FE-79C9-4895-A320-4BA15F52D91C}" type="presOf" srcId="{A4667833-F201-4E4C-9719-525855C9CB46}" destId="{7C066DD0-6089-4C8A-BD08-D01DEB9D51E3}" srcOrd="0" destOrd="0" presId="urn:microsoft.com/office/officeart/2005/8/layout/radial4"/>
    <dgm:cxn modelId="{AB4D2858-618B-441C-9C0E-0D7F795DB7CC}" type="presOf" srcId="{77B8D581-C24D-4E05-A51A-E7DD2155730E}" destId="{3D670BCA-03FC-418F-9D82-EEE863AC6E18}" srcOrd="0" destOrd="0" presId="urn:microsoft.com/office/officeart/2005/8/layout/radial4"/>
    <dgm:cxn modelId="{5667BADA-3A29-401D-A5D0-87F32B4D2162}" srcId="{878B7591-7EDD-47AD-9081-F3F0BC1DB275}" destId="{A4667833-F201-4E4C-9719-525855C9CB46}" srcOrd="2" destOrd="0" parTransId="{77B8D581-C24D-4E05-A51A-E7DD2155730E}" sibTransId="{597B754B-205C-4F95-8EE1-ADAD413EBF65}"/>
    <dgm:cxn modelId="{2AACBE5B-FA01-4D0E-84E9-F4FDB994EF30}" srcId="{6A3D96AC-47A1-4FD3-9BD0-08555B79BD93}" destId="{878B7591-7EDD-47AD-9081-F3F0BC1DB275}" srcOrd="0" destOrd="0" parTransId="{A61AC2AA-C3F1-4520-AD7E-89747D49D883}" sibTransId="{FC81D395-E59E-4ECF-AE80-DD7936325A08}"/>
    <dgm:cxn modelId="{C593A42D-FB95-4CC6-87EC-37F324F54365}" type="presOf" srcId="{32C406CC-5829-4C13-81D6-CDD921BA918E}" destId="{90C9F908-191D-4B13-9017-2D67B8D8A4A6}" srcOrd="0" destOrd="0" presId="urn:microsoft.com/office/officeart/2005/8/layout/radial4"/>
    <dgm:cxn modelId="{CC4E69D4-5CAB-43DA-A265-1606AD14F17F}" type="presOf" srcId="{C75B2EC1-E3A1-4558-9B38-074C1D8830CB}" destId="{AB27F581-8EC6-443D-94B7-918F28A5EAB1}" srcOrd="0" destOrd="0" presId="urn:microsoft.com/office/officeart/2005/8/layout/radial4"/>
    <dgm:cxn modelId="{3E8542CC-4050-46B4-A426-41140BF51FD3}" type="presOf" srcId="{5C509D0D-F5BF-41A4-8601-0B28FB8DA07E}" destId="{1F3096E3-E4C9-41D6-8C68-DC3EB0C2663D}" srcOrd="0" destOrd="0" presId="urn:microsoft.com/office/officeart/2005/8/layout/radial4"/>
    <dgm:cxn modelId="{4D7F7F50-1100-44AB-8BD5-8B17B225EB9A}" type="presOf" srcId="{7AFBECF5-CB6B-4F5B-A84D-CCB4658580B1}" destId="{7101840D-26E5-48E0-A0C8-B7ADAAD5FC01}" srcOrd="0" destOrd="0" presId="urn:microsoft.com/office/officeart/2005/8/layout/radial4"/>
    <dgm:cxn modelId="{933E8216-5DDF-419D-8190-02E94CAA37E8}" srcId="{878B7591-7EDD-47AD-9081-F3F0BC1DB275}" destId="{C75B2EC1-E3A1-4558-9B38-074C1D8830CB}" srcOrd="4" destOrd="0" parTransId="{7AFBECF5-CB6B-4F5B-A84D-CCB4658580B1}" sibTransId="{2CDE0C04-3E7D-4395-856B-ADDC00B8ADA0}"/>
    <dgm:cxn modelId="{FF84AC3D-E2F5-4B18-A68D-DE2309F0EEA8}" type="presOf" srcId="{878B7591-7EDD-47AD-9081-F3F0BC1DB275}" destId="{4E6C83EF-4B51-427B-A3E6-EBE21B9C2DB9}" srcOrd="0" destOrd="0" presId="urn:microsoft.com/office/officeart/2005/8/layout/radial4"/>
    <dgm:cxn modelId="{34628BC0-B86A-4193-9B93-B534701502FA}" type="presOf" srcId="{6A3D96AC-47A1-4FD3-9BD0-08555B79BD93}" destId="{D3A661F4-EF50-4D9D-B8CB-D29C22F7D4BF}" srcOrd="0" destOrd="0" presId="urn:microsoft.com/office/officeart/2005/8/layout/radial4"/>
    <dgm:cxn modelId="{BA541D3B-05E3-407E-89B9-70E459C8BBBC}" type="presOf" srcId="{C25A2EB3-B7D1-4B25-9FB9-3A78DB81828E}" destId="{FFB72C51-2DCB-4CD7-AADC-9DE7993A9CA4}" srcOrd="0" destOrd="0" presId="urn:microsoft.com/office/officeart/2005/8/layout/radial4"/>
    <dgm:cxn modelId="{5285712A-4B04-45E1-BC73-8103BFEDB5E3}" type="presOf" srcId="{C0AAC1A8-3311-4B26-A55A-1ED44190C0CA}" destId="{53DD75E1-D3AD-47BC-8C81-6A63D0827E4B}" srcOrd="0" destOrd="0" presId="urn:microsoft.com/office/officeart/2005/8/layout/radial4"/>
    <dgm:cxn modelId="{9A3D069A-0528-45B6-9D05-69D4A4FEF905}" type="presParOf" srcId="{D3A661F4-EF50-4D9D-B8CB-D29C22F7D4BF}" destId="{4E6C83EF-4B51-427B-A3E6-EBE21B9C2DB9}" srcOrd="0" destOrd="0" presId="urn:microsoft.com/office/officeart/2005/8/layout/radial4"/>
    <dgm:cxn modelId="{F4F58283-3058-4F9F-8E90-214240011B39}" type="presParOf" srcId="{D3A661F4-EF50-4D9D-B8CB-D29C22F7D4BF}" destId="{53DD75E1-D3AD-47BC-8C81-6A63D0827E4B}" srcOrd="1" destOrd="0" presId="urn:microsoft.com/office/officeart/2005/8/layout/radial4"/>
    <dgm:cxn modelId="{9DA918BF-1118-49BF-B461-95F4A4E57F08}" type="presParOf" srcId="{D3A661F4-EF50-4D9D-B8CB-D29C22F7D4BF}" destId="{FFB72C51-2DCB-4CD7-AADC-9DE7993A9CA4}" srcOrd="2" destOrd="0" presId="urn:microsoft.com/office/officeart/2005/8/layout/radial4"/>
    <dgm:cxn modelId="{98908A93-D016-446F-BC5D-7C3500B3DB7C}" type="presParOf" srcId="{D3A661F4-EF50-4D9D-B8CB-D29C22F7D4BF}" destId="{1F3096E3-E4C9-41D6-8C68-DC3EB0C2663D}" srcOrd="3" destOrd="0" presId="urn:microsoft.com/office/officeart/2005/8/layout/radial4"/>
    <dgm:cxn modelId="{7472BD24-06DA-4154-8982-022ADD958EA9}" type="presParOf" srcId="{D3A661F4-EF50-4D9D-B8CB-D29C22F7D4BF}" destId="{2141DC95-077B-44F7-A69C-68311655D16D}" srcOrd="4" destOrd="0" presId="urn:microsoft.com/office/officeart/2005/8/layout/radial4"/>
    <dgm:cxn modelId="{DF2D1327-E234-443D-889D-D04484C7BCBF}" type="presParOf" srcId="{D3A661F4-EF50-4D9D-B8CB-D29C22F7D4BF}" destId="{3D670BCA-03FC-418F-9D82-EEE863AC6E18}" srcOrd="5" destOrd="0" presId="urn:microsoft.com/office/officeart/2005/8/layout/radial4"/>
    <dgm:cxn modelId="{5F07519D-89E2-4F7E-80F7-30EAB97EB502}" type="presParOf" srcId="{D3A661F4-EF50-4D9D-B8CB-D29C22F7D4BF}" destId="{7C066DD0-6089-4C8A-BD08-D01DEB9D51E3}" srcOrd="6" destOrd="0" presId="urn:microsoft.com/office/officeart/2005/8/layout/radial4"/>
    <dgm:cxn modelId="{06CECB89-7862-45C4-8A74-151D3AEF9BBB}" type="presParOf" srcId="{D3A661F4-EF50-4D9D-B8CB-D29C22F7D4BF}" destId="{9BCE7D6D-CBDD-48A3-BF44-4F77977403B1}" srcOrd="7" destOrd="0" presId="urn:microsoft.com/office/officeart/2005/8/layout/radial4"/>
    <dgm:cxn modelId="{5D82E5B6-6E72-448B-9779-FBBCD6270B97}" type="presParOf" srcId="{D3A661F4-EF50-4D9D-B8CB-D29C22F7D4BF}" destId="{90C9F908-191D-4B13-9017-2D67B8D8A4A6}" srcOrd="8" destOrd="0" presId="urn:microsoft.com/office/officeart/2005/8/layout/radial4"/>
    <dgm:cxn modelId="{B844094D-66BF-4E76-82B5-9298F9132A88}" type="presParOf" srcId="{D3A661F4-EF50-4D9D-B8CB-D29C22F7D4BF}" destId="{7101840D-26E5-48E0-A0C8-B7ADAAD5FC01}" srcOrd="9" destOrd="0" presId="urn:microsoft.com/office/officeart/2005/8/layout/radial4"/>
    <dgm:cxn modelId="{CF23493E-4BF8-4C50-9C89-4B8E7F541CDF}" type="presParOf" srcId="{D3A661F4-EF50-4D9D-B8CB-D29C22F7D4BF}" destId="{AB27F581-8EC6-443D-94B7-918F28A5EAB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E8A0BE-8508-4968-85E5-29FA5C544C71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</dgm:pt>
    <dgm:pt modelId="{DB562810-5B57-4A55-A752-6317C4936F63}">
      <dgm:prSet phldrT="[Текст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uk-UA" sz="2400" b="1" i="0" u="none" dirty="0" smtClean="0">
              <a:latin typeface="Georgia" pitchFamily="18" charset="0"/>
            </a:rPr>
            <a:t>Спікер</a:t>
          </a:r>
          <a:endParaRPr lang="uk-UA" sz="2400" b="1" i="0" u="none" dirty="0">
            <a:latin typeface="Georgia" pitchFamily="18" charset="0"/>
          </a:endParaRPr>
        </a:p>
      </dgm:t>
    </dgm:pt>
    <dgm:pt modelId="{416B2177-5E82-4EAC-80C4-F7555E385AE0}" type="parTrans" cxnId="{166A9057-8B83-470D-AC0B-C7A6ED4C185E}">
      <dgm:prSet/>
      <dgm:spPr/>
      <dgm:t>
        <a:bodyPr/>
        <a:lstStyle/>
        <a:p>
          <a:endParaRPr lang="uk-UA"/>
        </a:p>
      </dgm:t>
    </dgm:pt>
    <dgm:pt modelId="{C71C2DF4-CE1F-4D1D-ACE3-EDDC6BE9B97E}" type="sibTrans" cxnId="{166A9057-8B83-470D-AC0B-C7A6ED4C185E}">
      <dgm:prSet/>
      <dgm:spPr/>
      <dgm:t>
        <a:bodyPr/>
        <a:lstStyle/>
        <a:p>
          <a:endParaRPr lang="uk-UA"/>
        </a:p>
      </dgm:t>
    </dgm:pt>
    <dgm:pt modelId="{256D6D99-E6FC-4B62-8CAD-12503CC58B5B}">
      <dgm:prSet phldrT="[Текст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uk-UA" sz="2400" b="1" i="0" u="none" dirty="0" smtClean="0">
              <a:latin typeface="Georgia" pitchFamily="18" charset="0"/>
            </a:rPr>
            <a:t>Секре-тар</a:t>
          </a:r>
          <a:endParaRPr lang="uk-UA" sz="2400" b="1" i="0" u="none" dirty="0">
            <a:latin typeface="Georgia" pitchFamily="18" charset="0"/>
          </a:endParaRPr>
        </a:p>
      </dgm:t>
    </dgm:pt>
    <dgm:pt modelId="{3EC3598B-5017-4CC7-B8F0-E1A75AB31D31}" type="parTrans" cxnId="{7A3BD3CF-9923-44C8-8474-63A74297E8F9}">
      <dgm:prSet/>
      <dgm:spPr/>
      <dgm:t>
        <a:bodyPr/>
        <a:lstStyle/>
        <a:p>
          <a:endParaRPr lang="uk-UA"/>
        </a:p>
      </dgm:t>
    </dgm:pt>
    <dgm:pt modelId="{06D681F3-9BD8-4B83-AE23-E83F23927362}" type="sibTrans" cxnId="{7A3BD3CF-9923-44C8-8474-63A74297E8F9}">
      <dgm:prSet/>
      <dgm:spPr/>
      <dgm:t>
        <a:bodyPr/>
        <a:lstStyle/>
        <a:p>
          <a:endParaRPr lang="uk-UA"/>
        </a:p>
      </dgm:t>
    </dgm:pt>
    <dgm:pt modelId="{2BBD3900-5F89-41BA-904A-FA4B774C13AB}">
      <dgm:prSet phldrT="[Текст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uk-UA" sz="2400" b="1" i="0" u="none" dirty="0" smtClean="0">
              <a:latin typeface="Georgia" pitchFamily="18" charset="0"/>
            </a:rPr>
            <a:t>Тайм-кіпер</a:t>
          </a:r>
          <a:endParaRPr lang="uk-UA" sz="2400" b="1" i="0" u="none" dirty="0">
            <a:latin typeface="Georgia" pitchFamily="18" charset="0"/>
          </a:endParaRPr>
        </a:p>
      </dgm:t>
    </dgm:pt>
    <dgm:pt modelId="{237555E3-66FB-4456-9471-79D068B11D90}" type="parTrans" cxnId="{CB8F0A0E-EA34-4126-991F-CF43CE5FEAAD}">
      <dgm:prSet/>
      <dgm:spPr/>
      <dgm:t>
        <a:bodyPr/>
        <a:lstStyle/>
        <a:p>
          <a:endParaRPr lang="uk-UA"/>
        </a:p>
      </dgm:t>
    </dgm:pt>
    <dgm:pt modelId="{EA65A669-4AFC-4A29-A3E7-748D5F600D99}" type="sibTrans" cxnId="{CB8F0A0E-EA34-4126-991F-CF43CE5FEAAD}">
      <dgm:prSet/>
      <dgm:spPr/>
      <dgm:t>
        <a:bodyPr/>
        <a:lstStyle/>
        <a:p>
          <a:endParaRPr lang="uk-UA"/>
        </a:p>
      </dgm:t>
    </dgm:pt>
    <dgm:pt modelId="{3FC5BBC1-8662-442D-BB89-817760DD5DBE}">
      <dgm:prSet phldrT="[Текст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uk-UA" sz="2400" b="1" i="0" u="none" dirty="0" smtClean="0">
              <a:latin typeface="Georgia" pitchFamily="18" charset="0"/>
            </a:rPr>
            <a:t>Генера-тори </a:t>
          </a:r>
          <a:r>
            <a:rPr lang="uk-UA" sz="2400" b="1" i="0" u="none" dirty="0" smtClean="0">
              <a:latin typeface="Georgia" pitchFamily="18" charset="0"/>
            </a:rPr>
            <a:t>ідей</a:t>
          </a:r>
          <a:endParaRPr lang="uk-UA" sz="2400" b="1" i="0" u="none" dirty="0">
            <a:latin typeface="Georgia" pitchFamily="18" charset="0"/>
          </a:endParaRPr>
        </a:p>
      </dgm:t>
    </dgm:pt>
    <dgm:pt modelId="{56C0F0F7-3461-453B-A972-0FEE109F5820}" type="parTrans" cxnId="{FFC4E874-474F-467E-8A32-AAAD6086600D}">
      <dgm:prSet/>
      <dgm:spPr/>
      <dgm:t>
        <a:bodyPr/>
        <a:lstStyle/>
        <a:p>
          <a:endParaRPr lang="uk-UA"/>
        </a:p>
      </dgm:t>
    </dgm:pt>
    <dgm:pt modelId="{B2DA1943-E580-44FF-B599-8E97253A8C7E}" type="sibTrans" cxnId="{FFC4E874-474F-467E-8A32-AAAD6086600D}">
      <dgm:prSet/>
      <dgm:spPr/>
      <dgm:t>
        <a:bodyPr/>
        <a:lstStyle/>
        <a:p>
          <a:endParaRPr lang="uk-UA"/>
        </a:p>
      </dgm:t>
    </dgm:pt>
    <dgm:pt modelId="{F453FDDB-D2C5-42A7-BFDC-9D4D57C44754}" type="pres">
      <dgm:prSet presAssocID="{0FE8A0BE-8508-4968-85E5-29FA5C544C71}" presName="Name0" presStyleCnt="0">
        <dgm:presLayoutVars>
          <dgm:dir/>
          <dgm:resizeHandles val="exact"/>
        </dgm:presLayoutVars>
      </dgm:prSet>
      <dgm:spPr/>
    </dgm:pt>
    <dgm:pt modelId="{C6AF5B33-9A31-4A6F-BB1A-9DEDFCBC4D96}" type="pres">
      <dgm:prSet presAssocID="{DB562810-5B57-4A55-A752-6317C4936F6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99782C-3F59-4738-A527-8F7B599794C4}" type="pres">
      <dgm:prSet presAssocID="{C71C2DF4-CE1F-4D1D-ACE3-EDDC6BE9B97E}" presName="space" presStyleCnt="0"/>
      <dgm:spPr/>
    </dgm:pt>
    <dgm:pt modelId="{4DE35F1B-4FC8-4773-B266-26DBB8E5D969}" type="pres">
      <dgm:prSet presAssocID="{256D6D99-E6FC-4B62-8CAD-12503CC58B5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F62BEF-F6F8-4417-A6C6-13D656E84639}" type="pres">
      <dgm:prSet presAssocID="{06D681F3-9BD8-4B83-AE23-E83F23927362}" presName="space" presStyleCnt="0"/>
      <dgm:spPr/>
    </dgm:pt>
    <dgm:pt modelId="{F55F20D0-7FAE-49A1-AF2F-840E1BD5A10F}" type="pres">
      <dgm:prSet presAssocID="{2BBD3900-5F89-41BA-904A-FA4B774C13A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02A9CD-BE22-4429-8B9F-7FCAFA6D0CBE}" type="pres">
      <dgm:prSet presAssocID="{EA65A669-4AFC-4A29-A3E7-748D5F600D99}" presName="space" presStyleCnt="0"/>
      <dgm:spPr/>
    </dgm:pt>
    <dgm:pt modelId="{55B582AB-27C2-48CB-BBAD-ACE0D81D0C84}" type="pres">
      <dgm:prSet presAssocID="{3FC5BBC1-8662-442D-BB89-817760DD5DB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B8F0A0E-EA34-4126-991F-CF43CE5FEAAD}" srcId="{0FE8A0BE-8508-4968-85E5-29FA5C544C71}" destId="{2BBD3900-5F89-41BA-904A-FA4B774C13AB}" srcOrd="2" destOrd="0" parTransId="{237555E3-66FB-4456-9471-79D068B11D90}" sibTransId="{EA65A669-4AFC-4A29-A3E7-748D5F600D99}"/>
    <dgm:cxn modelId="{0F101975-CDB9-4BAD-9144-9C9664C6BF39}" type="presOf" srcId="{2BBD3900-5F89-41BA-904A-FA4B774C13AB}" destId="{F55F20D0-7FAE-49A1-AF2F-840E1BD5A10F}" srcOrd="0" destOrd="0" presId="urn:microsoft.com/office/officeart/2005/8/layout/venn3"/>
    <dgm:cxn modelId="{FFC4E874-474F-467E-8A32-AAAD6086600D}" srcId="{0FE8A0BE-8508-4968-85E5-29FA5C544C71}" destId="{3FC5BBC1-8662-442D-BB89-817760DD5DBE}" srcOrd="3" destOrd="0" parTransId="{56C0F0F7-3461-453B-A972-0FEE109F5820}" sibTransId="{B2DA1943-E580-44FF-B599-8E97253A8C7E}"/>
    <dgm:cxn modelId="{DD0FF3C2-FB54-4B29-98CC-4547D7CBD247}" type="presOf" srcId="{0FE8A0BE-8508-4968-85E5-29FA5C544C71}" destId="{F453FDDB-D2C5-42A7-BFDC-9D4D57C44754}" srcOrd="0" destOrd="0" presId="urn:microsoft.com/office/officeart/2005/8/layout/venn3"/>
    <dgm:cxn modelId="{294B4294-BD0F-4414-B3FD-92A47790F257}" type="presOf" srcId="{256D6D99-E6FC-4B62-8CAD-12503CC58B5B}" destId="{4DE35F1B-4FC8-4773-B266-26DBB8E5D969}" srcOrd="0" destOrd="0" presId="urn:microsoft.com/office/officeart/2005/8/layout/venn3"/>
    <dgm:cxn modelId="{12C18DDB-42E3-4031-9AA5-A405139E79E7}" type="presOf" srcId="{3FC5BBC1-8662-442D-BB89-817760DD5DBE}" destId="{55B582AB-27C2-48CB-BBAD-ACE0D81D0C84}" srcOrd="0" destOrd="0" presId="urn:microsoft.com/office/officeart/2005/8/layout/venn3"/>
    <dgm:cxn modelId="{7A3BD3CF-9923-44C8-8474-63A74297E8F9}" srcId="{0FE8A0BE-8508-4968-85E5-29FA5C544C71}" destId="{256D6D99-E6FC-4B62-8CAD-12503CC58B5B}" srcOrd="1" destOrd="0" parTransId="{3EC3598B-5017-4CC7-B8F0-E1A75AB31D31}" sibTransId="{06D681F3-9BD8-4B83-AE23-E83F23927362}"/>
    <dgm:cxn modelId="{166A9057-8B83-470D-AC0B-C7A6ED4C185E}" srcId="{0FE8A0BE-8508-4968-85E5-29FA5C544C71}" destId="{DB562810-5B57-4A55-A752-6317C4936F63}" srcOrd="0" destOrd="0" parTransId="{416B2177-5E82-4EAC-80C4-F7555E385AE0}" sibTransId="{C71C2DF4-CE1F-4D1D-ACE3-EDDC6BE9B97E}"/>
    <dgm:cxn modelId="{3397EAF0-422D-4AE7-B6F0-A8350B9A8167}" type="presOf" srcId="{DB562810-5B57-4A55-A752-6317C4936F63}" destId="{C6AF5B33-9A31-4A6F-BB1A-9DEDFCBC4D96}" srcOrd="0" destOrd="0" presId="urn:microsoft.com/office/officeart/2005/8/layout/venn3"/>
    <dgm:cxn modelId="{4539286F-4D30-48E8-B9FC-93FCEACCEAD8}" type="presParOf" srcId="{F453FDDB-D2C5-42A7-BFDC-9D4D57C44754}" destId="{C6AF5B33-9A31-4A6F-BB1A-9DEDFCBC4D96}" srcOrd="0" destOrd="0" presId="urn:microsoft.com/office/officeart/2005/8/layout/venn3"/>
    <dgm:cxn modelId="{854CE093-8FAA-49BC-8E96-B3A3C3C53F9C}" type="presParOf" srcId="{F453FDDB-D2C5-42A7-BFDC-9D4D57C44754}" destId="{5A99782C-3F59-4738-A527-8F7B599794C4}" srcOrd="1" destOrd="0" presId="urn:microsoft.com/office/officeart/2005/8/layout/venn3"/>
    <dgm:cxn modelId="{0634841B-798C-4C7B-A3E5-BE4AB9EAB71F}" type="presParOf" srcId="{F453FDDB-D2C5-42A7-BFDC-9D4D57C44754}" destId="{4DE35F1B-4FC8-4773-B266-26DBB8E5D969}" srcOrd="2" destOrd="0" presId="urn:microsoft.com/office/officeart/2005/8/layout/venn3"/>
    <dgm:cxn modelId="{71530B36-8BB9-4B6D-9A0A-0200C18A1F14}" type="presParOf" srcId="{F453FDDB-D2C5-42A7-BFDC-9D4D57C44754}" destId="{63F62BEF-F6F8-4417-A6C6-13D656E84639}" srcOrd="3" destOrd="0" presId="urn:microsoft.com/office/officeart/2005/8/layout/venn3"/>
    <dgm:cxn modelId="{F31E739A-88A7-4637-A5D6-462947935188}" type="presParOf" srcId="{F453FDDB-D2C5-42A7-BFDC-9D4D57C44754}" destId="{F55F20D0-7FAE-49A1-AF2F-840E1BD5A10F}" srcOrd="4" destOrd="0" presId="urn:microsoft.com/office/officeart/2005/8/layout/venn3"/>
    <dgm:cxn modelId="{667531E8-D577-4373-8548-EF838E47C9A8}" type="presParOf" srcId="{F453FDDB-D2C5-42A7-BFDC-9D4D57C44754}" destId="{4602A9CD-BE22-4429-8B9F-7FCAFA6D0CBE}" srcOrd="5" destOrd="0" presId="urn:microsoft.com/office/officeart/2005/8/layout/venn3"/>
    <dgm:cxn modelId="{0C046C2B-8FC4-48D6-A538-0DFD5A57E9AC}" type="presParOf" srcId="{F453FDDB-D2C5-42A7-BFDC-9D4D57C44754}" destId="{55B582AB-27C2-48CB-BBAD-ACE0D81D0C8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E9ABA4-7CE6-42CB-A4C0-A6A4C0EBA04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773E86-C852-40AF-A000-79DA997BC04E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uk-UA" sz="3000" i="1" dirty="0" smtClean="0">
              <a:latin typeface="Georgia" pitchFamily="18" charset="0"/>
            </a:rPr>
            <a:t>Ігри-вправи</a:t>
          </a:r>
          <a:r>
            <a:rPr lang="uk-UA" sz="3000" dirty="0" smtClean="0">
              <a:latin typeface="Georgia" pitchFamily="18" charset="0"/>
            </a:rPr>
            <a:t> </a:t>
          </a:r>
          <a:endParaRPr lang="uk-UA" sz="3000" dirty="0">
            <a:latin typeface="Georgia" pitchFamily="18" charset="0"/>
          </a:endParaRPr>
        </a:p>
      </dgm:t>
    </dgm:pt>
    <dgm:pt modelId="{BDA6513F-B55B-4F76-9D5C-076C390FD03D}" type="parTrans" cxnId="{A0C6E665-4A0F-4D12-B676-0EC675AF0677}">
      <dgm:prSet/>
      <dgm:spPr/>
      <dgm:t>
        <a:bodyPr/>
        <a:lstStyle/>
        <a:p>
          <a:endParaRPr lang="uk-UA"/>
        </a:p>
      </dgm:t>
    </dgm:pt>
    <dgm:pt modelId="{2630A937-D68F-46A0-9E69-08E5F259A3BA}" type="sibTrans" cxnId="{A0C6E665-4A0F-4D12-B676-0EC675AF0677}">
      <dgm:prSet/>
      <dgm:spPr/>
      <dgm:t>
        <a:bodyPr/>
        <a:lstStyle/>
        <a:p>
          <a:endParaRPr lang="uk-UA"/>
        </a:p>
      </dgm:t>
    </dgm:pt>
    <dgm:pt modelId="{BAD53760-06F0-46B1-AB45-066A34CF76C2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uk-UA" sz="3000" i="1" dirty="0" smtClean="0">
              <a:latin typeface="Georgia" pitchFamily="18" charset="0"/>
            </a:rPr>
            <a:t>Рольова гра</a:t>
          </a:r>
          <a:r>
            <a:rPr lang="uk-UA" sz="3000" dirty="0" smtClean="0">
              <a:latin typeface="Georgia" pitchFamily="18" charset="0"/>
            </a:rPr>
            <a:t> </a:t>
          </a:r>
          <a:endParaRPr lang="uk-UA" sz="3000" dirty="0">
            <a:latin typeface="Georgia" pitchFamily="18" charset="0"/>
          </a:endParaRPr>
        </a:p>
      </dgm:t>
    </dgm:pt>
    <dgm:pt modelId="{52E8CFCB-52FF-4A19-9499-34583F2C2B6A}" type="parTrans" cxnId="{7DD849BB-A9D1-4268-91C3-4E7F9625F4C0}">
      <dgm:prSet/>
      <dgm:spPr/>
      <dgm:t>
        <a:bodyPr/>
        <a:lstStyle/>
        <a:p>
          <a:endParaRPr lang="uk-UA"/>
        </a:p>
      </dgm:t>
    </dgm:pt>
    <dgm:pt modelId="{F7DD6FC5-C67F-47C6-9BB9-16732948D155}" type="sibTrans" cxnId="{7DD849BB-A9D1-4268-91C3-4E7F9625F4C0}">
      <dgm:prSet/>
      <dgm:spPr/>
      <dgm:t>
        <a:bodyPr/>
        <a:lstStyle/>
        <a:p>
          <a:endParaRPr lang="uk-UA"/>
        </a:p>
      </dgm:t>
    </dgm:pt>
    <dgm:pt modelId="{79D04B70-3486-463A-98D6-3D0801BC9399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uk-UA" sz="3000" i="1" dirty="0" smtClean="0">
              <a:latin typeface="Georgia" pitchFamily="18" charset="0"/>
            </a:rPr>
            <a:t>Навчальна (дидактична) гра</a:t>
          </a:r>
          <a:r>
            <a:rPr lang="uk-UA" sz="3000" dirty="0" smtClean="0">
              <a:latin typeface="Georgia" pitchFamily="18" charset="0"/>
            </a:rPr>
            <a:t> </a:t>
          </a:r>
          <a:endParaRPr lang="uk-UA" sz="3000" dirty="0">
            <a:latin typeface="Georgia" pitchFamily="18" charset="0"/>
          </a:endParaRPr>
        </a:p>
      </dgm:t>
    </dgm:pt>
    <dgm:pt modelId="{7DA22207-9359-4D73-84AE-AFBDCD5EBBD7}" type="parTrans" cxnId="{6E2A5409-B17A-4660-B9FA-3790AEEBAF5A}">
      <dgm:prSet/>
      <dgm:spPr/>
      <dgm:t>
        <a:bodyPr/>
        <a:lstStyle/>
        <a:p>
          <a:endParaRPr lang="uk-UA"/>
        </a:p>
      </dgm:t>
    </dgm:pt>
    <dgm:pt modelId="{E30ABE99-232B-4554-832A-45C3F6E50795}" type="sibTrans" cxnId="{6E2A5409-B17A-4660-B9FA-3790AEEBAF5A}">
      <dgm:prSet/>
      <dgm:spPr/>
      <dgm:t>
        <a:bodyPr/>
        <a:lstStyle/>
        <a:p>
          <a:endParaRPr lang="uk-UA"/>
        </a:p>
      </dgm:t>
    </dgm:pt>
    <dgm:pt modelId="{E527A774-85C1-4363-ACEC-408C405217D3}" type="pres">
      <dgm:prSet presAssocID="{67E9ABA4-7CE6-42CB-A4C0-A6A4C0EBA04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EA36CF9-C3F1-4101-93C2-2D3BE538B0B7}" type="pres">
      <dgm:prSet presAssocID="{79D04B70-3486-463A-98D6-3D0801BC9399}" presName="circ1" presStyleLbl="vennNode1" presStyleIdx="0" presStyleCnt="3" custScaleX="152579"/>
      <dgm:spPr/>
      <dgm:t>
        <a:bodyPr/>
        <a:lstStyle/>
        <a:p>
          <a:endParaRPr lang="uk-UA"/>
        </a:p>
      </dgm:t>
    </dgm:pt>
    <dgm:pt modelId="{D92BD716-3069-48E6-BB15-014060FF0FC2}" type="pres">
      <dgm:prSet presAssocID="{79D04B70-3486-463A-98D6-3D0801BC93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4FFFE5-3D7E-41A3-AABA-041B9BACB6BA}" type="pres">
      <dgm:prSet presAssocID="{BA773E86-C852-40AF-A000-79DA997BC04E}" presName="circ2" presStyleLbl="vennNode1" presStyleIdx="1" presStyleCnt="3"/>
      <dgm:spPr/>
      <dgm:t>
        <a:bodyPr/>
        <a:lstStyle/>
        <a:p>
          <a:endParaRPr lang="uk-UA"/>
        </a:p>
      </dgm:t>
    </dgm:pt>
    <dgm:pt modelId="{D70618EF-E62B-427B-8604-851598BE5911}" type="pres">
      <dgm:prSet presAssocID="{BA773E86-C852-40AF-A000-79DA997BC0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747542-2B4A-4532-8D7F-CBB985E44D48}" type="pres">
      <dgm:prSet presAssocID="{BAD53760-06F0-46B1-AB45-066A34CF76C2}" presName="circ3" presStyleLbl="vennNode1" presStyleIdx="2" presStyleCnt="3"/>
      <dgm:spPr/>
      <dgm:t>
        <a:bodyPr/>
        <a:lstStyle/>
        <a:p>
          <a:endParaRPr lang="uk-UA"/>
        </a:p>
      </dgm:t>
    </dgm:pt>
    <dgm:pt modelId="{85330449-05D3-4767-B3D6-5D8B920B8FFC}" type="pres">
      <dgm:prSet presAssocID="{BAD53760-06F0-46B1-AB45-066A34CF76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B13CD7-45DD-4586-9291-1C41B000A3A5}" type="presOf" srcId="{BA773E86-C852-40AF-A000-79DA997BC04E}" destId="{D70618EF-E62B-427B-8604-851598BE5911}" srcOrd="1" destOrd="0" presId="urn:microsoft.com/office/officeart/2005/8/layout/venn1"/>
    <dgm:cxn modelId="{08031D9E-607C-4920-A77C-7E723863C77C}" type="presOf" srcId="{79D04B70-3486-463A-98D6-3D0801BC9399}" destId="{2EA36CF9-C3F1-4101-93C2-2D3BE538B0B7}" srcOrd="0" destOrd="0" presId="urn:microsoft.com/office/officeart/2005/8/layout/venn1"/>
    <dgm:cxn modelId="{8F21C781-2CB8-4073-80C4-683EBE48A160}" type="presOf" srcId="{BA773E86-C852-40AF-A000-79DA997BC04E}" destId="{1D4FFFE5-3D7E-41A3-AABA-041B9BACB6BA}" srcOrd="0" destOrd="0" presId="urn:microsoft.com/office/officeart/2005/8/layout/venn1"/>
    <dgm:cxn modelId="{B8728AC9-AF38-470E-8F8C-F1F7228AF7D1}" type="presOf" srcId="{BAD53760-06F0-46B1-AB45-066A34CF76C2}" destId="{30747542-2B4A-4532-8D7F-CBB985E44D48}" srcOrd="0" destOrd="0" presId="urn:microsoft.com/office/officeart/2005/8/layout/venn1"/>
    <dgm:cxn modelId="{84B5CFE3-C358-41C5-A375-6DA0C2250CD4}" type="presOf" srcId="{BAD53760-06F0-46B1-AB45-066A34CF76C2}" destId="{85330449-05D3-4767-B3D6-5D8B920B8FFC}" srcOrd="1" destOrd="0" presId="urn:microsoft.com/office/officeart/2005/8/layout/venn1"/>
    <dgm:cxn modelId="{A0C6E665-4A0F-4D12-B676-0EC675AF0677}" srcId="{67E9ABA4-7CE6-42CB-A4C0-A6A4C0EBA040}" destId="{BA773E86-C852-40AF-A000-79DA997BC04E}" srcOrd="1" destOrd="0" parTransId="{BDA6513F-B55B-4F76-9D5C-076C390FD03D}" sibTransId="{2630A937-D68F-46A0-9E69-08E5F259A3BA}"/>
    <dgm:cxn modelId="{FF001696-1398-474F-9BFB-911403EBFDF6}" type="presOf" srcId="{79D04B70-3486-463A-98D6-3D0801BC9399}" destId="{D92BD716-3069-48E6-BB15-014060FF0FC2}" srcOrd="1" destOrd="0" presId="urn:microsoft.com/office/officeart/2005/8/layout/venn1"/>
    <dgm:cxn modelId="{7DD849BB-A9D1-4268-91C3-4E7F9625F4C0}" srcId="{67E9ABA4-7CE6-42CB-A4C0-A6A4C0EBA040}" destId="{BAD53760-06F0-46B1-AB45-066A34CF76C2}" srcOrd="2" destOrd="0" parTransId="{52E8CFCB-52FF-4A19-9499-34583F2C2B6A}" sibTransId="{F7DD6FC5-C67F-47C6-9BB9-16732948D155}"/>
    <dgm:cxn modelId="{6E2A5409-B17A-4660-B9FA-3790AEEBAF5A}" srcId="{67E9ABA4-7CE6-42CB-A4C0-A6A4C0EBA040}" destId="{79D04B70-3486-463A-98D6-3D0801BC9399}" srcOrd="0" destOrd="0" parTransId="{7DA22207-9359-4D73-84AE-AFBDCD5EBBD7}" sibTransId="{E30ABE99-232B-4554-832A-45C3F6E50795}"/>
    <dgm:cxn modelId="{3CEC9E69-5214-4843-99B6-54C0E40D5379}" type="presOf" srcId="{67E9ABA4-7CE6-42CB-A4C0-A6A4C0EBA040}" destId="{E527A774-85C1-4363-ACEC-408C405217D3}" srcOrd="0" destOrd="0" presId="urn:microsoft.com/office/officeart/2005/8/layout/venn1"/>
    <dgm:cxn modelId="{D77203DB-7EE9-4666-A644-8EEB7B6A1A0E}" type="presParOf" srcId="{E527A774-85C1-4363-ACEC-408C405217D3}" destId="{2EA36CF9-C3F1-4101-93C2-2D3BE538B0B7}" srcOrd="0" destOrd="0" presId="urn:microsoft.com/office/officeart/2005/8/layout/venn1"/>
    <dgm:cxn modelId="{E73B00D1-02D3-4DF7-9752-219B98E748C4}" type="presParOf" srcId="{E527A774-85C1-4363-ACEC-408C405217D3}" destId="{D92BD716-3069-48E6-BB15-014060FF0FC2}" srcOrd="1" destOrd="0" presId="urn:microsoft.com/office/officeart/2005/8/layout/venn1"/>
    <dgm:cxn modelId="{B5E06591-313A-4ACF-9E37-194052280DE8}" type="presParOf" srcId="{E527A774-85C1-4363-ACEC-408C405217D3}" destId="{1D4FFFE5-3D7E-41A3-AABA-041B9BACB6BA}" srcOrd="2" destOrd="0" presId="urn:microsoft.com/office/officeart/2005/8/layout/venn1"/>
    <dgm:cxn modelId="{DCF75550-C54E-4FFC-80C4-4FD4248D8EE8}" type="presParOf" srcId="{E527A774-85C1-4363-ACEC-408C405217D3}" destId="{D70618EF-E62B-427B-8604-851598BE5911}" srcOrd="3" destOrd="0" presId="urn:microsoft.com/office/officeart/2005/8/layout/venn1"/>
    <dgm:cxn modelId="{8F46E8F2-1179-4EBC-B4DF-69E0757A0035}" type="presParOf" srcId="{E527A774-85C1-4363-ACEC-408C405217D3}" destId="{30747542-2B4A-4532-8D7F-CBB985E44D48}" srcOrd="4" destOrd="0" presId="urn:microsoft.com/office/officeart/2005/8/layout/venn1"/>
    <dgm:cxn modelId="{84A18050-54FC-4DE4-9CE4-B1CD6867E45D}" type="presParOf" srcId="{E527A774-85C1-4363-ACEC-408C405217D3}" destId="{85330449-05D3-4767-B3D6-5D8B920B8FF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633537-88C2-4AB0-8655-17848465D21E}" type="doc">
      <dgm:prSet loTypeId="urn:microsoft.com/office/officeart/2005/8/layout/list1" loCatId="list" qsTypeId="urn:microsoft.com/office/officeart/2005/8/quickstyle/3d1" qsCatId="3D" csTypeId="urn:microsoft.com/office/officeart/2005/8/colors/accent6_2" csCatId="accent6" phldr="1"/>
      <dgm:spPr/>
    </dgm:pt>
    <dgm:pt modelId="{33270D1B-AA67-48D2-A68F-0E5C3183D1B6}">
      <dgm:prSet phldrT="[Текст]"/>
      <dgm:spPr/>
      <dgm:t>
        <a:bodyPr/>
        <a:lstStyle/>
        <a:p>
          <a:pPr algn="ctr"/>
          <a:r>
            <a:rPr lang="uk-UA" i="1" dirty="0" smtClean="0">
              <a:latin typeface="Georgia" pitchFamily="18" charset="0"/>
            </a:rPr>
            <a:t>Дидактична задача </a:t>
          </a:r>
          <a:endParaRPr lang="uk-UA" i="1" dirty="0">
            <a:latin typeface="Georgia" pitchFamily="18" charset="0"/>
          </a:endParaRPr>
        </a:p>
      </dgm:t>
    </dgm:pt>
    <dgm:pt modelId="{95005474-0097-458F-8852-C04A624F6850}" type="parTrans" cxnId="{50335D4E-4AF5-48D1-B80B-A98A0A3050FF}">
      <dgm:prSet/>
      <dgm:spPr/>
      <dgm:t>
        <a:bodyPr/>
        <a:lstStyle/>
        <a:p>
          <a:endParaRPr lang="uk-UA"/>
        </a:p>
      </dgm:t>
    </dgm:pt>
    <dgm:pt modelId="{673D8D71-97B6-4DD4-8027-44749EEF03E0}" type="sibTrans" cxnId="{50335D4E-4AF5-48D1-B80B-A98A0A3050FF}">
      <dgm:prSet/>
      <dgm:spPr/>
      <dgm:t>
        <a:bodyPr/>
        <a:lstStyle/>
        <a:p>
          <a:endParaRPr lang="uk-UA"/>
        </a:p>
      </dgm:t>
    </dgm:pt>
    <dgm:pt modelId="{D74760DF-6840-4AC5-91BC-55F3DC4FE953}">
      <dgm:prSet phldrT="[Текст]"/>
      <dgm:spPr/>
      <dgm:t>
        <a:bodyPr/>
        <a:lstStyle/>
        <a:p>
          <a:pPr algn="ctr"/>
          <a:r>
            <a:rPr lang="uk-UA" i="1" dirty="0" smtClean="0">
              <a:latin typeface="Georgia" pitchFamily="18" charset="0"/>
            </a:rPr>
            <a:t>Ігрова задача </a:t>
          </a:r>
          <a:endParaRPr lang="uk-UA" i="1" dirty="0">
            <a:latin typeface="Georgia" pitchFamily="18" charset="0"/>
          </a:endParaRPr>
        </a:p>
      </dgm:t>
    </dgm:pt>
    <dgm:pt modelId="{063DE694-91E4-4F30-9B7C-23E921A0179C}" type="parTrans" cxnId="{57C342A4-B3C5-4DCC-8D44-7102C4AB3BB5}">
      <dgm:prSet/>
      <dgm:spPr/>
      <dgm:t>
        <a:bodyPr/>
        <a:lstStyle/>
        <a:p>
          <a:endParaRPr lang="uk-UA"/>
        </a:p>
      </dgm:t>
    </dgm:pt>
    <dgm:pt modelId="{91AD6DC4-8B34-4567-9B3A-66BFE3DD3803}" type="sibTrans" cxnId="{57C342A4-B3C5-4DCC-8D44-7102C4AB3BB5}">
      <dgm:prSet/>
      <dgm:spPr/>
      <dgm:t>
        <a:bodyPr/>
        <a:lstStyle/>
        <a:p>
          <a:endParaRPr lang="uk-UA"/>
        </a:p>
      </dgm:t>
    </dgm:pt>
    <dgm:pt modelId="{B72BBF8A-2117-4991-887F-387D48D4637B}">
      <dgm:prSet phldrT="[Текст]"/>
      <dgm:spPr/>
      <dgm:t>
        <a:bodyPr/>
        <a:lstStyle/>
        <a:p>
          <a:pPr algn="ctr"/>
          <a:r>
            <a:rPr lang="uk-UA" i="1" dirty="0" smtClean="0">
              <a:latin typeface="Georgia" pitchFamily="18" charset="0"/>
            </a:rPr>
            <a:t>Ігрові дії </a:t>
          </a:r>
          <a:endParaRPr lang="uk-UA" i="1" dirty="0">
            <a:latin typeface="Georgia" pitchFamily="18" charset="0"/>
          </a:endParaRPr>
        </a:p>
      </dgm:t>
    </dgm:pt>
    <dgm:pt modelId="{DB00BC29-30C8-4E67-9996-B08AD7AC46EA}" type="parTrans" cxnId="{607BE66B-A49B-45CB-B591-4B3738D74849}">
      <dgm:prSet/>
      <dgm:spPr/>
      <dgm:t>
        <a:bodyPr/>
        <a:lstStyle/>
        <a:p>
          <a:endParaRPr lang="uk-UA"/>
        </a:p>
      </dgm:t>
    </dgm:pt>
    <dgm:pt modelId="{013C0EED-5147-4C34-BDA1-989AE0074E87}" type="sibTrans" cxnId="{607BE66B-A49B-45CB-B591-4B3738D74849}">
      <dgm:prSet/>
      <dgm:spPr/>
      <dgm:t>
        <a:bodyPr/>
        <a:lstStyle/>
        <a:p>
          <a:endParaRPr lang="uk-UA"/>
        </a:p>
      </dgm:t>
    </dgm:pt>
    <dgm:pt modelId="{6847173D-24ED-4B8A-BCDE-AA25E60B3F0F}">
      <dgm:prSet phldrT="[Текст]"/>
      <dgm:spPr/>
      <dgm:t>
        <a:bodyPr/>
        <a:lstStyle/>
        <a:p>
          <a:pPr algn="ctr"/>
          <a:r>
            <a:rPr lang="uk-UA" i="1" dirty="0" smtClean="0">
              <a:latin typeface="Georgia" pitchFamily="18" charset="0"/>
            </a:rPr>
            <a:t>Правила гри</a:t>
          </a:r>
          <a:endParaRPr lang="uk-UA" i="1" dirty="0">
            <a:latin typeface="Georgia" pitchFamily="18" charset="0"/>
          </a:endParaRPr>
        </a:p>
      </dgm:t>
    </dgm:pt>
    <dgm:pt modelId="{86CF2089-B0B8-4D20-A2E2-F51F3BD8C8BA}" type="parTrans" cxnId="{652E6D3E-6181-4F05-A786-56E606C45944}">
      <dgm:prSet/>
      <dgm:spPr/>
      <dgm:t>
        <a:bodyPr/>
        <a:lstStyle/>
        <a:p>
          <a:endParaRPr lang="uk-UA"/>
        </a:p>
      </dgm:t>
    </dgm:pt>
    <dgm:pt modelId="{5A78AD5E-7AA9-43FD-8178-C7D76572ABB8}" type="sibTrans" cxnId="{652E6D3E-6181-4F05-A786-56E606C45944}">
      <dgm:prSet/>
      <dgm:spPr/>
      <dgm:t>
        <a:bodyPr/>
        <a:lstStyle/>
        <a:p>
          <a:endParaRPr lang="uk-UA"/>
        </a:p>
      </dgm:t>
    </dgm:pt>
    <dgm:pt modelId="{57CD9D06-2ECC-4F1F-9661-656D2A2B1E43}" type="pres">
      <dgm:prSet presAssocID="{47633537-88C2-4AB0-8655-17848465D21E}" presName="linear" presStyleCnt="0">
        <dgm:presLayoutVars>
          <dgm:dir/>
          <dgm:animLvl val="lvl"/>
          <dgm:resizeHandles val="exact"/>
        </dgm:presLayoutVars>
      </dgm:prSet>
      <dgm:spPr/>
    </dgm:pt>
    <dgm:pt modelId="{18E17D32-D30A-425D-86E6-54F139C98160}" type="pres">
      <dgm:prSet presAssocID="{33270D1B-AA67-48D2-A68F-0E5C3183D1B6}" presName="parentLin" presStyleCnt="0"/>
      <dgm:spPr/>
    </dgm:pt>
    <dgm:pt modelId="{58DB50EC-40A4-4CF6-A6A0-EBCD4DACB323}" type="pres">
      <dgm:prSet presAssocID="{33270D1B-AA67-48D2-A68F-0E5C3183D1B6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D8F0A14E-5777-41FA-8AE4-8038BB014EA8}" type="pres">
      <dgm:prSet presAssocID="{33270D1B-AA67-48D2-A68F-0E5C3183D1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9A025B-661A-4EE5-862C-4A365F587758}" type="pres">
      <dgm:prSet presAssocID="{33270D1B-AA67-48D2-A68F-0E5C3183D1B6}" presName="negativeSpace" presStyleCnt="0"/>
      <dgm:spPr/>
    </dgm:pt>
    <dgm:pt modelId="{61EDA2FC-D25C-45F3-AE0B-341D0041D5F3}" type="pres">
      <dgm:prSet presAssocID="{33270D1B-AA67-48D2-A68F-0E5C3183D1B6}" presName="childText" presStyleLbl="conFgAcc1" presStyleIdx="0" presStyleCnt="4">
        <dgm:presLayoutVars>
          <dgm:bulletEnabled val="1"/>
        </dgm:presLayoutVars>
      </dgm:prSet>
      <dgm:spPr/>
    </dgm:pt>
    <dgm:pt modelId="{73CE720B-6EDF-405E-8BC2-5F99B3DA3BB7}" type="pres">
      <dgm:prSet presAssocID="{673D8D71-97B6-4DD4-8027-44749EEF03E0}" presName="spaceBetweenRectangles" presStyleCnt="0"/>
      <dgm:spPr/>
    </dgm:pt>
    <dgm:pt modelId="{91907A5F-E3AB-4A38-BC90-3E8767D4302F}" type="pres">
      <dgm:prSet presAssocID="{D74760DF-6840-4AC5-91BC-55F3DC4FE953}" presName="parentLin" presStyleCnt="0"/>
      <dgm:spPr/>
    </dgm:pt>
    <dgm:pt modelId="{6D55BACB-A182-4AD8-8A3D-D3CBB30A0CB2}" type="pres">
      <dgm:prSet presAssocID="{D74760DF-6840-4AC5-91BC-55F3DC4FE953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F430E099-0477-4EE8-AEDC-9C28193E415A}" type="pres">
      <dgm:prSet presAssocID="{D74760DF-6840-4AC5-91BC-55F3DC4FE9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6EDD90-A0BB-4F02-98D7-4ED2920EBA78}" type="pres">
      <dgm:prSet presAssocID="{D74760DF-6840-4AC5-91BC-55F3DC4FE953}" presName="negativeSpace" presStyleCnt="0"/>
      <dgm:spPr/>
    </dgm:pt>
    <dgm:pt modelId="{DBFF5058-561C-4AC4-B4CA-36D5FE291A10}" type="pres">
      <dgm:prSet presAssocID="{D74760DF-6840-4AC5-91BC-55F3DC4FE953}" presName="childText" presStyleLbl="conFgAcc1" presStyleIdx="1" presStyleCnt="4">
        <dgm:presLayoutVars>
          <dgm:bulletEnabled val="1"/>
        </dgm:presLayoutVars>
      </dgm:prSet>
      <dgm:spPr/>
    </dgm:pt>
    <dgm:pt modelId="{D408D480-60A3-4346-B802-BB862EF18306}" type="pres">
      <dgm:prSet presAssocID="{91AD6DC4-8B34-4567-9B3A-66BFE3DD3803}" presName="spaceBetweenRectangles" presStyleCnt="0"/>
      <dgm:spPr/>
    </dgm:pt>
    <dgm:pt modelId="{BC5F81E7-9EB8-4256-84EC-5A7FD12F749D}" type="pres">
      <dgm:prSet presAssocID="{B72BBF8A-2117-4991-887F-387D48D4637B}" presName="parentLin" presStyleCnt="0"/>
      <dgm:spPr/>
    </dgm:pt>
    <dgm:pt modelId="{110AF30F-D4E5-4D9B-B7DC-2F85C243CCF6}" type="pres">
      <dgm:prSet presAssocID="{B72BBF8A-2117-4991-887F-387D48D4637B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D4FC16F0-38E1-478D-B464-B31C3130120A}" type="pres">
      <dgm:prSet presAssocID="{B72BBF8A-2117-4991-887F-387D48D463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232D4-20A6-4E15-933B-A5C262D259A5}" type="pres">
      <dgm:prSet presAssocID="{B72BBF8A-2117-4991-887F-387D48D4637B}" presName="negativeSpace" presStyleCnt="0"/>
      <dgm:spPr/>
    </dgm:pt>
    <dgm:pt modelId="{6B696584-9C36-4FB8-810E-2AE352E4D687}" type="pres">
      <dgm:prSet presAssocID="{B72BBF8A-2117-4991-887F-387D48D4637B}" presName="childText" presStyleLbl="conFgAcc1" presStyleIdx="2" presStyleCnt="4">
        <dgm:presLayoutVars>
          <dgm:bulletEnabled val="1"/>
        </dgm:presLayoutVars>
      </dgm:prSet>
      <dgm:spPr/>
    </dgm:pt>
    <dgm:pt modelId="{9D91CE23-127D-44CB-8B27-DF59AB0371E4}" type="pres">
      <dgm:prSet presAssocID="{013C0EED-5147-4C34-BDA1-989AE0074E87}" presName="spaceBetweenRectangles" presStyleCnt="0"/>
      <dgm:spPr/>
    </dgm:pt>
    <dgm:pt modelId="{A4F13FCB-4813-4141-9248-4935098202D5}" type="pres">
      <dgm:prSet presAssocID="{6847173D-24ED-4B8A-BCDE-AA25E60B3F0F}" presName="parentLin" presStyleCnt="0"/>
      <dgm:spPr/>
    </dgm:pt>
    <dgm:pt modelId="{B1786530-BA57-4F5F-827F-730E793D7A3C}" type="pres">
      <dgm:prSet presAssocID="{6847173D-24ED-4B8A-BCDE-AA25E60B3F0F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782930A5-B3F7-4921-A0DE-6A6D3D050E5A}" type="pres">
      <dgm:prSet presAssocID="{6847173D-24ED-4B8A-BCDE-AA25E60B3F0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858F19-6A6F-4FB7-801B-38A4B6FF5648}" type="pres">
      <dgm:prSet presAssocID="{6847173D-24ED-4B8A-BCDE-AA25E60B3F0F}" presName="negativeSpace" presStyleCnt="0"/>
      <dgm:spPr/>
    </dgm:pt>
    <dgm:pt modelId="{DB075CE8-C562-432D-AB82-3B1F2FE8A27A}" type="pres">
      <dgm:prSet presAssocID="{6847173D-24ED-4B8A-BCDE-AA25E60B3F0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5773A05-648C-4491-904E-58A54B04ACAB}" type="presOf" srcId="{B72BBF8A-2117-4991-887F-387D48D4637B}" destId="{D4FC16F0-38E1-478D-B464-B31C3130120A}" srcOrd="1" destOrd="0" presId="urn:microsoft.com/office/officeart/2005/8/layout/list1"/>
    <dgm:cxn modelId="{607BE66B-A49B-45CB-B591-4B3738D74849}" srcId="{47633537-88C2-4AB0-8655-17848465D21E}" destId="{B72BBF8A-2117-4991-887F-387D48D4637B}" srcOrd="2" destOrd="0" parTransId="{DB00BC29-30C8-4E67-9996-B08AD7AC46EA}" sibTransId="{013C0EED-5147-4C34-BDA1-989AE0074E87}"/>
    <dgm:cxn modelId="{50335D4E-4AF5-48D1-B80B-A98A0A3050FF}" srcId="{47633537-88C2-4AB0-8655-17848465D21E}" destId="{33270D1B-AA67-48D2-A68F-0E5C3183D1B6}" srcOrd="0" destOrd="0" parTransId="{95005474-0097-458F-8852-C04A624F6850}" sibTransId="{673D8D71-97B6-4DD4-8027-44749EEF03E0}"/>
    <dgm:cxn modelId="{F7921785-65AF-48E2-9FAF-2FE9430F3B06}" type="presOf" srcId="{D74760DF-6840-4AC5-91BC-55F3DC4FE953}" destId="{F430E099-0477-4EE8-AEDC-9C28193E415A}" srcOrd="1" destOrd="0" presId="urn:microsoft.com/office/officeart/2005/8/layout/list1"/>
    <dgm:cxn modelId="{9454EAA0-CBF0-4717-B087-C6B880942B22}" type="presOf" srcId="{6847173D-24ED-4B8A-BCDE-AA25E60B3F0F}" destId="{B1786530-BA57-4F5F-827F-730E793D7A3C}" srcOrd="0" destOrd="0" presId="urn:microsoft.com/office/officeart/2005/8/layout/list1"/>
    <dgm:cxn modelId="{57C342A4-B3C5-4DCC-8D44-7102C4AB3BB5}" srcId="{47633537-88C2-4AB0-8655-17848465D21E}" destId="{D74760DF-6840-4AC5-91BC-55F3DC4FE953}" srcOrd="1" destOrd="0" parTransId="{063DE694-91E4-4F30-9B7C-23E921A0179C}" sibTransId="{91AD6DC4-8B34-4567-9B3A-66BFE3DD3803}"/>
    <dgm:cxn modelId="{652E6D3E-6181-4F05-A786-56E606C45944}" srcId="{47633537-88C2-4AB0-8655-17848465D21E}" destId="{6847173D-24ED-4B8A-BCDE-AA25E60B3F0F}" srcOrd="3" destOrd="0" parTransId="{86CF2089-B0B8-4D20-A2E2-F51F3BD8C8BA}" sibTransId="{5A78AD5E-7AA9-43FD-8178-C7D76572ABB8}"/>
    <dgm:cxn modelId="{8E490E78-14D3-4D14-9AC5-1B340BD0EFA8}" type="presOf" srcId="{33270D1B-AA67-48D2-A68F-0E5C3183D1B6}" destId="{58DB50EC-40A4-4CF6-A6A0-EBCD4DACB323}" srcOrd="0" destOrd="0" presId="urn:microsoft.com/office/officeart/2005/8/layout/list1"/>
    <dgm:cxn modelId="{E590A97B-294D-4058-923D-4829EBF9CAA9}" type="presOf" srcId="{B72BBF8A-2117-4991-887F-387D48D4637B}" destId="{110AF30F-D4E5-4D9B-B7DC-2F85C243CCF6}" srcOrd="0" destOrd="0" presId="urn:microsoft.com/office/officeart/2005/8/layout/list1"/>
    <dgm:cxn modelId="{94D9B783-8C3E-4022-AB03-97F01E662D6C}" type="presOf" srcId="{6847173D-24ED-4B8A-BCDE-AA25E60B3F0F}" destId="{782930A5-B3F7-4921-A0DE-6A6D3D050E5A}" srcOrd="1" destOrd="0" presId="urn:microsoft.com/office/officeart/2005/8/layout/list1"/>
    <dgm:cxn modelId="{01C08A16-D0A5-45F6-8866-6E79192BD7F4}" type="presOf" srcId="{D74760DF-6840-4AC5-91BC-55F3DC4FE953}" destId="{6D55BACB-A182-4AD8-8A3D-D3CBB30A0CB2}" srcOrd="0" destOrd="0" presId="urn:microsoft.com/office/officeart/2005/8/layout/list1"/>
    <dgm:cxn modelId="{E1C47FD1-9752-40B7-84E7-726B0D795A3F}" type="presOf" srcId="{47633537-88C2-4AB0-8655-17848465D21E}" destId="{57CD9D06-2ECC-4F1F-9661-656D2A2B1E43}" srcOrd="0" destOrd="0" presId="urn:microsoft.com/office/officeart/2005/8/layout/list1"/>
    <dgm:cxn modelId="{E4E73D44-48B1-4405-9F8D-68D9ABDB3389}" type="presOf" srcId="{33270D1B-AA67-48D2-A68F-0E5C3183D1B6}" destId="{D8F0A14E-5777-41FA-8AE4-8038BB014EA8}" srcOrd="1" destOrd="0" presId="urn:microsoft.com/office/officeart/2005/8/layout/list1"/>
    <dgm:cxn modelId="{3C6441E5-AA1D-4845-9EB5-7E80E4ED6B1F}" type="presParOf" srcId="{57CD9D06-2ECC-4F1F-9661-656D2A2B1E43}" destId="{18E17D32-D30A-425D-86E6-54F139C98160}" srcOrd="0" destOrd="0" presId="urn:microsoft.com/office/officeart/2005/8/layout/list1"/>
    <dgm:cxn modelId="{E6CBE03B-0721-442C-9467-433F48DD81DF}" type="presParOf" srcId="{18E17D32-D30A-425D-86E6-54F139C98160}" destId="{58DB50EC-40A4-4CF6-A6A0-EBCD4DACB323}" srcOrd="0" destOrd="0" presId="urn:microsoft.com/office/officeart/2005/8/layout/list1"/>
    <dgm:cxn modelId="{7A8164DF-BF8E-40AE-BC21-D5C945CA7414}" type="presParOf" srcId="{18E17D32-D30A-425D-86E6-54F139C98160}" destId="{D8F0A14E-5777-41FA-8AE4-8038BB014EA8}" srcOrd="1" destOrd="0" presId="urn:microsoft.com/office/officeart/2005/8/layout/list1"/>
    <dgm:cxn modelId="{490CF365-F048-462D-9D4C-F25468D0088A}" type="presParOf" srcId="{57CD9D06-2ECC-4F1F-9661-656D2A2B1E43}" destId="{B19A025B-661A-4EE5-862C-4A365F587758}" srcOrd="1" destOrd="0" presId="urn:microsoft.com/office/officeart/2005/8/layout/list1"/>
    <dgm:cxn modelId="{7291F977-2E03-4B33-9080-DD197FB01FBA}" type="presParOf" srcId="{57CD9D06-2ECC-4F1F-9661-656D2A2B1E43}" destId="{61EDA2FC-D25C-45F3-AE0B-341D0041D5F3}" srcOrd="2" destOrd="0" presId="urn:microsoft.com/office/officeart/2005/8/layout/list1"/>
    <dgm:cxn modelId="{9709A42A-7948-4796-8E50-C205C0614043}" type="presParOf" srcId="{57CD9D06-2ECC-4F1F-9661-656D2A2B1E43}" destId="{73CE720B-6EDF-405E-8BC2-5F99B3DA3BB7}" srcOrd="3" destOrd="0" presId="urn:microsoft.com/office/officeart/2005/8/layout/list1"/>
    <dgm:cxn modelId="{0F2824C6-FF48-4EC8-98E7-C85593F47594}" type="presParOf" srcId="{57CD9D06-2ECC-4F1F-9661-656D2A2B1E43}" destId="{91907A5F-E3AB-4A38-BC90-3E8767D4302F}" srcOrd="4" destOrd="0" presId="urn:microsoft.com/office/officeart/2005/8/layout/list1"/>
    <dgm:cxn modelId="{FD18E5FD-B479-4BE6-8BDF-32A5FC39A68F}" type="presParOf" srcId="{91907A5F-E3AB-4A38-BC90-3E8767D4302F}" destId="{6D55BACB-A182-4AD8-8A3D-D3CBB30A0CB2}" srcOrd="0" destOrd="0" presId="urn:microsoft.com/office/officeart/2005/8/layout/list1"/>
    <dgm:cxn modelId="{0D99B880-BD15-4C96-AF6F-24010DCAE621}" type="presParOf" srcId="{91907A5F-E3AB-4A38-BC90-3E8767D4302F}" destId="{F430E099-0477-4EE8-AEDC-9C28193E415A}" srcOrd="1" destOrd="0" presId="urn:microsoft.com/office/officeart/2005/8/layout/list1"/>
    <dgm:cxn modelId="{EFD5A0A8-6E3F-46B9-AE56-68A72B9E5906}" type="presParOf" srcId="{57CD9D06-2ECC-4F1F-9661-656D2A2B1E43}" destId="{0A6EDD90-A0BB-4F02-98D7-4ED2920EBA78}" srcOrd="5" destOrd="0" presId="urn:microsoft.com/office/officeart/2005/8/layout/list1"/>
    <dgm:cxn modelId="{329FE616-FAB0-4EBC-A71E-389F4ABB964E}" type="presParOf" srcId="{57CD9D06-2ECC-4F1F-9661-656D2A2B1E43}" destId="{DBFF5058-561C-4AC4-B4CA-36D5FE291A10}" srcOrd="6" destOrd="0" presId="urn:microsoft.com/office/officeart/2005/8/layout/list1"/>
    <dgm:cxn modelId="{36DC8270-BB76-4DF6-A89D-9EDA200748AF}" type="presParOf" srcId="{57CD9D06-2ECC-4F1F-9661-656D2A2B1E43}" destId="{D408D480-60A3-4346-B802-BB862EF18306}" srcOrd="7" destOrd="0" presId="urn:microsoft.com/office/officeart/2005/8/layout/list1"/>
    <dgm:cxn modelId="{D5F76E97-D031-4E4F-85A1-D1B9D2D2FAB0}" type="presParOf" srcId="{57CD9D06-2ECC-4F1F-9661-656D2A2B1E43}" destId="{BC5F81E7-9EB8-4256-84EC-5A7FD12F749D}" srcOrd="8" destOrd="0" presId="urn:microsoft.com/office/officeart/2005/8/layout/list1"/>
    <dgm:cxn modelId="{FE282987-6383-4632-9724-369FC8DC580F}" type="presParOf" srcId="{BC5F81E7-9EB8-4256-84EC-5A7FD12F749D}" destId="{110AF30F-D4E5-4D9B-B7DC-2F85C243CCF6}" srcOrd="0" destOrd="0" presId="urn:microsoft.com/office/officeart/2005/8/layout/list1"/>
    <dgm:cxn modelId="{8F92C05A-A6AC-42D1-8595-41C3FC0C0BD6}" type="presParOf" srcId="{BC5F81E7-9EB8-4256-84EC-5A7FD12F749D}" destId="{D4FC16F0-38E1-478D-B464-B31C3130120A}" srcOrd="1" destOrd="0" presId="urn:microsoft.com/office/officeart/2005/8/layout/list1"/>
    <dgm:cxn modelId="{FC5753A7-6DFB-4043-8116-E09FEDE03CC0}" type="presParOf" srcId="{57CD9D06-2ECC-4F1F-9661-656D2A2B1E43}" destId="{CFB232D4-20A6-4E15-933B-A5C262D259A5}" srcOrd="9" destOrd="0" presId="urn:microsoft.com/office/officeart/2005/8/layout/list1"/>
    <dgm:cxn modelId="{2771A813-3C5A-417B-948A-55D70B52B351}" type="presParOf" srcId="{57CD9D06-2ECC-4F1F-9661-656D2A2B1E43}" destId="{6B696584-9C36-4FB8-810E-2AE352E4D687}" srcOrd="10" destOrd="0" presId="urn:microsoft.com/office/officeart/2005/8/layout/list1"/>
    <dgm:cxn modelId="{3F4ED09F-1519-407C-A842-688FBE11814F}" type="presParOf" srcId="{57CD9D06-2ECC-4F1F-9661-656D2A2B1E43}" destId="{9D91CE23-127D-44CB-8B27-DF59AB0371E4}" srcOrd="11" destOrd="0" presId="urn:microsoft.com/office/officeart/2005/8/layout/list1"/>
    <dgm:cxn modelId="{60E439BB-40B7-4170-9C08-41BEBA152897}" type="presParOf" srcId="{57CD9D06-2ECC-4F1F-9661-656D2A2B1E43}" destId="{A4F13FCB-4813-4141-9248-4935098202D5}" srcOrd="12" destOrd="0" presId="urn:microsoft.com/office/officeart/2005/8/layout/list1"/>
    <dgm:cxn modelId="{8791EF5E-883E-421D-A6A4-626B6122A5C0}" type="presParOf" srcId="{A4F13FCB-4813-4141-9248-4935098202D5}" destId="{B1786530-BA57-4F5F-827F-730E793D7A3C}" srcOrd="0" destOrd="0" presId="urn:microsoft.com/office/officeart/2005/8/layout/list1"/>
    <dgm:cxn modelId="{CE4F9B76-174C-4FBC-BDB8-562DFD0605F8}" type="presParOf" srcId="{A4F13FCB-4813-4141-9248-4935098202D5}" destId="{782930A5-B3F7-4921-A0DE-6A6D3D050E5A}" srcOrd="1" destOrd="0" presId="urn:microsoft.com/office/officeart/2005/8/layout/list1"/>
    <dgm:cxn modelId="{C5EE18CE-5684-4F43-B002-3B16019FCD31}" type="presParOf" srcId="{57CD9D06-2ECC-4F1F-9661-656D2A2B1E43}" destId="{D0858F19-6A6F-4FB7-801B-38A4B6FF5648}" srcOrd="13" destOrd="0" presId="urn:microsoft.com/office/officeart/2005/8/layout/list1"/>
    <dgm:cxn modelId="{4D1EAA46-8497-4BB9-A725-B95856E7F3C3}" type="presParOf" srcId="{57CD9D06-2ECC-4F1F-9661-656D2A2B1E43}" destId="{DB075CE8-C562-432D-AB82-3B1F2FE8A2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E737DD-AB97-4798-AB9E-82248CEFF0C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DC6247C-FBE4-487A-B349-8A0204C258F1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За домінантою діяльності в проекті</a:t>
          </a:r>
          <a:endParaRPr lang="uk-UA" b="1" i="1" dirty="0">
            <a:latin typeface="Georgia" pitchFamily="18" charset="0"/>
          </a:endParaRPr>
        </a:p>
      </dgm:t>
    </dgm:pt>
    <dgm:pt modelId="{1EAB4AA2-44A3-43BE-83A4-90D40174197F}" type="parTrans" cxnId="{51A8DFB3-F15A-4C83-B8B1-2C3548BAD5E0}">
      <dgm:prSet/>
      <dgm:spPr/>
      <dgm:t>
        <a:bodyPr/>
        <a:lstStyle/>
        <a:p>
          <a:endParaRPr lang="uk-UA"/>
        </a:p>
      </dgm:t>
    </dgm:pt>
    <dgm:pt modelId="{4A209185-E6A8-43F2-A15E-86BF1558FB15}" type="sibTrans" cxnId="{51A8DFB3-F15A-4C83-B8B1-2C3548BAD5E0}">
      <dgm:prSet/>
      <dgm:spPr/>
      <dgm:t>
        <a:bodyPr/>
        <a:lstStyle/>
        <a:p>
          <a:endParaRPr lang="uk-UA"/>
        </a:p>
      </dgm:t>
    </dgm:pt>
    <dgm:pt modelId="{5BCC2A9E-94AE-4C34-BF79-CCF8824950FC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За предметно-змістовими напрямами</a:t>
          </a:r>
          <a:endParaRPr lang="uk-UA" b="1" i="1" dirty="0">
            <a:latin typeface="Georgia" pitchFamily="18" charset="0"/>
          </a:endParaRPr>
        </a:p>
      </dgm:t>
    </dgm:pt>
    <dgm:pt modelId="{CFCF22DE-798F-47B9-A558-6C56DA474F19}" type="parTrans" cxnId="{FC8F3257-A928-48D0-A886-F3C19FD07FFF}">
      <dgm:prSet/>
      <dgm:spPr/>
      <dgm:t>
        <a:bodyPr/>
        <a:lstStyle/>
        <a:p>
          <a:endParaRPr lang="uk-UA"/>
        </a:p>
      </dgm:t>
    </dgm:pt>
    <dgm:pt modelId="{3E305F79-2B38-41E8-8424-7E05F8931649}" type="sibTrans" cxnId="{FC8F3257-A928-48D0-A886-F3C19FD07FFF}">
      <dgm:prSet/>
      <dgm:spPr/>
      <dgm:t>
        <a:bodyPr/>
        <a:lstStyle/>
        <a:p>
          <a:endParaRPr lang="uk-UA"/>
        </a:p>
      </dgm:t>
    </dgm:pt>
    <dgm:pt modelId="{3F8A1833-1CC2-4214-902E-DDAD666EE626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За кількістю учасників і характером контактів у проекті</a:t>
          </a:r>
          <a:endParaRPr lang="uk-UA" b="1" i="1" dirty="0">
            <a:latin typeface="Georgia" pitchFamily="18" charset="0"/>
          </a:endParaRPr>
        </a:p>
      </dgm:t>
    </dgm:pt>
    <dgm:pt modelId="{10D4A6BC-8923-41F8-8671-E7C2480FABEA}" type="parTrans" cxnId="{4EDE3433-64B3-40C4-A06E-B199F0D0C358}">
      <dgm:prSet/>
      <dgm:spPr/>
      <dgm:t>
        <a:bodyPr/>
        <a:lstStyle/>
        <a:p>
          <a:endParaRPr lang="uk-UA"/>
        </a:p>
      </dgm:t>
    </dgm:pt>
    <dgm:pt modelId="{971D1FBF-2060-441C-BF47-8DFFB15D6584}" type="sibTrans" cxnId="{4EDE3433-64B3-40C4-A06E-B199F0D0C358}">
      <dgm:prSet/>
      <dgm:spPr/>
      <dgm:t>
        <a:bodyPr/>
        <a:lstStyle/>
        <a:p>
          <a:endParaRPr lang="uk-UA"/>
        </a:p>
      </dgm:t>
    </dgm:pt>
    <dgm:pt modelId="{34914C74-68DF-4FCF-A1BD-9BEF9024FC1B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За терміном виконання проекту</a:t>
          </a:r>
          <a:endParaRPr lang="uk-UA" b="1" i="1" dirty="0">
            <a:latin typeface="Georgia" pitchFamily="18" charset="0"/>
          </a:endParaRPr>
        </a:p>
      </dgm:t>
    </dgm:pt>
    <dgm:pt modelId="{8120F378-4130-4CA8-A5C4-5B12101465B2}" type="parTrans" cxnId="{2446E637-5008-4078-9192-B5E2854CEA6F}">
      <dgm:prSet/>
      <dgm:spPr/>
      <dgm:t>
        <a:bodyPr/>
        <a:lstStyle/>
        <a:p>
          <a:endParaRPr lang="uk-UA"/>
        </a:p>
      </dgm:t>
    </dgm:pt>
    <dgm:pt modelId="{3CD5C0D2-7D1D-4B93-8B70-1ED1A5010AEC}" type="sibTrans" cxnId="{2446E637-5008-4078-9192-B5E2854CEA6F}">
      <dgm:prSet/>
      <dgm:spPr/>
      <dgm:t>
        <a:bodyPr/>
        <a:lstStyle/>
        <a:p>
          <a:endParaRPr lang="uk-UA"/>
        </a:p>
      </dgm:t>
    </dgm:pt>
    <dgm:pt modelId="{191B97B1-14D8-4036-A2E0-5C7D87CBB793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За формою захисту</a:t>
          </a:r>
          <a:endParaRPr lang="uk-UA" b="1" i="1" dirty="0">
            <a:latin typeface="Georgia" pitchFamily="18" charset="0"/>
          </a:endParaRPr>
        </a:p>
      </dgm:t>
    </dgm:pt>
    <dgm:pt modelId="{1FC1BE3F-0F8E-4069-A0C3-633C54E627A0}" type="parTrans" cxnId="{192653A7-FC89-4752-A7AC-06C521B7CBB8}">
      <dgm:prSet/>
      <dgm:spPr/>
      <dgm:t>
        <a:bodyPr/>
        <a:lstStyle/>
        <a:p>
          <a:endParaRPr lang="uk-UA"/>
        </a:p>
      </dgm:t>
    </dgm:pt>
    <dgm:pt modelId="{39D91D50-84F4-4047-980A-1CCF0061DBD4}" type="sibTrans" cxnId="{192653A7-FC89-4752-A7AC-06C521B7CBB8}">
      <dgm:prSet/>
      <dgm:spPr/>
      <dgm:t>
        <a:bodyPr/>
        <a:lstStyle/>
        <a:p>
          <a:endParaRPr lang="uk-UA"/>
        </a:p>
      </dgm:t>
    </dgm:pt>
    <dgm:pt modelId="{5156AAA9-97E5-4526-B03C-9455FA23AA80}" type="pres">
      <dgm:prSet presAssocID="{48E737DD-AB97-4798-AB9E-82248CEFF0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294BE62-F723-4984-9814-478CCE30B6A3}" type="pres">
      <dgm:prSet presAssocID="{FDC6247C-FBE4-487A-B349-8A0204C258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905EB-CC50-43D2-B56C-CBDD565A4F7D}" type="pres">
      <dgm:prSet presAssocID="{4A209185-E6A8-43F2-A15E-86BF1558FB15}" presName="sibTrans" presStyleCnt="0"/>
      <dgm:spPr/>
    </dgm:pt>
    <dgm:pt modelId="{4C48CCEE-7514-48AA-B948-2DBB8712BD52}" type="pres">
      <dgm:prSet presAssocID="{5BCC2A9E-94AE-4C34-BF79-CCF8824950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2E8919-C19D-4BE7-99CE-FC0D7D8E9071}" type="pres">
      <dgm:prSet presAssocID="{3E305F79-2B38-41E8-8424-7E05F8931649}" presName="sibTrans" presStyleCnt="0"/>
      <dgm:spPr/>
    </dgm:pt>
    <dgm:pt modelId="{7EAEAA0E-A53E-4525-AE8E-D27B0D81AFB0}" type="pres">
      <dgm:prSet presAssocID="{3F8A1833-1CC2-4214-902E-DDAD666EE6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D5A616-ADE8-4FA8-B65F-63DBF3F3AFC9}" type="pres">
      <dgm:prSet presAssocID="{971D1FBF-2060-441C-BF47-8DFFB15D6584}" presName="sibTrans" presStyleCnt="0"/>
      <dgm:spPr/>
    </dgm:pt>
    <dgm:pt modelId="{699D774A-E289-4E6C-ACC2-9F03BEACEED8}" type="pres">
      <dgm:prSet presAssocID="{34914C74-68DF-4FCF-A1BD-9BEF9024FC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F7308B-F923-4EA0-8710-E4928833CB71}" type="pres">
      <dgm:prSet presAssocID="{3CD5C0D2-7D1D-4B93-8B70-1ED1A5010AEC}" presName="sibTrans" presStyleCnt="0"/>
      <dgm:spPr/>
    </dgm:pt>
    <dgm:pt modelId="{CB696E46-258B-4CF8-995A-A7091B6B7B50}" type="pres">
      <dgm:prSet presAssocID="{191B97B1-14D8-4036-A2E0-5C7D87CBB7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446E637-5008-4078-9192-B5E2854CEA6F}" srcId="{48E737DD-AB97-4798-AB9E-82248CEFF0C2}" destId="{34914C74-68DF-4FCF-A1BD-9BEF9024FC1B}" srcOrd="3" destOrd="0" parTransId="{8120F378-4130-4CA8-A5C4-5B12101465B2}" sibTransId="{3CD5C0D2-7D1D-4B93-8B70-1ED1A5010AEC}"/>
    <dgm:cxn modelId="{FC8F3257-A928-48D0-A886-F3C19FD07FFF}" srcId="{48E737DD-AB97-4798-AB9E-82248CEFF0C2}" destId="{5BCC2A9E-94AE-4C34-BF79-CCF8824950FC}" srcOrd="1" destOrd="0" parTransId="{CFCF22DE-798F-47B9-A558-6C56DA474F19}" sibTransId="{3E305F79-2B38-41E8-8424-7E05F8931649}"/>
    <dgm:cxn modelId="{DC6EFAAA-0D9E-4FAE-891E-296D1B53441C}" type="presOf" srcId="{34914C74-68DF-4FCF-A1BD-9BEF9024FC1B}" destId="{699D774A-E289-4E6C-ACC2-9F03BEACEED8}" srcOrd="0" destOrd="0" presId="urn:microsoft.com/office/officeart/2005/8/layout/default"/>
    <dgm:cxn modelId="{192653A7-FC89-4752-A7AC-06C521B7CBB8}" srcId="{48E737DD-AB97-4798-AB9E-82248CEFF0C2}" destId="{191B97B1-14D8-4036-A2E0-5C7D87CBB793}" srcOrd="4" destOrd="0" parTransId="{1FC1BE3F-0F8E-4069-A0C3-633C54E627A0}" sibTransId="{39D91D50-84F4-4047-980A-1CCF0061DBD4}"/>
    <dgm:cxn modelId="{58E9D55F-A4FE-4821-B1C4-7CB9AD63B94E}" type="presOf" srcId="{FDC6247C-FBE4-487A-B349-8A0204C258F1}" destId="{D294BE62-F723-4984-9814-478CCE30B6A3}" srcOrd="0" destOrd="0" presId="urn:microsoft.com/office/officeart/2005/8/layout/default"/>
    <dgm:cxn modelId="{E1F9EA35-B765-4EFE-8384-E1195DFCFA6D}" type="presOf" srcId="{3F8A1833-1CC2-4214-902E-DDAD666EE626}" destId="{7EAEAA0E-A53E-4525-AE8E-D27B0D81AFB0}" srcOrd="0" destOrd="0" presId="urn:microsoft.com/office/officeart/2005/8/layout/default"/>
    <dgm:cxn modelId="{4EDE3433-64B3-40C4-A06E-B199F0D0C358}" srcId="{48E737DD-AB97-4798-AB9E-82248CEFF0C2}" destId="{3F8A1833-1CC2-4214-902E-DDAD666EE626}" srcOrd="2" destOrd="0" parTransId="{10D4A6BC-8923-41F8-8671-E7C2480FABEA}" sibTransId="{971D1FBF-2060-441C-BF47-8DFFB15D6584}"/>
    <dgm:cxn modelId="{51A8DFB3-F15A-4C83-B8B1-2C3548BAD5E0}" srcId="{48E737DD-AB97-4798-AB9E-82248CEFF0C2}" destId="{FDC6247C-FBE4-487A-B349-8A0204C258F1}" srcOrd="0" destOrd="0" parTransId="{1EAB4AA2-44A3-43BE-83A4-90D40174197F}" sibTransId="{4A209185-E6A8-43F2-A15E-86BF1558FB15}"/>
    <dgm:cxn modelId="{9BACE8EA-02B3-41EF-B646-567B43D786B5}" type="presOf" srcId="{191B97B1-14D8-4036-A2E0-5C7D87CBB793}" destId="{CB696E46-258B-4CF8-995A-A7091B6B7B50}" srcOrd="0" destOrd="0" presId="urn:microsoft.com/office/officeart/2005/8/layout/default"/>
    <dgm:cxn modelId="{BB34B75C-DEEB-49A7-8E5D-B80084A370FB}" type="presOf" srcId="{48E737DD-AB97-4798-AB9E-82248CEFF0C2}" destId="{5156AAA9-97E5-4526-B03C-9455FA23AA80}" srcOrd="0" destOrd="0" presId="urn:microsoft.com/office/officeart/2005/8/layout/default"/>
    <dgm:cxn modelId="{46DA73DA-F0DC-4258-BFF0-411E5015581D}" type="presOf" srcId="{5BCC2A9E-94AE-4C34-BF79-CCF8824950FC}" destId="{4C48CCEE-7514-48AA-B948-2DBB8712BD52}" srcOrd="0" destOrd="0" presId="urn:microsoft.com/office/officeart/2005/8/layout/default"/>
    <dgm:cxn modelId="{E111F846-13CA-499E-936A-E361591823A1}" type="presParOf" srcId="{5156AAA9-97E5-4526-B03C-9455FA23AA80}" destId="{D294BE62-F723-4984-9814-478CCE30B6A3}" srcOrd="0" destOrd="0" presId="urn:microsoft.com/office/officeart/2005/8/layout/default"/>
    <dgm:cxn modelId="{97394689-30A0-478A-A937-0B70F1612ECB}" type="presParOf" srcId="{5156AAA9-97E5-4526-B03C-9455FA23AA80}" destId="{8C7905EB-CC50-43D2-B56C-CBDD565A4F7D}" srcOrd="1" destOrd="0" presId="urn:microsoft.com/office/officeart/2005/8/layout/default"/>
    <dgm:cxn modelId="{895AF01C-C4AF-4F60-BA04-3DBD874A10D3}" type="presParOf" srcId="{5156AAA9-97E5-4526-B03C-9455FA23AA80}" destId="{4C48CCEE-7514-48AA-B948-2DBB8712BD52}" srcOrd="2" destOrd="0" presId="urn:microsoft.com/office/officeart/2005/8/layout/default"/>
    <dgm:cxn modelId="{B93ABD34-60B0-4293-9B35-B0ECD18B1742}" type="presParOf" srcId="{5156AAA9-97E5-4526-B03C-9455FA23AA80}" destId="{CC2E8919-C19D-4BE7-99CE-FC0D7D8E9071}" srcOrd="3" destOrd="0" presId="urn:microsoft.com/office/officeart/2005/8/layout/default"/>
    <dgm:cxn modelId="{6C41C85C-EAA0-4F5B-AE05-A39ABD39292D}" type="presParOf" srcId="{5156AAA9-97E5-4526-B03C-9455FA23AA80}" destId="{7EAEAA0E-A53E-4525-AE8E-D27B0D81AFB0}" srcOrd="4" destOrd="0" presId="urn:microsoft.com/office/officeart/2005/8/layout/default"/>
    <dgm:cxn modelId="{39FEF3D8-6EDA-4927-9976-01A771C50474}" type="presParOf" srcId="{5156AAA9-97E5-4526-B03C-9455FA23AA80}" destId="{93D5A616-ADE8-4FA8-B65F-63DBF3F3AFC9}" srcOrd="5" destOrd="0" presId="urn:microsoft.com/office/officeart/2005/8/layout/default"/>
    <dgm:cxn modelId="{7BC70878-9FE6-4C96-8241-46ECAA7F7C61}" type="presParOf" srcId="{5156AAA9-97E5-4526-B03C-9455FA23AA80}" destId="{699D774A-E289-4E6C-ACC2-9F03BEACEED8}" srcOrd="6" destOrd="0" presId="urn:microsoft.com/office/officeart/2005/8/layout/default"/>
    <dgm:cxn modelId="{EFC61169-2472-4D30-916B-F080726435FE}" type="presParOf" srcId="{5156AAA9-97E5-4526-B03C-9455FA23AA80}" destId="{72F7308B-F923-4EA0-8710-E4928833CB71}" srcOrd="7" destOrd="0" presId="urn:microsoft.com/office/officeart/2005/8/layout/default"/>
    <dgm:cxn modelId="{0C27BE81-F830-495B-9C00-3BA7254107EC}" type="presParOf" srcId="{5156AAA9-97E5-4526-B03C-9455FA23AA80}" destId="{CB696E46-258B-4CF8-995A-A7091B6B7B5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701133-42A1-46A9-BF12-0C9CA44B7213}" type="doc">
      <dgm:prSet loTypeId="urn:microsoft.com/office/officeart/2005/8/layout/hProcess3" loCatId="process" qsTypeId="urn:microsoft.com/office/officeart/2005/8/quickstyle/3d1" qsCatId="3D" csTypeId="urn:microsoft.com/office/officeart/2005/8/colors/accent6_2" csCatId="accent6" phldr="1"/>
      <dgm:spPr/>
    </dgm:pt>
    <dgm:pt modelId="{F777F00A-A13A-4207-B443-E081DBC4D7EE}">
      <dgm:prSet phldrT="[Текст]" custT="1"/>
      <dgm:spPr/>
      <dgm:t>
        <a:bodyPr/>
        <a:lstStyle/>
        <a:p>
          <a:r>
            <a:rPr lang="uk-UA" sz="2000" b="1" i="0" dirty="0" err="1" smtClean="0">
              <a:latin typeface="Georgia" pitchFamily="18" charset="0"/>
            </a:rPr>
            <a:t>Органі-заційно-підготов</a:t>
          </a:r>
          <a:r>
            <a:rPr lang="en-US" sz="2000" b="1" i="0" dirty="0" smtClean="0">
              <a:latin typeface="Georgia" pitchFamily="18" charset="0"/>
            </a:rPr>
            <a:t>-</a:t>
          </a:r>
          <a:r>
            <a:rPr lang="uk-UA" sz="2000" b="1" i="0" dirty="0" smtClean="0">
              <a:latin typeface="Georgia" pitchFamily="18" charset="0"/>
            </a:rPr>
            <a:t>чий</a:t>
          </a:r>
          <a:endParaRPr lang="uk-UA" sz="2000" b="1" i="0" dirty="0">
            <a:latin typeface="Georgia" pitchFamily="18" charset="0"/>
          </a:endParaRPr>
        </a:p>
      </dgm:t>
    </dgm:pt>
    <dgm:pt modelId="{D36A7206-A6B3-4D2E-9432-3485473C2FC7}" type="parTrans" cxnId="{BA4938D4-62C0-4D5A-AB68-FD8BCEA9790F}">
      <dgm:prSet/>
      <dgm:spPr/>
      <dgm:t>
        <a:bodyPr/>
        <a:lstStyle/>
        <a:p>
          <a:endParaRPr lang="uk-UA"/>
        </a:p>
      </dgm:t>
    </dgm:pt>
    <dgm:pt modelId="{F801F339-824D-4E37-BDE2-97B65F7D28D1}" type="sibTrans" cxnId="{BA4938D4-62C0-4D5A-AB68-FD8BCEA9790F}">
      <dgm:prSet/>
      <dgm:spPr/>
      <dgm:t>
        <a:bodyPr/>
        <a:lstStyle/>
        <a:p>
          <a:endParaRPr lang="uk-UA"/>
        </a:p>
      </dgm:t>
    </dgm:pt>
    <dgm:pt modelId="{2F3EEC8C-91D9-4559-8AA0-D21A43FC4B57}">
      <dgm:prSet phldrT="[Текст]" custT="1"/>
      <dgm:spPr/>
      <dgm:t>
        <a:bodyPr/>
        <a:lstStyle/>
        <a:p>
          <a:r>
            <a:rPr lang="uk-UA" sz="2000" b="1" i="0" dirty="0" err="1" smtClean="0">
              <a:latin typeface="Georgia" pitchFamily="18" charset="0"/>
            </a:rPr>
            <a:t>Пошу</a:t>
          </a:r>
          <a:r>
            <a:rPr lang="en-US" sz="2000" b="1" i="0" dirty="0" smtClean="0">
              <a:latin typeface="Georgia" pitchFamily="18" charset="0"/>
            </a:rPr>
            <a:t>-</a:t>
          </a:r>
          <a:r>
            <a:rPr lang="uk-UA" sz="2000" b="1" i="0" dirty="0" err="1" smtClean="0">
              <a:latin typeface="Georgia" pitchFamily="18" charset="0"/>
            </a:rPr>
            <a:t>ковий</a:t>
          </a:r>
          <a:endParaRPr lang="uk-UA" sz="2000" b="1" i="0" dirty="0">
            <a:latin typeface="Georgia" pitchFamily="18" charset="0"/>
          </a:endParaRPr>
        </a:p>
      </dgm:t>
    </dgm:pt>
    <dgm:pt modelId="{4CB51C06-28D6-4DB9-B701-C29412C509ED}" type="parTrans" cxnId="{F8066FE9-99CA-450A-8B94-78C3F2AEA77B}">
      <dgm:prSet/>
      <dgm:spPr/>
      <dgm:t>
        <a:bodyPr/>
        <a:lstStyle/>
        <a:p>
          <a:endParaRPr lang="uk-UA"/>
        </a:p>
      </dgm:t>
    </dgm:pt>
    <dgm:pt modelId="{0C1A8983-0A0D-4144-B4E5-7B33F41B9AE5}" type="sibTrans" cxnId="{F8066FE9-99CA-450A-8B94-78C3F2AEA77B}">
      <dgm:prSet/>
      <dgm:spPr/>
      <dgm:t>
        <a:bodyPr/>
        <a:lstStyle/>
        <a:p>
          <a:endParaRPr lang="uk-UA"/>
        </a:p>
      </dgm:t>
    </dgm:pt>
    <dgm:pt modelId="{B2378F31-17D5-428F-B946-26C2E8DB0A04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</a:rPr>
            <a:t>Підсумковий</a:t>
          </a:r>
          <a:endParaRPr lang="uk-UA" sz="2000" b="1" i="0" dirty="0">
            <a:latin typeface="Georgia" pitchFamily="18" charset="0"/>
          </a:endParaRPr>
        </a:p>
      </dgm:t>
    </dgm:pt>
    <dgm:pt modelId="{5EC1588E-2C73-4A47-81AE-0A0CAA900401}" type="parTrans" cxnId="{12776CEE-DE90-4C2B-9E7E-1FF72A1E0CBF}">
      <dgm:prSet/>
      <dgm:spPr/>
      <dgm:t>
        <a:bodyPr/>
        <a:lstStyle/>
        <a:p>
          <a:endParaRPr lang="uk-UA"/>
        </a:p>
      </dgm:t>
    </dgm:pt>
    <dgm:pt modelId="{FFB1E979-7049-41DE-A3C9-4100B2F94314}" type="sibTrans" cxnId="{12776CEE-DE90-4C2B-9E7E-1FF72A1E0CBF}">
      <dgm:prSet/>
      <dgm:spPr/>
      <dgm:t>
        <a:bodyPr/>
        <a:lstStyle/>
        <a:p>
          <a:endParaRPr lang="uk-UA"/>
        </a:p>
      </dgm:t>
    </dgm:pt>
    <dgm:pt modelId="{CA6980A5-0E04-4D45-8FC8-E2E082D25D09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</a:rPr>
            <a:t>Презентація </a:t>
          </a:r>
          <a:r>
            <a:rPr lang="uk-UA" sz="2000" b="1" i="0" dirty="0" err="1" smtClean="0">
              <a:latin typeface="Georgia" pitchFamily="18" charset="0"/>
            </a:rPr>
            <a:t>резуль-татів</a:t>
          </a:r>
          <a:endParaRPr lang="uk-UA" sz="2000" b="1" i="0" dirty="0">
            <a:latin typeface="Georgia" pitchFamily="18" charset="0"/>
          </a:endParaRPr>
        </a:p>
      </dgm:t>
    </dgm:pt>
    <dgm:pt modelId="{88DC7ED1-BB83-4D21-B7A9-14FE5195E5CE}" type="parTrans" cxnId="{10CF6BB7-D620-4B72-8DBA-6D368F2F8D97}">
      <dgm:prSet/>
      <dgm:spPr/>
      <dgm:t>
        <a:bodyPr/>
        <a:lstStyle/>
        <a:p>
          <a:endParaRPr lang="uk-UA"/>
        </a:p>
      </dgm:t>
    </dgm:pt>
    <dgm:pt modelId="{10D7A44C-CD60-4F2B-BDBC-A2847DF2B1A5}" type="sibTrans" cxnId="{10CF6BB7-D620-4B72-8DBA-6D368F2F8D97}">
      <dgm:prSet/>
      <dgm:spPr/>
      <dgm:t>
        <a:bodyPr/>
        <a:lstStyle/>
        <a:p>
          <a:endParaRPr lang="uk-UA"/>
        </a:p>
      </dgm:t>
    </dgm:pt>
    <dgm:pt modelId="{278C945C-06E9-494A-930A-702051F212BB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</a:rPr>
            <a:t>Рефлексія</a:t>
          </a:r>
          <a:endParaRPr lang="uk-UA" sz="2000" b="1" i="0" dirty="0">
            <a:latin typeface="Georgia" pitchFamily="18" charset="0"/>
          </a:endParaRPr>
        </a:p>
      </dgm:t>
    </dgm:pt>
    <dgm:pt modelId="{A1ED4571-01C9-4F38-BE37-7C1E87B788BF}" type="parTrans" cxnId="{C3B1EE65-FBEB-413B-866B-F94B4464984F}">
      <dgm:prSet/>
      <dgm:spPr/>
      <dgm:t>
        <a:bodyPr/>
        <a:lstStyle/>
        <a:p>
          <a:endParaRPr lang="uk-UA"/>
        </a:p>
      </dgm:t>
    </dgm:pt>
    <dgm:pt modelId="{9BAC0F5F-C01A-490F-953D-8A7A4663BFA5}" type="sibTrans" cxnId="{C3B1EE65-FBEB-413B-866B-F94B4464984F}">
      <dgm:prSet/>
      <dgm:spPr/>
      <dgm:t>
        <a:bodyPr/>
        <a:lstStyle/>
        <a:p>
          <a:endParaRPr lang="uk-UA"/>
        </a:p>
      </dgm:t>
    </dgm:pt>
    <dgm:pt modelId="{92E17280-92B7-476F-A829-6CD558E0198C}" type="pres">
      <dgm:prSet presAssocID="{6D701133-42A1-46A9-BF12-0C9CA44B7213}" presName="Name0" presStyleCnt="0">
        <dgm:presLayoutVars>
          <dgm:dir/>
          <dgm:animLvl val="lvl"/>
          <dgm:resizeHandles val="exact"/>
        </dgm:presLayoutVars>
      </dgm:prSet>
      <dgm:spPr/>
    </dgm:pt>
    <dgm:pt modelId="{E606E9C1-3C72-41D8-90FB-358A8020D81A}" type="pres">
      <dgm:prSet presAssocID="{6D701133-42A1-46A9-BF12-0C9CA44B7213}" presName="dummy" presStyleCnt="0"/>
      <dgm:spPr/>
    </dgm:pt>
    <dgm:pt modelId="{809EBC20-E25B-4B2A-A269-6ECA8808A6DB}" type="pres">
      <dgm:prSet presAssocID="{6D701133-42A1-46A9-BF12-0C9CA44B7213}" presName="linH" presStyleCnt="0"/>
      <dgm:spPr/>
    </dgm:pt>
    <dgm:pt modelId="{9E192BAB-7AB4-4A14-B8C6-96D76BD4F38C}" type="pres">
      <dgm:prSet presAssocID="{6D701133-42A1-46A9-BF12-0C9CA44B7213}" presName="padding1" presStyleCnt="0"/>
      <dgm:spPr/>
    </dgm:pt>
    <dgm:pt modelId="{4E03F6BF-6F94-4AB8-8E70-01322676ED9A}" type="pres">
      <dgm:prSet presAssocID="{F777F00A-A13A-4207-B443-E081DBC4D7EE}" presName="linV" presStyleCnt="0"/>
      <dgm:spPr/>
    </dgm:pt>
    <dgm:pt modelId="{D6CF4BBD-9A58-457F-B7D5-A3C9895B2B8B}" type="pres">
      <dgm:prSet presAssocID="{F777F00A-A13A-4207-B443-E081DBC4D7EE}" presName="spVertical1" presStyleCnt="0"/>
      <dgm:spPr/>
    </dgm:pt>
    <dgm:pt modelId="{66B8B499-E5F7-410C-8079-38BA453DD279}" type="pres">
      <dgm:prSet presAssocID="{F777F00A-A13A-4207-B443-E081DBC4D7EE}" presName="parTx" presStyleLbl="revTx" presStyleIdx="0" presStyleCnt="5" custScaleX="144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CAC813-6595-49DE-99B6-920F8ECFAEFD}" type="pres">
      <dgm:prSet presAssocID="{F777F00A-A13A-4207-B443-E081DBC4D7EE}" presName="spVertical2" presStyleCnt="0"/>
      <dgm:spPr/>
    </dgm:pt>
    <dgm:pt modelId="{68A75948-8840-431A-8731-14C88EBA1FD6}" type="pres">
      <dgm:prSet presAssocID="{F777F00A-A13A-4207-B443-E081DBC4D7EE}" presName="spVertical3" presStyleCnt="0"/>
      <dgm:spPr/>
    </dgm:pt>
    <dgm:pt modelId="{3E389EF6-4490-4A28-916D-851246CB4917}" type="pres">
      <dgm:prSet presAssocID="{F801F339-824D-4E37-BDE2-97B65F7D28D1}" presName="space" presStyleCnt="0"/>
      <dgm:spPr/>
    </dgm:pt>
    <dgm:pt modelId="{A1EE4C87-24C5-4D6A-B1C6-B05DD4ADE886}" type="pres">
      <dgm:prSet presAssocID="{2F3EEC8C-91D9-4559-8AA0-D21A43FC4B57}" presName="linV" presStyleCnt="0"/>
      <dgm:spPr/>
    </dgm:pt>
    <dgm:pt modelId="{B704B8E2-E79A-4A13-8421-2EC0662AA619}" type="pres">
      <dgm:prSet presAssocID="{2F3EEC8C-91D9-4559-8AA0-D21A43FC4B57}" presName="spVertical1" presStyleCnt="0"/>
      <dgm:spPr/>
    </dgm:pt>
    <dgm:pt modelId="{96C27B07-077E-49BC-9CB2-34163FA327F4}" type="pres">
      <dgm:prSet presAssocID="{2F3EEC8C-91D9-4559-8AA0-D21A43FC4B57}" presName="parTx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8E7894-A6E1-43D1-A132-860C5663352F}" type="pres">
      <dgm:prSet presAssocID="{2F3EEC8C-91D9-4559-8AA0-D21A43FC4B57}" presName="spVertical2" presStyleCnt="0"/>
      <dgm:spPr/>
    </dgm:pt>
    <dgm:pt modelId="{0ECD1235-2A56-4BDB-871A-FD40B4034883}" type="pres">
      <dgm:prSet presAssocID="{2F3EEC8C-91D9-4559-8AA0-D21A43FC4B57}" presName="spVertical3" presStyleCnt="0"/>
      <dgm:spPr/>
    </dgm:pt>
    <dgm:pt modelId="{849BC407-E284-4081-BCF8-45644D68724C}" type="pres">
      <dgm:prSet presAssocID="{0C1A8983-0A0D-4144-B4E5-7B33F41B9AE5}" presName="space" presStyleCnt="0"/>
      <dgm:spPr/>
    </dgm:pt>
    <dgm:pt modelId="{74BA4C0B-C02B-44F7-BD30-A08918D74911}" type="pres">
      <dgm:prSet presAssocID="{B2378F31-17D5-428F-B946-26C2E8DB0A04}" presName="linV" presStyleCnt="0"/>
      <dgm:spPr/>
    </dgm:pt>
    <dgm:pt modelId="{B75416C0-48FF-4BB7-98B7-B988FBB92963}" type="pres">
      <dgm:prSet presAssocID="{B2378F31-17D5-428F-B946-26C2E8DB0A04}" presName="spVertical1" presStyleCnt="0"/>
      <dgm:spPr/>
    </dgm:pt>
    <dgm:pt modelId="{44DC8D55-B09A-4A8F-B4DC-09705F4D64FA}" type="pres">
      <dgm:prSet presAssocID="{B2378F31-17D5-428F-B946-26C2E8DB0A04}" presName="parTx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145B70-E7C9-4158-83EA-033CC250B995}" type="pres">
      <dgm:prSet presAssocID="{B2378F31-17D5-428F-B946-26C2E8DB0A04}" presName="spVertical2" presStyleCnt="0"/>
      <dgm:spPr/>
    </dgm:pt>
    <dgm:pt modelId="{9BFDAB0B-0CF3-4CA2-B795-3F339F20198D}" type="pres">
      <dgm:prSet presAssocID="{B2378F31-17D5-428F-B946-26C2E8DB0A04}" presName="spVertical3" presStyleCnt="0"/>
      <dgm:spPr/>
    </dgm:pt>
    <dgm:pt modelId="{25F15432-ACEA-4FFF-84E3-813F5516C269}" type="pres">
      <dgm:prSet presAssocID="{FFB1E979-7049-41DE-A3C9-4100B2F94314}" presName="space" presStyleCnt="0"/>
      <dgm:spPr/>
    </dgm:pt>
    <dgm:pt modelId="{F4FC7F1D-703B-4E42-9FC3-9EE04DB3DE73}" type="pres">
      <dgm:prSet presAssocID="{CA6980A5-0E04-4D45-8FC8-E2E082D25D09}" presName="linV" presStyleCnt="0"/>
      <dgm:spPr/>
    </dgm:pt>
    <dgm:pt modelId="{090F3B80-EC40-4FC3-B21F-E371A177A752}" type="pres">
      <dgm:prSet presAssocID="{CA6980A5-0E04-4D45-8FC8-E2E082D25D09}" presName="spVertical1" presStyleCnt="0"/>
      <dgm:spPr/>
    </dgm:pt>
    <dgm:pt modelId="{3A8CB5D1-1952-4F5D-9CFC-4C7B591B3EE0}" type="pres">
      <dgm:prSet presAssocID="{CA6980A5-0E04-4D45-8FC8-E2E082D25D09}" presName="parTx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90A489-8E21-4E7B-B426-76D5E75A4A31}" type="pres">
      <dgm:prSet presAssocID="{CA6980A5-0E04-4D45-8FC8-E2E082D25D09}" presName="spVertical2" presStyleCnt="0"/>
      <dgm:spPr/>
    </dgm:pt>
    <dgm:pt modelId="{D02181D4-73C5-4ACE-A7CC-64B13E4A8932}" type="pres">
      <dgm:prSet presAssocID="{CA6980A5-0E04-4D45-8FC8-E2E082D25D09}" presName="spVertical3" presStyleCnt="0"/>
      <dgm:spPr/>
    </dgm:pt>
    <dgm:pt modelId="{D9F82A35-88D8-4F20-837C-56AD0CBE60B3}" type="pres">
      <dgm:prSet presAssocID="{10D7A44C-CD60-4F2B-BDBC-A2847DF2B1A5}" presName="space" presStyleCnt="0"/>
      <dgm:spPr/>
    </dgm:pt>
    <dgm:pt modelId="{BE2A4C59-9216-491B-A7A3-671221A03BE0}" type="pres">
      <dgm:prSet presAssocID="{278C945C-06E9-494A-930A-702051F212BB}" presName="linV" presStyleCnt="0"/>
      <dgm:spPr/>
    </dgm:pt>
    <dgm:pt modelId="{4898DACA-63E5-45BF-9ECB-2A816A1F8F10}" type="pres">
      <dgm:prSet presAssocID="{278C945C-06E9-494A-930A-702051F212BB}" presName="spVertical1" presStyleCnt="0"/>
      <dgm:spPr/>
    </dgm:pt>
    <dgm:pt modelId="{656CA50E-D651-48CD-8D0C-252C9E244DA0}" type="pres">
      <dgm:prSet presAssocID="{278C945C-06E9-494A-930A-702051F212BB}" presName="parTx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4EAEB9-1CC8-480B-B3AC-63F7FE894770}" type="pres">
      <dgm:prSet presAssocID="{278C945C-06E9-494A-930A-702051F212BB}" presName="spVertical2" presStyleCnt="0"/>
      <dgm:spPr/>
    </dgm:pt>
    <dgm:pt modelId="{B5E22148-38F3-4EDA-9B70-C8BD47E9663A}" type="pres">
      <dgm:prSet presAssocID="{278C945C-06E9-494A-930A-702051F212BB}" presName="spVertical3" presStyleCnt="0"/>
      <dgm:spPr/>
    </dgm:pt>
    <dgm:pt modelId="{801084E2-F97C-471A-9B89-8222A93EA4F8}" type="pres">
      <dgm:prSet presAssocID="{6D701133-42A1-46A9-BF12-0C9CA44B7213}" presName="padding2" presStyleCnt="0"/>
      <dgm:spPr/>
    </dgm:pt>
    <dgm:pt modelId="{BD7DCF37-F9C2-4E8D-9D0D-4E271EF1FF81}" type="pres">
      <dgm:prSet presAssocID="{6D701133-42A1-46A9-BF12-0C9CA44B7213}" presName="negArrow" presStyleCnt="0"/>
      <dgm:spPr/>
    </dgm:pt>
    <dgm:pt modelId="{7118D3FF-AF4A-4B62-9374-B648D435C328}" type="pres">
      <dgm:prSet presAssocID="{6D701133-42A1-46A9-BF12-0C9CA44B7213}" presName="backgroundArrow" presStyleLbl="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>
              <a:lumMod val="50000"/>
            </a:schemeClr>
          </a:solidFill>
        </a:ln>
      </dgm:spPr>
    </dgm:pt>
  </dgm:ptLst>
  <dgm:cxnLst>
    <dgm:cxn modelId="{7092DE7F-4AF5-4433-BE6B-98AF8CCF877E}" type="presOf" srcId="{278C945C-06E9-494A-930A-702051F212BB}" destId="{656CA50E-D651-48CD-8D0C-252C9E244DA0}" srcOrd="0" destOrd="0" presId="urn:microsoft.com/office/officeart/2005/8/layout/hProcess3"/>
    <dgm:cxn modelId="{F8066FE9-99CA-450A-8B94-78C3F2AEA77B}" srcId="{6D701133-42A1-46A9-BF12-0C9CA44B7213}" destId="{2F3EEC8C-91D9-4559-8AA0-D21A43FC4B57}" srcOrd="1" destOrd="0" parTransId="{4CB51C06-28D6-4DB9-B701-C29412C509ED}" sibTransId="{0C1A8983-0A0D-4144-B4E5-7B33F41B9AE5}"/>
    <dgm:cxn modelId="{00691B68-4C30-4C6E-A0CD-7D66B6FAA47E}" type="presOf" srcId="{F777F00A-A13A-4207-B443-E081DBC4D7EE}" destId="{66B8B499-E5F7-410C-8079-38BA453DD279}" srcOrd="0" destOrd="0" presId="urn:microsoft.com/office/officeart/2005/8/layout/hProcess3"/>
    <dgm:cxn modelId="{5A0A6154-0647-43B8-99FE-3DDEE61F23F1}" type="presOf" srcId="{B2378F31-17D5-428F-B946-26C2E8DB0A04}" destId="{44DC8D55-B09A-4A8F-B4DC-09705F4D64FA}" srcOrd="0" destOrd="0" presId="urn:microsoft.com/office/officeart/2005/8/layout/hProcess3"/>
    <dgm:cxn modelId="{D6728398-2E4D-479D-8163-33B111F2FD58}" type="presOf" srcId="{2F3EEC8C-91D9-4559-8AA0-D21A43FC4B57}" destId="{96C27B07-077E-49BC-9CB2-34163FA327F4}" srcOrd="0" destOrd="0" presId="urn:microsoft.com/office/officeart/2005/8/layout/hProcess3"/>
    <dgm:cxn modelId="{20E72FF1-32CE-4810-AC17-2309FAC21F4D}" type="presOf" srcId="{6D701133-42A1-46A9-BF12-0C9CA44B7213}" destId="{92E17280-92B7-476F-A829-6CD558E0198C}" srcOrd="0" destOrd="0" presId="urn:microsoft.com/office/officeart/2005/8/layout/hProcess3"/>
    <dgm:cxn modelId="{C3B1EE65-FBEB-413B-866B-F94B4464984F}" srcId="{6D701133-42A1-46A9-BF12-0C9CA44B7213}" destId="{278C945C-06E9-494A-930A-702051F212BB}" srcOrd="4" destOrd="0" parTransId="{A1ED4571-01C9-4F38-BE37-7C1E87B788BF}" sibTransId="{9BAC0F5F-C01A-490F-953D-8A7A4663BFA5}"/>
    <dgm:cxn modelId="{12776CEE-DE90-4C2B-9E7E-1FF72A1E0CBF}" srcId="{6D701133-42A1-46A9-BF12-0C9CA44B7213}" destId="{B2378F31-17D5-428F-B946-26C2E8DB0A04}" srcOrd="2" destOrd="0" parTransId="{5EC1588E-2C73-4A47-81AE-0A0CAA900401}" sibTransId="{FFB1E979-7049-41DE-A3C9-4100B2F94314}"/>
    <dgm:cxn modelId="{BA4938D4-62C0-4D5A-AB68-FD8BCEA9790F}" srcId="{6D701133-42A1-46A9-BF12-0C9CA44B7213}" destId="{F777F00A-A13A-4207-B443-E081DBC4D7EE}" srcOrd="0" destOrd="0" parTransId="{D36A7206-A6B3-4D2E-9432-3485473C2FC7}" sibTransId="{F801F339-824D-4E37-BDE2-97B65F7D28D1}"/>
    <dgm:cxn modelId="{10CF6BB7-D620-4B72-8DBA-6D368F2F8D97}" srcId="{6D701133-42A1-46A9-BF12-0C9CA44B7213}" destId="{CA6980A5-0E04-4D45-8FC8-E2E082D25D09}" srcOrd="3" destOrd="0" parTransId="{88DC7ED1-BB83-4D21-B7A9-14FE5195E5CE}" sibTransId="{10D7A44C-CD60-4F2B-BDBC-A2847DF2B1A5}"/>
    <dgm:cxn modelId="{15F71412-10C0-4B06-A830-BC1EA8B816B2}" type="presOf" srcId="{CA6980A5-0E04-4D45-8FC8-E2E082D25D09}" destId="{3A8CB5D1-1952-4F5D-9CFC-4C7B591B3EE0}" srcOrd="0" destOrd="0" presId="urn:microsoft.com/office/officeart/2005/8/layout/hProcess3"/>
    <dgm:cxn modelId="{154DE335-F27B-4472-87F7-53437F06899A}" type="presParOf" srcId="{92E17280-92B7-476F-A829-6CD558E0198C}" destId="{E606E9C1-3C72-41D8-90FB-358A8020D81A}" srcOrd="0" destOrd="0" presId="urn:microsoft.com/office/officeart/2005/8/layout/hProcess3"/>
    <dgm:cxn modelId="{C9507AEC-8BE2-4B1C-8AD8-6EFC7B8EF806}" type="presParOf" srcId="{92E17280-92B7-476F-A829-6CD558E0198C}" destId="{809EBC20-E25B-4B2A-A269-6ECA8808A6DB}" srcOrd="1" destOrd="0" presId="urn:microsoft.com/office/officeart/2005/8/layout/hProcess3"/>
    <dgm:cxn modelId="{97D0A46F-26D4-4412-8EE2-07AC29CD16B7}" type="presParOf" srcId="{809EBC20-E25B-4B2A-A269-6ECA8808A6DB}" destId="{9E192BAB-7AB4-4A14-B8C6-96D76BD4F38C}" srcOrd="0" destOrd="0" presId="urn:microsoft.com/office/officeart/2005/8/layout/hProcess3"/>
    <dgm:cxn modelId="{DB429D02-7D6B-44A6-9512-3A67336D776F}" type="presParOf" srcId="{809EBC20-E25B-4B2A-A269-6ECA8808A6DB}" destId="{4E03F6BF-6F94-4AB8-8E70-01322676ED9A}" srcOrd="1" destOrd="0" presId="urn:microsoft.com/office/officeart/2005/8/layout/hProcess3"/>
    <dgm:cxn modelId="{043E0570-56C1-453F-9F6E-C27DE9ED9B0E}" type="presParOf" srcId="{4E03F6BF-6F94-4AB8-8E70-01322676ED9A}" destId="{D6CF4BBD-9A58-457F-B7D5-A3C9895B2B8B}" srcOrd="0" destOrd="0" presId="urn:microsoft.com/office/officeart/2005/8/layout/hProcess3"/>
    <dgm:cxn modelId="{25DA881F-4166-41AF-A9EF-DF36B349FBCB}" type="presParOf" srcId="{4E03F6BF-6F94-4AB8-8E70-01322676ED9A}" destId="{66B8B499-E5F7-410C-8079-38BA453DD279}" srcOrd="1" destOrd="0" presId="urn:microsoft.com/office/officeart/2005/8/layout/hProcess3"/>
    <dgm:cxn modelId="{6978A783-9AFB-46F8-8C37-3E75DC5475E0}" type="presParOf" srcId="{4E03F6BF-6F94-4AB8-8E70-01322676ED9A}" destId="{F0CAC813-6595-49DE-99B6-920F8ECFAEFD}" srcOrd="2" destOrd="0" presId="urn:microsoft.com/office/officeart/2005/8/layout/hProcess3"/>
    <dgm:cxn modelId="{F640291C-1E90-4BC0-A64B-4E3DB66582A6}" type="presParOf" srcId="{4E03F6BF-6F94-4AB8-8E70-01322676ED9A}" destId="{68A75948-8840-431A-8731-14C88EBA1FD6}" srcOrd="3" destOrd="0" presId="urn:microsoft.com/office/officeart/2005/8/layout/hProcess3"/>
    <dgm:cxn modelId="{ECFE6EAB-D77A-4F91-9142-4156D5B841B0}" type="presParOf" srcId="{809EBC20-E25B-4B2A-A269-6ECA8808A6DB}" destId="{3E389EF6-4490-4A28-916D-851246CB4917}" srcOrd="2" destOrd="0" presId="urn:microsoft.com/office/officeart/2005/8/layout/hProcess3"/>
    <dgm:cxn modelId="{9659F8FF-FB42-446F-803F-5D3FAB657468}" type="presParOf" srcId="{809EBC20-E25B-4B2A-A269-6ECA8808A6DB}" destId="{A1EE4C87-24C5-4D6A-B1C6-B05DD4ADE886}" srcOrd="3" destOrd="0" presId="urn:microsoft.com/office/officeart/2005/8/layout/hProcess3"/>
    <dgm:cxn modelId="{E2B5119F-D1C1-49C9-8EF2-626A65783FB2}" type="presParOf" srcId="{A1EE4C87-24C5-4D6A-B1C6-B05DD4ADE886}" destId="{B704B8E2-E79A-4A13-8421-2EC0662AA619}" srcOrd="0" destOrd="0" presId="urn:microsoft.com/office/officeart/2005/8/layout/hProcess3"/>
    <dgm:cxn modelId="{B59BAE10-5979-41F5-84D1-4E8737090327}" type="presParOf" srcId="{A1EE4C87-24C5-4D6A-B1C6-B05DD4ADE886}" destId="{96C27B07-077E-49BC-9CB2-34163FA327F4}" srcOrd="1" destOrd="0" presId="urn:microsoft.com/office/officeart/2005/8/layout/hProcess3"/>
    <dgm:cxn modelId="{9FE93561-7F81-4CC3-8CBF-4880B597D142}" type="presParOf" srcId="{A1EE4C87-24C5-4D6A-B1C6-B05DD4ADE886}" destId="{138E7894-A6E1-43D1-A132-860C5663352F}" srcOrd="2" destOrd="0" presId="urn:microsoft.com/office/officeart/2005/8/layout/hProcess3"/>
    <dgm:cxn modelId="{397CEEE5-84E2-43F7-B37E-8C5DADF5D711}" type="presParOf" srcId="{A1EE4C87-24C5-4D6A-B1C6-B05DD4ADE886}" destId="{0ECD1235-2A56-4BDB-871A-FD40B4034883}" srcOrd="3" destOrd="0" presId="urn:microsoft.com/office/officeart/2005/8/layout/hProcess3"/>
    <dgm:cxn modelId="{0A1F3783-BEFB-42F8-8BCA-ECC885790A8C}" type="presParOf" srcId="{809EBC20-E25B-4B2A-A269-6ECA8808A6DB}" destId="{849BC407-E284-4081-BCF8-45644D68724C}" srcOrd="4" destOrd="0" presId="urn:microsoft.com/office/officeart/2005/8/layout/hProcess3"/>
    <dgm:cxn modelId="{4571559B-68EB-41ED-8F86-956193AC79F3}" type="presParOf" srcId="{809EBC20-E25B-4B2A-A269-6ECA8808A6DB}" destId="{74BA4C0B-C02B-44F7-BD30-A08918D74911}" srcOrd="5" destOrd="0" presId="urn:microsoft.com/office/officeart/2005/8/layout/hProcess3"/>
    <dgm:cxn modelId="{D9C14000-48D1-47F7-8EEE-16AB4A3E64F6}" type="presParOf" srcId="{74BA4C0B-C02B-44F7-BD30-A08918D74911}" destId="{B75416C0-48FF-4BB7-98B7-B988FBB92963}" srcOrd="0" destOrd="0" presId="urn:microsoft.com/office/officeart/2005/8/layout/hProcess3"/>
    <dgm:cxn modelId="{3E108E78-0B99-4704-8900-FC4CC999544D}" type="presParOf" srcId="{74BA4C0B-C02B-44F7-BD30-A08918D74911}" destId="{44DC8D55-B09A-4A8F-B4DC-09705F4D64FA}" srcOrd="1" destOrd="0" presId="urn:microsoft.com/office/officeart/2005/8/layout/hProcess3"/>
    <dgm:cxn modelId="{51D1E6B4-5E41-4A37-BE91-56E02771C63F}" type="presParOf" srcId="{74BA4C0B-C02B-44F7-BD30-A08918D74911}" destId="{9F145B70-E7C9-4158-83EA-033CC250B995}" srcOrd="2" destOrd="0" presId="urn:microsoft.com/office/officeart/2005/8/layout/hProcess3"/>
    <dgm:cxn modelId="{30DBB250-B942-4810-B313-CE109B971D39}" type="presParOf" srcId="{74BA4C0B-C02B-44F7-BD30-A08918D74911}" destId="{9BFDAB0B-0CF3-4CA2-B795-3F339F20198D}" srcOrd="3" destOrd="0" presId="urn:microsoft.com/office/officeart/2005/8/layout/hProcess3"/>
    <dgm:cxn modelId="{F7609FBF-8278-4F56-901B-58FC441224C0}" type="presParOf" srcId="{809EBC20-E25B-4B2A-A269-6ECA8808A6DB}" destId="{25F15432-ACEA-4FFF-84E3-813F5516C269}" srcOrd="6" destOrd="0" presId="urn:microsoft.com/office/officeart/2005/8/layout/hProcess3"/>
    <dgm:cxn modelId="{0638DEE8-4E35-4344-A774-866027F8B8AF}" type="presParOf" srcId="{809EBC20-E25B-4B2A-A269-6ECA8808A6DB}" destId="{F4FC7F1D-703B-4E42-9FC3-9EE04DB3DE73}" srcOrd="7" destOrd="0" presId="urn:microsoft.com/office/officeart/2005/8/layout/hProcess3"/>
    <dgm:cxn modelId="{367B7172-580A-479A-904B-4D98ECC55C60}" type="presParOf" srcId="{F4FC7F1D-703B-4E42-9FC3-9EE04DB3DE73}" destId="{090F3B80-EC40-4FC3-B21F-E371A177A752}" srcOrd="0" destOrd="0" presId="urn:microsoft.com/office/officeart/2005/8/layout/hProcess3"/>
    <dgm:cxn modelId="{E0CDC764-C236-40D6-9B56-FE00584B1195}" type="presParOf" srcId="{F4FC7F1D-703B-4E42-9FC3-9EE04DB3DE73}" destId="{3A8CB5D1-1952-4F5D-9CFC-4C7B591B3EE0}" srcOrd="1" destOrd="0" presId="urn:microsoft.com/office/officeart/2005/8/layout/hProcess3"/>
    <dgm:cxn modelId="{70DF5B75-BD7A-481E-8BC5-99E4587309A6}" type="presParOf" srcId="{F4FC7F1D-703B-4E42-9FC3-9EE04DB3DE73}" destId="{9E90A489-8E21-4E7B-B426-76D5E75A4A31}" srcOrd="2" destOrd="0" presId="urn:microsoft.com/office/officeart/2005/8/layout/hProcess3"/>
    <dgm:cxn modelId="{1942D5DE-ED4A-4D2B-AA06-5AC6292BA40D}" type="presParOf" srcId="{F4FC7F1D-703B-4E42-9FC3-9EE04DB3DE73}" destId="{D02181D4-73C5-4ACE-A7CC-64B13E4A8932}" srcOrd="3" destOrd="0" presId="urn:microsoft.com/office/officeart/2005/8/layout/hProcess3"/>
    <dgm:cxn modelId="{66E3E1CB-238C-42B6-BF98-2CBC6355FC69}" type="presParOf" srcId="{809EBC20-E25B-4B2A-A269-6ECA8808A6DB}" destId="{D9F82A35-88D8-4F20-837C-56AD0CBE60B3}" srcOrd="8" destOrd="0" presId="urn:microsoft.com/office/officeart/2005/8/layout/hProcess3"/>
    <dgm:cxn modelId="{491499CC-7166-4EEA-AE37-D777A41ECFFA}" type="presParOf" srcId="{809EBC20-E25B-4B2A-A269-6ECA8808A6DB}" destId="{BE2A4C59-9216-491B-A7A3-671221A03BE0}" srcOrd="9" destOrd="0" presId="urn:microsoft.com/office/officeart/2005/8/layout/hProcess3"/>
    <dgm:cxn modelId="{943D6BCD-047C-45E2-9C9E-767BF6693610}" type="presParOf" srcId="{BE2A4C59-9216-491B-A7A3-671221A03BE0}" destId="{4898DACA-63E5-45BF-9ECB-2A816A1F8F10}" srcOrd="0" destOrd="0" presId="urn:microsoft.com/office/officeart/2005/8/layout/hProcess3"/>
    <dgm:cxn modelId="{E02A6450-2DEE-41D4-8971-8A2E85ACB314}" type="presParOf" srcId="{BE2A4C59-9216-491B-A7A3-671221A03BE0}" destId="{656CA50E-D651-48CD-8D0C-252C9E244DA0}" srcOrd="1" destOrd="0" presId="urn:microsoft.com/office/officeart/2005/8/layout/hProcess3"/>
    <dgm:cxn modelId="{C829DB45-0236-4279-A37E-14B137503457}" type="presParOf" srcId="{BE2A4C59-9216-491B-A7A3-671221A03BE0}" destId="{134EAEB9-1CC8-480B-B3AC-63F7FE894770}" srcOrd="2" destOrd="0" presId="urn:microsoft.com/office/officeart/2005/8/layout/hProcess3"/>
    <dgm:cxn modelId="{108471C4-91A8-4C6A-ADBE-D8E522107E05}" type="presParOf" srcId="{BE2A4C59-9216-491B-A7A3-671221A03BE0}" destId="{B5E22148-38F3-4EDA-9B70-C8BD47E9663A}" srcOrd="3" destOrd="0" presId="urn:microsoft.com/office/officeart/2005/8/layout/hProcess3"/>
    <dgm:cxn modelId="{A951B476-D66D-481A-9426-076397BBA7D9}" type="presParOf" srcId="{809EBC20-E25B-4B2A-A269-6ECA8808A6DB}" destId="{801084E2-F97C-471A-9B89-8222A93EA4F8}" srcOrd="10" destOrd="0" presId="urn:microsoft.com/office/officeart/2005/8/layout/hProcess3"/>
    <dgm:cxn modelId="{1C73C609-4F6F-42B6-97AC-F891B885FD4B}" type="presParOf" srcId="{809EBC20-E25B-4B2A-A269-6ECA8808A6DB}" destId="{BD7DCF37-F9C2-4E8D-9D0D-4E271EF1FF81}" srcOrd="11" destOrd="0" presId="urn:microsoft.com/office/officeart/2005/8/layout/hProcess3"/>
    <dgm:cxn modelId="{8BE79AB2-095E-49B7-827E-2EE65F2C8DEE}" type="presParOf" srcId="{809EBC20-E25B-4B2A-A269-6ECA8808A6DB}" destId="{7118D3FF-AF4A-4B62-9374-B648D435C328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28E7E6-6C86-408A-8094-0DEC96810623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9E1A2F-BA69-4ACE-8847-9DA22A209A10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18B2FA2-39EE-48BA-A02F-3B8A607860B0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0" u="none" kern="1200" dirty="0" smtClean="0">
              <a:latin typeface="Georgia" pitchFamily="18" charset="0"/>
            </a:rPr>
            <a:t>Особистіс-но зорієнтований </a:t>
          </a:r>
          <a:br>
            <a:rPr lang="uk-UA" sz="2500" i="0" u="none" kern="1200" dirty="0" smtClean="0">
              <a:latin typeface="Georgia" pitchFamily="18" charset="0"/>
            </a:rPr>
          </a:br>
          <a:r>
            <a:rPr lang="uk-UA" sz="2500" i="0" u="none" kern="1200" dirty="0" smtClean="0">
              <a:latin typeface="Georgia" pitchFamily="18" charset="0"/>
            </a:rPr>
            <a:t>підхід</a:t>
          </a:r>
          <a:endParaRPr lang="uk-UA" sz="2500" i="0" u="none" kern="1200" dirty="0">
            <a:latin typeface="Georgia" pitchFamily="18" charset="0"/>
          </a:endParaRPr>
        </a:p>
      </dsp:txBody>
      <dsp:txXfrm rot="10800000">
        <a:off x="246887" y="2036683"/>
        <a:ext cx="2417445" cy="2489279"/>
      </dsp:txXfrm>
    </dsp:sp>
    <dsp:sp modelId="{F7C50607-0265-4A38-8DC2-C0D9035764C4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5AEB6C-4E54-4378-80DE-77CF8D841D0C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0" u="none" kern="1200" dirty="0" smtClean="0">
              <a:latin typeface="Georgia" pitchFamily="18" charset="0"/>
            </a:rPr>
            <a:t>Діяльнісний підхід </a:t>
          </a:r>
          <a:endParaRPr lang="uk-UA" sz="2500" i="0" u="none" kern="1200" dirty="0">
            <a:latin typeface="Georgia" pitchFamily="18" charset="0"/>
          </a:endParaRPr>
        </a:p>
      </dsp:txBody>
      <dsp:txXfrm rot="10800000">
        <a:off x="2906077" y="2036683"/>
        <a:ext cx="2417445" cy="2489279"/>
      </dsp:txXfrm>
    </dsp:sp>
    <dsp:sp modelId="{202040BB-3C6F-4711-BCEB-753DFD92719C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45B4121-7846-4B5B-92ED-35DE5E7151DF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0" u="none" kern="1200" dirty="0" smtClean="0">
              <a:latin typeface="Georgia" pitchFamily="18" charset="0"/>
            </a:rPr>
            <a:t>Компетентнісний підхід</a:t>
          </a:r>
          <a:endParaRPr lang="uk-UA" sz="2500" i="0" u="none" kern="1200" dirty="0">
            <a:latin typeface="Georgia" pitchFamily="18" charset="0"/>
          </a:endParaRPr>
        </a:p>
      </dsp:txBody>
      <dsp:txXfrm rot="10800000">
        <a:off x="5565267" y="2036683"/>
        <a:ext cx="2417445" cy="248927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D38EB3-2ECB-42A1-AAE5-5B1F1DFBD2FA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A988EF-5E2A-4445-AA94-6F735349C4F8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latin typeface="Georgia" pitchFamily="18" charset="0"/>
            </a:rPr>
            <a:t>Комп’ютерні технології на базі CD-ROM</a:t>
          </a:r>
          <a:endParaRPr lang="uk-UA" sz="1500" b="1" i="1" kern="1200" dirty="0">
            <a:latin typeface="Georgia" pitchFamily="18" charset="0"/>
          </a:endParaRPr>
        </a:p>
      </dsp:txBody>
      <dsp:txXfrm>
        <a:off x="2281784" y="429966"/>
        <a:ext cx="1765125" cy="1765125"/>
      </dsp:txXfrm>
    </dsp:sp>
    <dsp:sp modelId="{5CA6550E-C7B0-44B7-8DC8-9B217A9081A6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latin typeface="Georgia" pitchFamily="18" charset="0"/>
            </a:rPr>
            <a:t>Технології </a:t>
          </a:r>
          <a:r>
            <a:rPr lang="uk-UA" sz="1500" b="1" i="1" kern="1200" dirty="0" err="1" smtClean="0">
              <a:latin typeface="Georgia" pitchFamily="18" charset="0"/>
            </a:rPr>
            <a:t>Веб</a:t>
          </a:r>
          <a:r>
            <a:rPr lang="uk-UA" sz="1500" b="1" i="1" kern="1200" dirty="0" smtClean="0">
              <a:latin typeface="Georgia" pitchFamily="18" charset="0"/>
            </a:rPr>
            <a:t> – 1.0. – </a:t>
          </a:r>
          <a:r>
            <a:rPr lang="uk-UA" sz="1500" b="1" i="1" kern="1200" dirty="0" err="1" smtClean="0">
              <a:latin typeface="Georgia" pitchFamily="18" charset="0"/>
            </a:rPr>
            <a:t>Інтернет-технології</a:t>
          </a:r>
          <a:r>
            <a:rPr lang="uk-UA" sz="1500" b="1" i="1" kern="1200" dirty="0" smtClean="0">
              <a:latin typeface="Georgia" pitchFamily="18" charset="0"/>
            </a:rPr>
            <a:t> першого покоління</a:t>
          </a:r>
          <a:endParaRPr lang="uk-UA" sz="1500" b="1" i="1" kern="1200" dirty="0">
            <a:latin typeface="Georgia" pitchFamily="18" charset="0"/>
          </a:endParaRPr>
        </a:p>
      </dsp:txBody>
      <dsp:txXfrm>
        <a:off x="4182689" y="429966"/>
        <a:ext cx="1765125" cy="1765125"/>
      </dsp:txXfrm>
    </dsp:sp>
    <dsp:sp modelId="{331BD49C-D69A-4482-97F9-DFC3780BE698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latin typeface="Georgia" pitchFamily="18" charset="0"/>
            </a:rPr>
            <a:t>Технології </a:t>
          </a:r>
          <a:r>
            <a:rPr lang="uk-UA" sz="1500" b="1" i="1" kern="1200" dirty="0" err="1" smtClean="0">
              <a:latin typeface="Georgia" pitchFamily="18" charset="0"/>
            </a:rPr>
            <a:t>Веб</a:t>
          </a:r>
          <a:r>
            <a:rPr lang="uk-UA" sz="1500" b="1" i="1" kern="1200" dirty="0" smtClean="0">
              <a:latin typeface="Georgia" pitchFamily="18" charset="0"/>
            </a:rPr>
            <a:t> – 2.0. – </a:t>
          </a:r>
          <a:r>
            <a:rPr lang="uk-UA" sz="1500" b="1" i="1" kern="1200" dirty="0" err="1" smtClean="0">
              <a:latin typeface="Georgia" pitchFamily="18" charset="0"/>
            </a:rPr>
            <a:t>Інтернет-технології</a:t>
          </a:r>
          <a:r>
            <a:rPr lang="uk-UA" sz="1500" b="1" i="1" kern="1200" dirty="0" smtClean="0">
              <a:latin typeface="Georgia" pitchFamily="18" charset="0"/>
            </a:rPr>
            <a:t> другого покоління</a:t>
          </a:r>
          <a:endParaRPr lang="uk-UA" sz="1500" b="1" i="1" kern="1200" dirty="0">
            <a:latin typeface="Georgia" pitchFamily="18" charset="0"/>
          </a:endParaRPr>
        </a:p>
      </dsp:txBody>
      <dsp:txXfrm>
        <a:off x="2281784" y="2330870"/>
        <a:ext cx="1765125" cy="1765125"/>
      </dsp:txXfrm>
    </dsp:sp>
    <dsp:sp modelId="{069230AB-443D-4EF5-A32E-67F68E6095B5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latin typeface="Georgia" pitchFamily="18" charset="0"/>
            </a:rPr>
            <a:t>Технології </a:t>
          </a:r>
          <a:r>
            <a:rPr lang="uk-UA" sz="1500" b="1" i="1" kern="1200" dirty="0" err="1" smtClean="0">
              <a:latin typeface="Georgia" pitchFamily="18" charset="0"/>
            </a:rPr>
            <a:t>Веб</a:t>
          </a:r>
          <a:r>
            <a:rPr lang="uk-UA" sz="1500" b="1" i="1" kern="1200" dirty="0" smtClean="0">
              <a:latin typeface="Georgia" pitchFamily="18" charset="0"/>
            </a:rPr>
            <a:t> 3.0. – мобільні технології</a:t>
          </a:r>
          <a:endParaRPr lang="uk-UA" sz="1500" b="1" i="1" kern="1200" dirty="0">
            <a:latin typeface="Georgia" pitchFamily="18" charset="0"/>
          </a:endParaRPr>
        </a:p>
      </dsp:txBody>
      <dsp:txXfrm>
        <a:off x="4182689" y="2330870"/>
        <a:ext cx="1765125" cy="17651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E1A38B-21B4-461B-B5D0-69B097728B2C}">
      <dsp:nvSpPr>
        <dsp:cNvPr id="0" name=""/>
        <dsp:cNvSpPr/>
      </dsp:nvSpPr>
      <dsp:spPr>
        <a:xfrm>
          <a:off x="2381052" y="958284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624951" y="1001273"/>
        <a:ext cx="27284" cy="5462"/>
      </dsp:txXfrm>
    </dsp:sp>
    <dsp:sp modelId="{8F30E01E-7ED5-4E5A-BFC7-6204B858F1E7}">
      <dsp:nvSpPr>
        <dsp:cNvPr id="0" name=""/>
        <dsp:cNvSpPr/>
      </dsp:nvSpPr>
      <dsp:spPr>
        <a:xfrm>
          <a:off x="10321" y="56112"/>
          <a:ext cx="2372531" cy="1895785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0" kern="1200" dirty="0" smtClean="0">
              <a:latin typeface="Georgia" pitchFamily="18" charset="0"/>
            </a:rPr>
            <a:t>вивчення нового матеріалу через візуалізацію знань за допомогою демонстраційно-енциклопедичних програм та презентацій PowerPoint</a:t>
          </a:r>
          <a:endParaRPr lang="uk-UA" sz="1300" b="1" i="0" kern="1200" dirty="0">
            <a:latin typeface="Georgia" pitchFamily="18" charset="0"/>
          </a:endParaRPr>
        </a:p>
      </dsp:txBody>
      <dsp:txXfrm>
        <a:off x="10321" y="56112"/>
        <a:ext cx="2372531" cy="1895785"/>
      </dsp:txXfrm>
    </dsp:sp>
    <dsp:sp modelId="{EB3EBC72-549C-4EB6-90D4-2199535E72BA}">
      <dsp:nvSpPr>
        <dsp:cNvPr id="0" name=""/>
        <dsp:cNvSpPr/>
      </dsp:nvSpPr>
      <dsp:spPr>
        <a:xfrm>
          <a:off x="5299265" y="958284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-120681"/>
              <a:satOff val="1641"/>
              <a:lumOff val="693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543164" y="1001273"/>
        <a:ext cx="27284" cy="5462"/>
      </dsp:txXfrm>
    </dsp:sp>
    <dsp:sp modelId="{642AEF89-B622-4B07-B678-7E29544125F7}">
      <dsp:nvSpPr>
        <dsp:cNvPr id="0" name=""/>
        <dsp:cNvSpPr/>
      </dsp:nvSpPr>
      <dsp:spPr>
        <a:xfrm>
          <a:off x="2928534" y="56112"/>
          <a:ext cx="2372531" cy="1895785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0" kern="1200" dirty="0" smtClean="0">
              <a:latin typeface="Georgia" pitchFamily="18" charset="0"/>
            </a:rPr>
            <a:t>проведення віртуальних лабораторних та практичних робіт з використанням навчальних програм</a:t>
          </a:r>
          <a:endParaRPr lang="uk-UA" sz="1300" b="1" i="0" kern="1200" dirty="0">
            <a:latin typeface="Georgia" pitchFamily="18" charset="0"/>
          </a:endParaRPr>
        </a:p>
      </dsp:txBody>
      <dsp:txXfrm>
        <a:off x="2928534" y="56112"/>
        <a:ext cx="2372531" cy="1895785"/>
      </dsp:txXfrm>
    </dsp:sp>
    <dsp:sp modelId="{B5F2FABE-75A9-43D6-A0A2-61F962204951}">
      <dsp:nvSpPr>
        <dsp:cNvPr id="0" name=""/>
        <dsp:cNvSpPr/>
      </dsp:nvSpPr>
      <dsp:spPr>
        <a:xfrm>
          <a:off x="1196586" y="1961193"/>
          <a:ext cx="5836426" cy="515082"/>
        </a:xfrm>
        <a:custGeom>
          <a:avLst/>
          <a:gdLst/>
          <a:ahLst/>
          <a:cxnLst/>
          <a:rect l="0" t="0" r="0" b="0"/>
          <a:pathLst>
            <a:path>
              <a:moveTo>
                <a:pt x="5836426" y="0"/>
              </a:moveTo>
              <a:lnTo>
                <a:pt x="5836426" y="274641"/>
              </a:lnTo>
              <a:lnTo>
                <a:pt x="0" y="274641"/>
              </a:lnTo>
              <a:lnTo>
                <a:pt x="0" y="515082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-241362"/>
              <a:satOff val="3282"/>
              <a:lumOff val="1386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968252" y="2216003"/>
        <a:ext cx="293094" cy="5462"/>
      </dsp:txXfrm>
    </dsp:sp>
    <dsp:sp modelId="{22BEE283-C34A-4FC8-9F30-07BBA62157F0}">
      <dsp:nvSpPr>
        <dsp:cNvPr id="0" name=""/>
        <dsp:cNvSpPr/>
      </dsp:nvSpPr>
      <dsp:spPr>
        <a:xfrm>
          <a:off x="5846747" y="45015"/>
          <a:ext cx="2372531" cy="191797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0" kern="1200" dirty="0" smtClean="0">
              <a:latin typeface="Georgia" pitchFamily="18" charset="0"/>
            </a:rPr>
            <a:t>закріплення знань – проведення тренінгів за допомогою різноманітних навчальних програм</a:t>
          </a:r>
          <a:endParaRPr lang="uk-UA" sz="1300" b="1" i="0" kern="1200" dirty="0">
            <a:latin typeface="Georgia" pitchFamily="18" charset="0"/>
          </a:endParaRPr>
        </a:p>
      </dsp:txBody>
      <dsp:txXfrm>
        <a:off x="5846747" y="45015"/>
        <a:ext cx="2372531" cy="1917977"/>
      </dsp:txXfrm>
    </dsp:sp>
    <dsp:sp modelId="{40BBA07A-C33A-49E6-BC3B-E3F3FDC45171}">
      <dsp:nvSpPr>
        <dsp:cNvPr id="0" name=""/>
        <dsp:cNvSpPr/>
      </dsp:nvSpPr>
      <dsp:spPr>
        <a:xfrm>
          <a:off x="2381052" y="344909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-362044"/>
              <a:satOff val="4922"/>
              <a:lumOff val="2079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624951" y="3492080"/>
        <a:ext cx="27284" cy="5462"/>
      </dsp:txXfrm>
    </dsp:sp>
    <dsp:sp modelId="{F756738B-65B8-4229-A7BB-642EE7AEEA84}">
      <dsp:nvSpPr>
        <dsp:cNvPr id="0" name=""/>
        <dsp:cNvSpPr/>
      </dsp:nvSpPr>
      <dsp:spPr>
        <a:xfrm>
          <a:off x="10321" y="2508676"/>
          <a:ext cx="2372531" cy="197227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0" kern="1200" dirty="0" smtClean="0">
              <a:latin typeface="Georgia" pitchFamily="18" charset="0"/>
            </a:rPr>
            <a:t>здійснення контролю та перевірки – програми тестування й оцінювання, контролюючі програми</a:t>
          </a:r>
          <a:endParaRPr lang="uk-UA" sz="1300" b="1" i="0" kern="1200" dirty="0">
            <a:latin typeface="Georgia" pitchFamily="18" charset="0"/>
          </a:endParaRPr>
        </a:p>
      </dsp:txBody>
      <dsp:txXfrm>
        <a:off x="10321" y="2508676"/>
        <a:ext cx="2372531" cy="1972270"/>
      </dsp:txXfrm>
    </dsp:sp>
    <dsp:sp modelId="{C4275E9D-C417-4944-AE2F-DFC2DD3F185F}">
      <dsp:nvSpPr>
        <dsp:cNvPr id="0" name=""/>
        <dsp:cNvSpPr/>
      </dsp:nvSpPr>
      <dsp:spPr>
        <a:xfrm>
          <a:off x="5299265" y="344909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-482725"/>
              <a:satOff val="6563"/>
              <a:lumOff val="2773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543164" y="3492080"/>
        <a:ext cx="27284" cy="5462"/>
      </dsp:txXfrm>
    </dsp:sp>
    <dsp:sp modelId="{F5E4DCF0-0786-4B8B-B06B-2332C58CAD46}">
      <dsp:nvSpPr>
        <dsp:cNvPr id="0" name=""/>
        <dsp:cNvSpPr/>
      </dsp:nvSpPr>
      <dsp:spPr>
        <a:xfrm>
          <a:off x="2928534" y="2508676"/>
          <a:ext cx="2372531" cy="197227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0" kern="1200" dirty="0" smtClean="0">
              <a:latin typeface="Georgia" pitchFamily="18" charset="0"/>
            </a:rPr>
            <a:t>проведення самостійної роботи учнів у програмах «репетитор», енциклопедії</a:t>
          </a:r>
          <a:r>
            <a:rPr lang="uk-UA" sz="1200" b="1" i="1" kern="1200" dirty="0" smtClean="0">
              <a:latin typeface="Georgia" pitchFamily="18" charset="0"/>
            </a:rPr>
            <a:t>, </a:t>
          </a:r>
          <a:r>
            <a:rPr lang="uk-UA" sz="1200" b="1" i="0" kern="1200" dirty="0" smtClean="0">
              <a:latin typeface="Georgia" pitchFamily="18" charset="0"/>
            </a:rPr>
            <a:t>різноманітні розвивальні програми</a:t>
          </a:r>
          <a:endParaRPr lang="uk-UA" sz="1200" b="1" i="0" kern="1200" dirty="0">
            <a:latin typeface="Georgia" pitchFamily="18" charset="0"/>
          </a:endParaRPr>
        </a:p>
      </dsp:txBody>
      <dsp:txXfrm>
        <a:off x="2928534" y="2508676"/>
        <a:ext cx="2372531" cy="1972270"/>
      </dsp:txXfrm>
    </dsp:sp>
    <dsp:sp modelId="{86FF385C-F919-444C-BC2E-A98EF63EB7A2}">
      <dsp:nvSpPr>
        <dsp:cNvPr id="0" name=""/>
        <dsp:cNvSpPr/>
      </dsp:nvSpPr>
      <dsp:spPr>
        <a:xfrm>
          <a:off x="5846747" y="2508676"/>
          <a:ext cx="2372531" cy="197227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latin typeface="Georgia" pitchFamily="18" charset="0"/>
            </a:rPr>
            <a:t>проведення інтегрованих уроків за методом проектів, результатом яких є створення web-сторінок, проведення телеконференцій тощо</a:t>
          </a:r>
          <a:endParaRPr lang="uk-UA" sz="1400" b="1" i="0" kern="1200" dirty="0">
            <a:latin typeface="Georgia" pitchFamily="18" charset="0"/>
          </a:endParaRPr>
        </a:p>
      </dsp:txBody>
      <dsp:txXfrm>
        <a:off x="5846747" y="2508676"/>
        <a:ext cx="2372531" cy="19722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C9F7B-BD63-4F4E-97AF-5281B70CACF3}">
      <dsp:nvSpPr>
        <dsp:cNvPr id="0" name=""/>
        <dsp:cNvSpPr/>
      </dsp:nvSpPr>
      <dsp:spPr>
        <a:xfrm>
          <a:off x="0" y="0"/>
          <a:ext cx="7047574" cy="1370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baseline="0" smtClean="0">
              <a:latin typeface="Georgia" pitchFamily="18" charset="0"/>
            </a:rPr>
            <a:t>Освітні технології</a:t>
          </a:r>
          <a:endParaRPr lang="uk-UA" sz="3600" kern="1200" dirty="0">
            <a:latin typeface="Georgia" pitchFamily="18" charset="0"/>
          </a:endParaRPr>
        </a:p>
      </dsp:txBody>
      <dsp:txXfrm>
        <a:off x="0" y="0"/>
        <a:ext cx="5648661" cy="1370811"/>
      </dsp:txXfrm>
    </dsp:sp>
    <dsp:sp modelId="{7EB2CE23-A23F-4158-82D8-389F589EBC5A}">
      <dsp:nvSpPr>
        <dsp:cNvPr id="0" name=""/>
        <dsp:cNvSpPr/>
      </dsp:nvSpPr>
      <dsp:spPr>
        <a:xfrm>
          <a:off x="621844" y="1599279"/>
          <a:ext cx="7047574" cy="1370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baseline="0" smtClean="0">
              <a:latin typeface="Georgia" pitchFamily="18" charset="0"/>
            </a:rPr>
            <a:t>Педагогічні технології</a:t>
          </a:r>
          <a:endParaRPr lang="uk-UA" sz="3600" kern="1200" dirty="0">
            <a:latin typeface="Georgia" pitchFamily="18" charset="0"/>
          </a:endParaRPr>
        </a:p>
      </dsp:txBody>
      <dsp:txXfrm>
        <a:off x="621844" y="1599279"/>
        <a:ext cx="5534702" cy="1370811"/>
      </dsp:txXfrm>
    </dsp:sp>
    <dsp:sp modelId="{95F5B7EF-EC48-4D19-A39C-74F6D3E12FCC}">
      <dsp:nvSpPr>
        <dsp:cNvPr id="0" name=""/>
        <dsp:cNvSpPr/>
      </dsp:nvSpPr>
      <dsp:spPr>
        <a:xfrm>
          <a:off x="1243689" y="3198559"/>
          <a:ext cx="7047574" cy="1370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baseline="0" smtClean="0">
              <a:latin typeface="Georgia" pitchFamily="18" charset="0"/>
            </a:rPr>
            <a:t>Навчальні технології</a:t>
          </a:r>
          <a:endParaRPr lang="uk-UA" sz="3600" kern="1200" dirty="0">
            <a:latin typeface="Georgia" pitchFamily="18" charset="0"/>
          </a:endParaRPr>
        </a:p>
      </dsp:txBody>
      <dsp:txXfrm>
        <a:off x="1243689" y="3198559"/>
        <a:ext cx="5534702" cy="1370811"/>
      </dsp:txXfrm>
    </dsp:sp>
    <dsp:sp modelId="{01643293-3027-4EA6-B33D-47C93A8D53F2}">
      <dsp:nvSpPr>
        <dsp:cNvPr id="0" name=""/>
        <dsp:cNvSpPr/>
      </dsp:nvSpPr>
      <dsp:spPr>
        <a:xfrm>
          <a:off x="6156547" y="1039531"/>
          <a:ext cx="891027" cy="891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6156547" y="1039531"/>
        <a:ext cx="891027" cy="891027"/>
      </dsp:txXfrm>
    </dsp:sp>
    <dsp:sp modelId="{430E8176-367F-4C4C-8BBA-C908C81DD1C1}">
      <dsp:nvSpPr>
        <dsp:cNvPr id="0" name=""/>
        <dsp:cNvSpPr/>
      </dsp:nvSpPr>
      <dsp:spPr>
        <a:xfrm>
          <a:off x="6734731" y="2639697"/>
          <a:ext cx="891027" cy="891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6734731" y="2639697"/>
        <a:ext cx="891027" cy="8910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8B65BC-75CA-40BD-9054-40DBFD57290D}">
      <dsp:nvSpPr>
        <dsp:cNvPr id="0" name=""/>
        <dsp:cNvSpPr/>
      </dsp:nvSpPr>
      <dsp:spPr>
        <a:xfrm>
          <a:off x="0" y="0"/>
          <a:ext cx="8435280" cy="1077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Технології кооперативного навчання</a:t>
          </a:r>
          <a:endParaRPr lang="uk-UA" sz="2400" b="1" kern="1200" dirty="0">
            <a:latin typeface="Georgia" pitchFamily="18" charset="0"/>
          </a:endParaRPr>
        </a:p>
      </dsp:txBody>
      <dsp:txXfrm>
        <a:off x="1794832" y="0"/>
        <a:ext cx="6640447" cy="1077766"/>
      </dsp:txXfrm>
    </dsp:sp>
    <dsp:sp modelId="{9D3B33C1-4DD7-461B-9FC2-9FA9DD1224A0}">
      <dsp:nvSpPr>
        <dsp:cNvPr id="0" name=""/>
        <dsp:cNvSpPr/>
      </dsp:nvSpPr>
      <dsp:spPr>
        <a:xfrm>
          <a:off x="107776" y="107776"/>
          <a:ext cx="1687056" cy="8622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B853A7-AA2F-430D-AA8E-CE88335EE11B}">
      <dsp:nvSpPr>
        <dsp:cNvPr id="0" name=""/>
        <dsp:cNvSpPr/>
      </dsp:nvSpPr>
      <dsp:spPr>
        <a:xfrm>
          <a:off x="0" y="1185542"/>
          <a:ext cx="8435280" cy="1077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Технології колективно-групового навчання</a:t>
          </a:r>
          <a:endParaRPr lang="uk-UA" sz="2400" b="1" kern="1200" dirty="0">
            <a:latin typeface="Georgia" pitchFamily="18" charset="0"/>
          </a:endParaRPr>
        </a:p>
      </dsp:txBody>
      <dsp:txXfrm>
        <a:off x="1794832" y="1185542"/>
        <a:ext cx="6640447" cy="1077766"/>
      </dsp:txXfrm>
    </dsp:sp>
    <dsp:sp modelId="{921F81C6-9F5B-4A24-94F8-19338939B24E}">
      <dsp:nvSpPr>
        <dsp:cNvPr id="0" name=""/>
        <dsp:cNvSpPr/>
      </dsp:nvSpPr>
      <dsp:spPr>
        <a:xfrm>
          <a:off x="107776" y="1293319"/>
          <a:ext cx="1687056" cy="8622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CFFFF8C-D501-4DF8-A177-B652C7594CAE}">
      <dsp:nvSpPr>
        <dsp:cNvPr id="0" name=""/>
        <dsp:cNvSpPr/>
      </dsp:nvSpPr>
      <dsp:spPr>
        <a:xfrm>
          <a:off x="0" y="2371085"/>
          <a:ext cx="8435280" cy="1077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Технології ситуативного моделювання</a:t>
          </a:r>
          <a:endParaRPr lang="uk-UA" sz="2400" b="1" kern="1200" dirty="0">
            <a:latin typeface="Georgia" pitchFamily="18" charset="0"/>
          </a:endParaRPr>
        </a:p>
      </dsp:txBody>
      <dsp:txXfrm>
        <a:off x="1794832" y="2371085"/>
        <a:ext cx="6640447" cy="1077766"/>
      </dsp:txXfrm>
    </dsp:sp>
    <dsp:sp modelId="{CF26F372-EA7F-4FA7-BB25-D04B28102EB2}">
      <dsp:nvSpPr>
        <dsp:cNvPr id="0" name=""/>
        <dsp:cNvSpPr/>
      </dsp:nvSpPr>
      <dsp:spPr>
        <a:xfrm>
          <a:off x="107776" y="2478862"/>
          <a:ext cx="1687056" cy="8622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803BBA-6989-4007-9053-851CEB5724A8}">
      <dsp:nvSpPr>
        <dsp:cNvPr id="0" name=""/>
        <dsp:cNvSpPr/>
      </dsp:nvSpPr>
      <dsp:spPr>
        <a:xfrm>
          <a:off x="0" y="3556628"/>
          <a:ext cx="8435280" cy="1077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Технології опрацювання </a:t>
          </a:r>
          <a:r>
            <a:rPr lang="uk-UA" sz="2400" b="1" i="1" kern="1200" dirty="0" smtClean="0">
              <a:latin typeface="Georgia" pitchFamily="18" charset="0"/>
            </a:rPr>
            <a:t>дискусійних питань</a:t>
          </a:r>
          <a:endParaRPr lang="uk-UA" sz="2400" b="1" kern="1200" dirty="0">
            <a:latin typeface="Georgia" pitchFamily="18" charset="0"/>
          </a:endParaRPr>
        </a:p>
      </dsp:txBody>
      <dsp:txXfrm>
        <a:off x="1794832" y="3556628"/>
        <a:ext cx="6640447" cy="1077766"/>
      </dsp:txXfrm>
    </dsp:sp>
    <dsp:sp modelId="{65DFA289-C96A-4E98-81FB-2DA356595160}">
      <dsp:nvSpPr>
        <dsp:cNvPr id="0" name=""/>
        <dsp:cNvSpPr/>
      </dsp:nvSpPr>
      <dsp:spPr>
        <a:xfrm>
          <a:off x="107776" y="3664405"/>
          <a:ext cx="1687056" cy="8622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6C83EF-4B51-427B-A3E6-EBE21B9C2DB9}">
      <dsp:nvSpPr>
        <dsp:cNvPr id="0" name=""/>
        <dsp:cNvSpPr/>
      </dsp:nvSpPr>
      <dsp:spPr>
        <a:xfrm>
          <a:off x="3151358" y="2598399"/>
          <a:ext cx="1926883" cy="1926883"/>
        </a:xfrm>
        <a:prstGeom prst="ellipse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Коопера-тивне навчання</a:t>
          </a:r>
          <a:endParaRPr lang="uk-UA" sz="1600" b="1" i="0" kern="1200" dirty="0">
            <a:latin typeface="Georgia" pitchFamily="18" charset="0"/>
          </a:endParaRPr>
        </a:p>
      </dsp:txBody>
      <dsp:txXfrm>
        <a:off x="3151358" y="2598399"/>
        <a:ext cx="1926883" cy="1926883"/>
      </dsp:txXfrm>
    </dsp:sp>
    <dsp:sp modelId="{53DD75E1-D3AD-47BC-8C81-6A63D0827E4B}">
      <dsp:nvSpPr>
        <dsp:cNvPr id="0" name=""/>
        <dsp:cNvSpPr/>
      </dsp:nvSpPr>
      <dsp:spPr>
        <a:xfrm rot="10800000">
          <a:off x="1285853" y="3287260"/>
          <a:ext cx="1762901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72C51-2DCB-4CD7-AADC-9DE7993A9CA4}">
      <dsp:nvSpPr>
        <dsp:cNvPr id="0" name=""/>
        <dsp:cNvSpPr/>
      </dsp:nvSpPr>
      <dsp:spPr>
        <a:xfrm>
          <a:off x="370583" y="2829625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позитивна взаємозалеж-ність </a:t>
          </a:r>
          <a:endParaRPr lang="uk-UA" sz="1600" b="1" i="0" kern="1200" dirty="0">
            <a:latin typeface="Georgia" pitchFamily="18" charset="0"/>
          </a:endParaRPr>
        </a:p>
      </dsp:txBody>
      <dsp:txXfrm>
        <a:off x="370583" y="2829625"/>
        <a:ext cx="1830539" cy="1464431"/>
      </dsp:txXfrm>
    </dsp:sp>
    <dsp:sp modelId="{1F3096E3-E4C9-41D6-8C68-DC3EB0C2663D}">
      <dsp:nvSpPr>
        <dsp:cNvPr id="0" name=""/>
        <dsp:cNvSpPr/>
      </dsp:nvSpPr>
      <dsp:spPr>
        <a:xfrm rot="13500000">
          <a:off x="1856261" y="1910173"/>
          <a:ext cx="1762901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3090"/>
                <a:satOff val="2625"/>
                <a:lumOff val="11093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193090"/>
                <a:satOff val="2625"/>
                <a:lumOff val="11093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193090"/>
                <a:satOff val="2625"/>
                <a:lumOff val="110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41DC95-077B-44F7-A69C-68311655D16D}">
      <dsp:nvSpPr>
        <dsp:cNvPr id="0" name=""/>
        <dsp:cNvSpPr/>
      </dsp:nvSpPr>
      <dsp:spPr>
        <a:xfrm>
          <a:off x="1199163" y="829258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особиста відповідаль-ність </a:t>
          </a:r>
          <a:endParaRPr lang="uk-UA" sz="1600" b="1" i="0" kern="1200" dirty="0">
            <a:latin typeface="Georgia" pitchFamily="18" charset="0"/>
          </a:endParaRPr>
        </a:p>
      </dsp:txBody>
      <dsp:txXfrm>
        <a:off x="1199163" y="829258"/>
        <a:ext cx="1830539" cy="1464431"/>
      </dsp:txXfrm>
    </dsp:sp>
    <dsp:sp modelId="{3D670BCA-03FC-418F-9D82-EEE863AC6E18}">
      <dsp:nvSpPr>
        <dsp:cNvPr id="0" name=""/>
        <dsp:cNvSpPr/>
      </dsp:nvSpPr>
      <dsp:spPr>
        <a:xfrm rot="16200000">
          <a:off x="3233349" y="1339765"/>
          <a:ext cx="1762901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86180"/>
                <a:satOff val="5250"/>
                <a:lumOff val="22186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386180"/>
                <a:satOff val="5250"/>
                <a:lumOff val="22186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386180"/>
                <a:satOff val="5250"/>
                <a:lumOff val="221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066DD0-6089-4C8A-BD08-D01DEB9D51E3}">
      <dsp:nvSpPr>
        <dsp:cNvPr id="0" name=""/>
        <dsp:cNvSpPr/>
      </dsp:nvSpPr>
      <dsp:spPr>
        <a:xfrm>
          <a:off x="3199530" y="679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69355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5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5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особистісна взаємодія </a:t>
          </a:r>
          <a:endParaRPr lang="uk-UA" sz="1600" b="1" i="0" kern="1200" dirty="0">
            <a:latin typeface="Georgia" pitchFamily="18" charset="0"/>
          </a:endParaRPr>
        </a:p>
      </dsp:txBody>
      <dsp:txXfrm>
        <a:off x="3199530" y="679"/>
        <a:ext cx="1830539" cy="1464431"/>
      </dsp:txXfrm>
    </dsp:sp>
    <dsp:sp modelId="{9BCE7D6D-CBDD-48A3-BF44-4F77977403B1}">
      <dsp:nvSpPr>
        <dsp:cNvPr id="0" name=""/>
        <dsp:cNvSpPr/>
      </dsp:nvSpPr>
      <dsp:spPr>
        <a:xfrm rot="18900000">
          <a:off x="4610436" y="1910173"/>
          <a:ext cx="1762901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86180"/>
                <a:satOff val="5250"/>
                <a:lumOff val="22186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386180"/>
                <a:satOff val="5250"/>
                <a:lumOff val="22186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386180"/>
                <a:satOff val="5250"/>
                <a:lumOff val="221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C9F908-191D-4B13-9017-2D67B8D8A4A6}">
      <dsp:nvSpPr>
        <dsp:cNvPr id="0" name=""/>
        <dsp:cNvSpPr/>
      </dsp:nvSpPr>
      <dsp:spPr>
        <a:xfrm>
          <a:off x="5199897" y="829258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69355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5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5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формування соціальних навичок </a:t>
          </a:r>
          <a:endParaRPr lang="uk-UA" sz="1600" b="1" i="0" kern="1200" dirty="0">
            <a:latin typeface="Georgia" pitchFamily="18" charset="0"/>
          </a:endParaRPr>
        </a:p>
      </dsp:txBody>
      <dsp:txXfrm>
        <a:off x="5199897" y="829258"/>
        <a:ext cx="1830539" cy="1464431"/>
      </dsp:txXfrm>
    </dsp:sp>
    <dsp:sp modelId="{7101840D-26E5-48E0-A0C8-B7ADAAD5FC01}">
      <dsp:nvSpPr>
        <dsp:cNvPr id="0" name=""/>
        <dsp:cNvSpPr/>
      </dsp:nvSpPr>
      <dsp:spPr>
        <a:xfrm>
          <a:off x="5180844" y="3287260"/>
          <a:ext cx="1762901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3090"/>
                <a:satOff val="2625"/>
                <a:lumOff val="11093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193090"/>
                <a:satOff val="2625"/>
                <a:lumOff val="11093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193090"/>
                <a:satOff val="2625"/>
                <a:lumOff val="110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7F581-8EC6-443D-94B7-918F28A5EAB1}">
      <dsp:nvSpPr>
        <dsp:cNvPr id="0" name=""/>
        <dsp:cNvSpPr/>
      </dsp:nvSpPr>
      <dsp:spPr>
        <a:xfrm>
          <a:off x="6028476" y="2829625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групова обробка результатів </a:t>
          </a:r>
          <a:endParaRPr lang="uk-UA" sz="1600" b="1" i="0" kern="1200" dirty="0">
            <a:latin typeface="Georgia" pitchFamily="18" charset="0"/>
          </a:endParaRPr>
        </a:p>
      </dsp:txBody>
      <dsp:txXfrm>
        <a:off x="6028476" y="2829625"/>
        <a:ext cx="1830539" cy="14644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AF5B33-9A31-4A6F-BB1A-9DEDFCBC4D96}">
      <dsp:nvSpPr>
        <dsp:cNvPr id="0" name=""/>
        <dsp:cNvSpPr/>
      </dsp:nvSpPr>
      <dsp:spPr>
        <a:xfrm>
          <a:off x="2411" y="1053455"/>
          <a:ext cx="2419052" cy="241905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30480" rIns="13312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none" kern="1200" dirty="0" smtClean="0">
              <a:latin typeface="Georgia" pitchFamily="18" charset="0"/>
            </a:rPr>
            <a:t>Спікер</a:t>
          </a:r>
          <a:endParaRPr lang="uk-UA" sz="2400" b="1" i="0" u="none" kern="1200" dirty="0">
            <a:latin typeface="Georgia" pitchFamily="18" charset="0"/>
          </a:endParaRPr>
        </a:p>
      </dsp:txBody>
      <dsp:txXfrm>
        <a:off x="2411" y="1053455"/>
        <a:ext cx="2419052" cy="2419052"/>
      </dsp:txXfrm>
    </dsp:sp>
    <dsp:sp modelId="{4DE35F1B-4FC8-4773-B266-26DBB8E5D969}">
      <dsp:nvSpPr>
        <dsp:cNvPr id="0" name=""/>
        <dsp:cNvSpPr/>
      </dsp:nvSpPr>
      <dsp:spPr>
        <a:xfrm>
          <a:off x="1937652" y="1053455"/>
          <a:ext cx="2419052" cy="241905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30480" rIns="13312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none" kern="1200" dirty="0" smtClean="0">
              <a:latin typeface="Georgia" pitchFamily="18" charset="0"/>
            </a:rPr>
            <a:t>Секре-тар</a:t>
          </a:r>
          <a:endParaRPr lang="uk-UA" sz="2400" b="1" i="0" u="none" kern="1200" dirty="0">
            <a:latin typeface="Georgia" pitchFamily="18" charset="0"/>
          </a:endParaRPr>
        </a:p>
      </dsp:txBody>
      <dsp:txXfrm>
        <a:off x="1937652" y="1053455"/>
        <a:ext cx="2419052" cy="2419052"/>
      </dsp:txXfrm>
    </dsp:sp>
    <dsp:sp modelId="{F55F20D0-7FAE-49A1-AF2F-840E1BD5A10F}">
      <dsp:nvSpPr>
        <dsp:cNvPr id="0" name=""/>
        <dsp:cNvSpPr/>
      </dsp:nvSpPr>
      <dsp:spPr>
        <a:xfrm>
          <a:off x="3872894" y="1053455"/>
          <a:ext cx="2419052" cy="241905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30480" rIns="13312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none" kern="1200" dirty="0" smtClean="0">
              <a:latin typeface="Georgia" pitchFamily="18" charset="0"/>
            </a:rPr>
            <a:t>Тайм-кіпер</a:t>
          </a:r>
          <a:endParaRPr lang="uk-UA" sz="2400" b="1" i="0" u="none" kern="1200" dirty="0">
            <a:latin typeface="Georgia" pitchFamily="18" charset="0"/>
          </a:endParaRPr>
        </a:p>
      </dsp:txBody>
      <dsp:txXfrm>
        <a:off x="3872894" y="1053455"/>
        <a:ext cx="2419052" cy="2419052"/>
      </dsp:txXfrm>
    </dsp:sp>
    <dsp:sp modelId="{55B582AB-27C2-48CB-BBAD-ACE0D81D0C84}">
      <dsp:nvSpPr>
        <dsp:cNvPr id="0" name=""/>
        <dsp:cNvSpPr/>
      </dsp:nvSpPr>
      <dsp:spPr>
        <a:xfrm>
          <a:off x="5808136" y="1053455"/>
          <a:ext cx="2419052" cy="241905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30480" rIns="13312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none" kern="1200" dirty="0" smtClean="0">
              <a:latin typeface="Georgia" pitchFamily="18" charset="0"/>
            </a:rPr>
            <a:t>Генера-тори </a:t>
          </a:r>
          <a:r>
            <a:rPr lang="uk-UA" sz="2400" b="1" i="0" u="none" kern="1200" dirty="0" smtClean="0">
              <a:latin typeface="Georgia" pitchFamily="18" charset="0"/>
            </a:rPr>
            <a:t>ідей</a:t>
          </a:r>
          <a:endParaRPr lang="uk-UA" sz="2400" b="1" i="0" u="none" kern="1200" dirty="0">
            <a:latin typeface="Georgia" pitchFamily="18" charset="0"/>
          </a:endParaRPr>
        </a:p>
      </dsp:txBody>
      <dsp:txXfrm>
        <a:off x="5808136" y="1053455"/>
        <a:ext cx="2419052" cy="24190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A36CF9-C3F1-4101-93C2-2D3BE538B0B7}">
      <dsp:nvSpPr>
        <dsp:cNvPr id="0" name=""/>
        <dsp:cNvSpPr/>
      </dsp:nvSpPr>
      <dsp:spPr>
        <a:xfrm>
          <a:off x="2109281" y="127059"/>
          <a:ext cx="4011037" cy="26288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 smtClean="0">
              <a:latin typeface="Georgia" pitchFamily="18" charset="0"/>
            </a:rPr>
            <a:t>Навчальна (дидактична) гра</a:t>
          </a:r>
          <a:r>
            <a:rPr lang="uk-UA" sz="3000" kern="1200" dirty="0" smtClean="0">
              <a:latin typeface="Georgia" pitchFamily="18" charset="0"/>
            </a:rPr>
            <a:t> </a:t>
          </a:r>
          <a:endParaRPr lang="uk-UA" sz="3000" kern="1200" dirty="0">
            <a:latin typeface="Georgia" pitchFamily="18" charset="0"/>
          </a:endParaRPr>
        </a:p>
      </dsp:txBody>
      <dsp:txXfrm>
        <a:off x="2644086" y="587104"/>
        <a:ext cx="2941427" cy="1182971"/>
      </dsp:txXfrm>
    </dsp:sp>
    <dsp:sp modelId="{1D4FFFE5-3D7E-41A3-AABA-041B9BACB6BA}">
      <dsp:nvSpPr>
        <dsp:cNvPr id="0" name=""/>
        <dsp:cNvSpPr/>
      </dsp:nvSpPr>
      <dsp:spPr>
        <a:xfrm>
          <a:off x="3748954" y="1770076"/>
          <a:ext cx="2628826" cy="26288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 smtClean="0">
              <a:latin typeface="Georgia" pitchFamily="18" charset="0"/>
            </a:rPr>
            <a:t>Ігри-вправи</a:t>
          </a:r>
          <a:r>
            <a:rPr lang="uk-UA" sz="3000" kern="1200" dirty="0" smtClean="0">
              <a:latin typeface="Georgia" pitchFamily="18" charset="0"/>
            </a:rPr>
            <a:t> </a:t>
          </a:r>
          <a:endParaRPr lang="uk-UA" sz="3000" kern="1200" dirty="0">
            <a:latin typeface="Georgia" pitchFamily="18" charset="0"/>
          </a:endParaRPr>
        </a:p>
      </dsp:txBody>
      <dsp:txXfrm>
        <a:off x="4552937" y="2449190"/>
        <a:ext cx="1577295" cy="1445854"/>
      </dsp:txXfrm>
    </dsp:sp>
    <dsp:sp modelId="{30747542-2B4A-4532-8D7F-CBB985E44D48}">
      <dsp:nvSpPr>
        <dsp:cNvPr id="0" name=""/>
        <dsp:cNvSpPr/>
      </dsp:nvSpPr>
      <dsp:spPr>
        <a:xfrm>
          <a:off x="1851818" y="1770076"/>
          <a:ext cx="2628826" cy="26288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 smtClean="0">
              <a:latin typeface="Georgia" pitchFamily="18" charset="0"/>
            </a:rPr>
            <a:t>Рольова гра</a:t>
          </a:r>
          <a:r>
            <a:rPr lang="uk-UA" sz="3000" kern="1200" dirty="0" smtClean="0">
              <a:latin typeface="Georgia" pitchFamily="18" charset="0"/>
            </a:rPr>
            <a:t> </a:t>
          </a:r>
          <a:endParaRPr lang="uk-UA" sz="3000" kern="1200" dirty="0">
            <a:latin typeface="Georgia" pitchFamily="18" charset="0"/>
          </a:endParaRPr>
        </a:p>
      </dsp:txBody>
      <dsp:txXfrm>
        <a:off x="2099366" y="2449190"/>
        <a:ext cx="1577295" cy="14458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EDA2FC-D25C-45F3-AE0B-341D0041D5F3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F0A14E-5777-41FA-8AE4-8038BB014EA8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dirty="0" smtClean="0">
              <a:latin typeface="Georgia" pitchFamily="18" charset="0"/>
            </a:rPr>
            <a:t>Дидактична задача </a:t>
          </a:r>
          <a:endParaRPr lang="uk-UA" sz="2500" i="1" kern="1200" dirty="0">
            <a:latin typeface="Georgia" pitchFamily="18" charset="0"/>
          </a:endParaRPr>
        </a:p>
      </dsp:txBody>
      <dsp:txXfrm>
        <a:off x="411480" y="62481"/>
        <a:ext cx="5760720" cy="738000"/>
      </dsp:txXfrm>
    </dsp:sp>
    <dsp:sp modelId="{DBFF5058-561C-4AC4-B4CA-36D5FE291A10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0E099-0477-4EE8-AEDC-9C28193E415A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dirty="0" smtClean="0">
              <a:latin typeface="Georgia" pitchFamily="18" charset="0"/>
            </a:rPr>
            <a:t>Ігрова задача </a:t>
          </a:r>
          <a:endParaRPr lang="uk-UA" sz="2500" i="1" kern="1200" dirty="0">
            <a:latin typeface="Georgia" pitchFamily="18" charset="0"/>
          </a:endParaRPr>
        </a:p>
      </dsp:txBody>
      <dsp:txXfrm>
        <a:off x="411480" y="1196481"/>
        <a:ext cx="5760720" cy="738000"/>
      </dsp:txXfrm>
    </dsp:sp>
    <dsp:sp modelId="{6B696584-9C36-4FB8-810E-2AE352E4D687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FC16F0-38E1-478D-B464-B31C3130120A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dirty="0" smtClean="0">
              <a:latin typeface="Georgia" pitchFamily="18" charset="0"/>
            </a:rPr>
            <a:t>Ігрові дії </a:t>
          </a:r>
          <a:endParaRPr lang="uk-UA" sz="2500" i="1" kern="1200" dirty="0">
            <a:latin typeface="Georgia" pitchFamily="18" charset="0"/>
          </a:endParaRPr>
        </a:p>
      </dsp:txBody>
      <dsp:txXfrm>
        <a:off x="411480" y="2330481"/>
        <a:ext cx="5760720" cy="738000"/>
      </dsp:txXfrm>
    </dsp:sp>
    <dsp:sp modelId="{DB075CE8-C562-432D-AB82-3B1F2FE8A27A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2930A5-B3F7-4921-A0DE-6A6D3D050E5A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dirty="0" smtClean="0">
              <a:latin typeface="Georgia" pitchFamily="18" charset="0"/>
            </a:rPr>
            <a:t>Правила гри</a:t>
          </a:r>
          <a:endParaRPr lang="uk-UA" sz="2500" i="1" kern="1200" dirty="0">
            <a:latin typeface="Georgia" pitchFamily="18" charset="0"/>
          </a:endParaRPr>
        </a:p>
      </dsp:txBody>
      <dsp:txXfrm>
        <a:off x="411480" y="3464481"/>
        <a:ext cx="5760720" cy="738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94BE62-F723-4984-9814-478CCE30B6A3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Georgia" pitchFamily="18" charset="0"/>
            </a:rPr>
            <a:t>За домінантою діяльності в проекті</a:t>
          </a:r>
          <a:endParaRPr lang="uk-UA" sz="2100" b="1" i="1" kern="1200" dirty="0">
            <a:latin typeface="Georgia" pitchFamily="18" charset="0"/>
          </a:endParaRPr>
        </a:p>
      </dsp:txBody>
      <dsp:txXfrm>
        <a:off x="0" y="591343"/>
        <a:ext cx="2571749" cy="1543050"/>
      </dsp:txXfrm>
    </dsp:sp>
    <dsp:sp modelId="{4C48CCEE-7514-48AA-B948-2DBB8712BD5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Georgia" pitchFamily="18" charset="0"/>
            </a:rPr>
            <a:t>За предметно-змістовими напрямами</a:t>
          </a:r>
          <a:endParaRPr lang="uk-UA" sz="2100" b="1" i="1" kern="1200" dirty="0"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7EAEAA0E-A53E-4525-AE8E-D27B0D81AFB0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Georgia" pitchFamily="18" charset="0"/>
            </a:rPr>
            <a:t>За кількістю учасників і характером контактів у проекті</a:t>
          </a:r>
          <a:endParaRPr lang="uk-UA" sz="2100" b="1" i="1" kern="1200" dirty="0"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699D774A-E289-4E6C-ACC2-9F03BEACEED8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Georgia" pitchFamily="18" charset="0"/>
            </a:rPr>
            <a:t>За терміном виконання проекту</a:t>
          </a:r>
          <a:endParaRPr lang="uk-UA" sz="2100" b="1" i="1" kern="1200" dirty="0">
            <a:latin typeface="Georgia" pitchFamily="18" charset="0"/>
          </a:endParaRPr>
        </a:p>
      </dsp:txBody>
      <dsp:txXfrm>
        <a:off x="1414462" y="2391569"/>
        <a:ext cx="2571749" cy="1543050"/>
      </dsp:txXfrm>
    </dsp:sp>
    <dsp:sp modelId="{CB696E46-258B-4CF8-995A-A7091B6B7B5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Georgia" pitchFamily="18" charset="0"/>
            </a:rPr>
            <a:t>За формою захисту</a:t>
          </a:r>
          <a:endParaRPr lang="uk-UA" sz="2100" b="1" i="1" kern="1200" dirty="0">
            <a:latin typeface="Georgia" pitchFamily="18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18D3FF-AF4A-4B62-9374-B648D435C328}">
      <dsp:nvSpPr>
        <dsp:cNvPr id="0" name=""/>
        <dsp:cNvSpPr/>
      </dsp:nvSpPr>
      <dsp:spPr>
        <a:xfrm>
          <a:off x="0" y="30981"/>
          <a:ext cx="8229600" cy="4464000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6CA50E-D651-48CD-8D0C-252C9E244DA0}">
      <dsp:nvSpPr>
        <dsp:cNvPr id="0" name=""/>
        <dsp:cNvSpPr/>
      </dsp:nvSpPr>
      <dsp:spPr>
        <a:xfrm>
          <a:off x="6327710" y="1146981"/>
          <a:ext cx="1078929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Рефлексія</a:t>
          </a:r>
          <a:endParaRPr lang="uk-UA" sz="2000" b="1" i="0" kern="1200" dirty="0">
            <a:latin typeface="Georgia" pitchFamily="18" charset="0"/>
          </a:endParaRPr>
        </a:p>
      </dsp:txBody>
      <dsp:txXfrm>
        <a:off x="6327710" y="1146981"/>
        <a:ext cx="1078929" cy="2232000"/>
      </dsp:txXfrm>
    </dsp:sp>
    <dsp:sp modelId="{3A8CB5D1-1952-4F5D-9CFC-4C7B591B3EE0}">
      <dsp:nvSpPr>
        <dsp:cNvPr id="0" name=""/>
        <dsp:cNvSpPr/>
      </dsp:nvSpPr>
      <dsp:spPr>
        <a:xfrm>
          <a:off x="5032995" y="1146981"/>
          <a:ext cx="1078929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Презентація </a:t>
          </a:r>
          <a:r>
            <a:rPr lang="uk-UA" sz="2000" b="1" i="0" kern="1200" dirty="0" err="1" smtClean="0">
              <a:latin typeface="Georgia" pitchFamily="18" charset="0"/>
            </a:rPr>
            <a:t>резуль-татів</a:t>
          </a:r>
          <a:endParaRPr lang="uk-UA" sz="2000" b="1" i="0" kern="1200" dirty="0">
            <a:latin typeface="Georgia" pitchFamily="18" charset="0"/>
          </a:endParaRPr>
        </a:p>
      </dsp:txBody>
      <dsp:txXfrm>
        <a:off x="5032995" y="1146981"/>
        <a:ext cx="1078929" cy="2232000"/>
      </dsp:txXfrm>
    </dsp:sp>
    <dsp:sp modelId="{44DC8D55-B09A-4A8F-B4DC-09705F4D64FA}">
      <dsp:nvSpPr>
        <dsp:cNvPr id="0" name=""/>
        <dsp:cNvSpPr/>
      </dsp:nvSpPr>
      <dsp:spPr>
        <a:xfrm>
          <a:off x="3738279" y="1146981"/>
          <a:ext cx="1078929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Підсумковий</a:t>
          </a:r>
          <a:endParaRPr lang="uk-UA" sz="2000" b="1" i="0" kern="1200" dirty="0">
            <a:latin typeface="Georgia" pitchFamily="18" charset="0"/>
          </a:endParaRPr>
        </a:p>
      </dsp:txBody>
      <dsp:txXfrm>
        <a:off x="3738279" y="1146981"/>
        <a:ext cx="1078929" cy="2232000"/>
      </dsp:txXfrm>
    </dsp:sp>
    <dsp:sp modelId="{96C27B07-077E-49BC-9CB2-34163FA327F4}">
      <dsp:nvSpPr>
        <dsp:cNvPr id="0" name=""/>
        <dsp:cNvSpPr/>
      </dsp:nvSpPr>
      <dsp:spPr>
        <a:xfrm>
          <a:off x="2443564" y="1146981"/>
          <a:ext cx="1078929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err="1" smtClean="0">
              <a:latin typeface="Georgia" pitchFamily="18" charset="0"/>
            </a:rPr>
            <a:t>Пошу</a:t>
          </a:r>
          <a:r>
            <a:rPr lang="en-US" sz="2000" b="1" i="0" kern="1200" dirty="0" smtClean="0">
              <a:latin typeface="Georgia" pitchFamily="18" charset="0"/>
            </a:rPr>
            <a:t>-</a:t>
          </a:r>
          <a:r>
            <a:rPr lang="uk-UA" sz="2000" b="1" i="0" kern="1200" dirty="0" err="1" smtClean="0">
              <a:latin typeface="Georgia" pitchFamily="18" charset="0"/>
            </a:rPr>
            <a:t>ковий</a:t>
          </a:r>
          <a:endParaRPr lang="uk-UA" sz="2000" b="1" i="0" kern="1200" dirty="0">
            <a:latin typeface="Georgia" pitchFamily="18" charset="0"/>
          </a:endParaRPr>
        </a:p>
      </dsp:txBody>
      <dsp:txXfrm>
        <a:off x="2443564" y="1146981"/>
        <a:ext cx="1078929" cy="2232000"/>
      </dsp:txXfrm>
    </dsp:sp>
    <dsp:sp modelId="{66B8B499-E5F7-410C-8079-38BA453DD279}">
      <dsp:nvSpPr>
        <dsp:cNvPr id="0" name=""/>
        <dsp:cNvSpPr/>
      </dsp:nvSpPr>
      <dsp:spPr>
        <a:xfrm>
          <a:off x="667700" y="1146981"/>
          <a:ext cx="1560078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err="1" smtClean="0">
              <a:latin typeface="Georgia" pitchFamily="18" charset="0"/>
            </a:rPr>
            <a:t>Органі-заційно-підготов</a:t>
          </a:r>
          <a:r>
            <a:rPr lang="en-US" sz="2000" b="1" i="0" kern="1200" dirty="0" smtClean="0">
              <a:latin typeface="Georgia" pitchFamily="18" charset="0"/>
            </a:rPr>
            <a:t>-</a:t>
          </a:r>
          <a:r>
            <a:rPr lang="uk-UA" sz="2000" b="1" i="0" kern="1200" dirty="0" smtClean="0">
              <a:latin typeface="Georgia" pitchFamily="18" charset="0"/>
            </a:rPr>
            <a:t>чий</a:t>
          </a:r>
          <a:endParaRPr lang="uk-UA" sz="2000" b="1" i="0" kern="1200" dirty="0">
            <a:latin typeface="Georgia" pitchFamily="18" charset="0"/>
          </a:endParaRPr>
        </a:p>
      </dsp:txBody>
      <dsp:txXfrm>
        <a:off x="667700" y="1146981"/>
        <a:ext cx="1560078" cy="22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6C609-5828-4232-90C2-D53C427F892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2F219-8EB8-441E-A897-236B88EC64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DFCC-4DED-4A91-8668-614663E9EAA1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60FC-A4D0-4E45-9C0A-669FB6363923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169C-0B96-4AC3-BCA8-A57BC3102889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3161-58DD-4025-8ACA-7F81E373EAA4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5D7D-5FAE-460F-B1BD-DBF4433769D6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B5C6-159B-466B-9CFA-3EF7F83657CC}" type="datetime1">
              <a:rPr lang="ru-RU" smtClean="0"/>
              <a:t>24.02.2021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A9F3-DC79-4021-96AA-1071DBE0650F}" type="datetime1">
              <a:rPr lang="ru-RU" smtClean="0"/>
              <a:t>24.02.2021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BD5C-160C-4EC4-98FE-E3307C803F70}" type="datetime1">
              <a:rPr lang="ru-RU" smtClean="0"/>
              <a:t>24.02.2021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AE5-6E81-4484-AAE0-0287A7296DC5}" type="datetime1">
              <a:rPr lang="ru-RU" smtClean="0"/>
              <a:t>24.02.2021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E4-AADE-46DC-AB48-887F33C205EA}" type="datetime1">
              <a:rPr lang="ru-RU" smtClean="0"/>
              <a:t>24.02.2021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4AFE-A823-41D7-99CF-B4CB6757D6F0}" type="datetime1">
              <a:rPr lang="ru-RU" smtClean="0"/>
              <a:t>24.02.2021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4000">
              <a:schemeClr val="accent1">
                <a:tint val="23500"/>
                <a:satMod val="160000"/>
                <a:alpha val="64000"/>
              </a:schemeClr>
            </a:gs>
            <a:gs pos="54000">
              <a:schemeClr val="accent1">
                <a:tint val="23500"/>
                <a:satMod val="160000"/>
                <a:alpha val="64000"/>
              </a:schemeClr>
            </a:gs>
            <a:gs pos="54000">
              <a:schemeClr val="accent1">
                <a:tint val="23500"/>
                <a:satMod val="160000"/>
                <a:alpha val="64000"/>
              </a:schemeClr>
            </a:gs>
            <a:gs pos="54000">
              <a:schemeClr val="accent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196B-B0CE-4CCA-8E4F-F370C2BA3597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Georgia" pitchFamily="18" charset="0"/>
              </a:rPr>
              <a:t>ІН</a:t>
            </a:r>
            <a:r>
              <a:rPr lang="ru-RU" b="1" i="1" dirty="0" smtClean="0">
                <a:latin typeface="Georgia" pitchFamily="18" charset="0"/>
              </a:rPr>
              <a:t>НОВА</a:t>
            </a:r>
            <a:r>
              <a:rPr lang="uk-UA" b="1" i="1" dirty="0" smtClean="0">
                <a:latin typeface="Georgia" pitchFamily="18" charset="0"/>
              </a:rPr>
              <a:t>ЦІЙНІ ТЕХНОЛОГІЇ  </a:t>
            </a:r>
            <a:r>
              <a:rPr lang="uk-UA" b="1" i="1" dirty="0">
                <a:latin typeface="Georgia" pitchFamily="18" charset="0"/>
              </a:rPr>
              <a:t>НАВЧАННЯ </a:t>
            </a:r>
            <a:r>
              <a:rPr lang="uk-UA" b="1" i="1" dirty="0" smtClean="0">
                <a:latin typeface="Georgia" pitchFamily="18" charset="0"/>
              </a:rPr>
              <a:t>ХІМ</a:t>
            </a:r>
            <a:r>
              <a:rPr lang="uk-UA" b="1" i="1" dirty="0" smtClean="0">
                <a:latin typeface="Georgia" pitchFamily="18" charset="0"/>
              </a:rPr>
              <a:t>ІЇ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Основні елементи кооперативного навчання</a:t>
            </a:r>
            <a:endParaRPr lang="uk-UA" sz="40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441438"/>
          </a:xfrm>
        </p:spPr>
        <p:txBody>
          <a:bodyPr anchor="ctr">
            <a:noAutofit/>
          </a:bodyPr>
          <a:lstStyle/>
          <a:p>
            <a:pPr algn="ctr"/>
            <a:r>
              <a:rPr lang="uk-UA" sz="3300" i="1" dirty="0" smtClean="0">
                <a:latin typeface="Georgia" pitchFamily="18" charset="0"/>
              </a:rPr>
              <a:t>Технології колективно-групового навчання</a:t>
            </a:r>
            <a:endParaRPr lang="uk-UA" sz="3300" dirty="0">
              <a:latin typeface="Georgia" pitchFamily="18" charset="0"/>
            </a:endParaRPr>
          </a:p>
        </p:txBody>
      </p:sp>
      <p:pic>
        <p:nvPicPr>
          <p:cNvPr id="5" name="Содержимое 4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2214554"/>
            <a:ext cx="435771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214554"/>
            <a:ext cx="3008313" cy="3268667"/>
          </a:xfrm>
        </p:spPr>
        <p:txBody>
          <a:bodyPr anchor="ctr"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передбачають одночасну спільну роботу всього класу</a:t>
            </a:r>
            <a:endParaRPr lang="uk-UA" sz="3000" i="1" dirty="0">
              <a:latin typeface="Georg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latin typeface="Georgia" pitchFamily="18" charset="0"/>
              </a:rPr>
              <a:t>Загальні методичні рекомендації для ефективної групової роботи учнів</a:t>
            </a:r>
            <a:endParaRPr lang="uk-UA" sz="3000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19736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dirty="0" smtClean="0">
                <a:latin typeface="Georgia" pitchFamily="18" charset="0"/>
              </a:rPr>
              <a:t>намагайтеся уникати слова «розподілятись». Пам’ятайте: </a:t>
            </a:r>
            <a:r>
              <a:rPr lang="uk-UA" sz="2200" b="1" dirty="0" smtClean="0">
                <a:latin typeface="Georgia" pitchFamily="18" charset="0"/>
              </a:rPr>
              <a:t>учні об’єднуються!</a:t>
            </a:r>
            <a:endParaRPr lang="ru-RU" sz="22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b="1" dirty="0" smtClean="0">
                <a:latin typeface="Georgia" pitchFamily="18" charset="0"/>
              </a:rPr>
              <a:t>все</a:t>
            </a:r>
            <a:r>
              <a:rPr lang="uk-UA" sz="2200" dirty="0" smtClean="0">
                <a:latin typeface="Georgia" pitchFamily="18" charset="0"/>
              </a:rPr>
              <a:t>, що пропонують учні, </a:t>
            </a:r>
            <a:r>
              <a:rPr lang="uk-UA" sz="2200" b="1" dirty="0" smtClean="0">
                <a:latin typeface="Georgia" pitchFamily="18" charset="0"/>
              </a:rPr>
              <a:t>має бути прийняте й обговорене</a:t>
            </a:r>
            <a:r>
              <a:rPr lang="uk-UA" sz="2200" dirty="0" smtClean="0">
                <a:latin typeface="Georgia" pitchFamily="18" charset="0"/>
              </a:rPr>
              <a:t>. Не слід казати їм, що це «правильна чи неправильна відповідь», варто лише допомогти опанувати інформацію та прийняти власні рішення;</a:t>
            </a:r>
            <a:endParaRPr lang="ru-RU" sz="22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dirty="0" smtClean="0">
                <a:latin typeface="Georgia" pitchFamily="18" charset="0"/>
              </a:rPr>
              <a:t>стежте, щоб </a:t>
            </a:r>
            <a:r>
              <a:rPr lang="uk-UA" sz="2200" b="1" dirty="0" smtClean="0">
                <a:latin typeface="Georgia" pitchFamily="18" charset="0"/>
              </a:rPr>
              <a:t>ніхто з учнів не залишався поза обговоренням</a:t>
            </a:r>
            <a:r>
              <a:rPr lang="uk-UA" sz="2200" dirty="0" smtClean="0">
                <a:latin typeface="Georgia" pitchFamily="18" charset="0"/>
              </a:rPr>
              <a:t>;</a:t>
            </a:r>
            <a:endParaRPr lang="ru-RU" sz="22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b="1" dirty="0" smtClean="0">
                <a:latin typeface="Georgia" pitchFamily="18" charset="0"/>
              </a:rPr>
              <a:t>рішення</a:t>
            </a:r>
            <a:r>
              <a:rPr lang="uk-UA" sz="2200" dirty="0" smtClean="0">
                <a:latin typeface="Georgia" pitchFamily="18" charset="0"/>
              </a:rPr>
              <a:t> учнів треба </a:t>
            </a:r>
            <a:r>
              <a:rPr lang="uk-UA" sz="2200" b="1" dirty="0" smtClean="0">
                <a:latin typeface="Georgia" pitchFamily="18" charset="0"/>
              </a:rPr>
              <a:t>сприймати серйозно</a:t>
            </a:r>
            <a:r>
              <a:rPr lang="uk-UA" sz="2200" dirty="0" smtClean="0">
                <a:latin typeface="Georgia" pitchFamily="18" charset="0"/>
              </a:rPr>
              <a:t>, якщо ви бажаєте налагодити процес навчання взаємодії й розвитку навичок критичного мислення;</a:t>
            </a:r>
            <a:endParaRPr lang="ru-RU" sz="22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dirty="0" smtClean="0">
                <a:latin typeface="Georgia" pitchFamily="18" charset="0"/>
              </a:rPr>
              <a:t>по-справжньому ефективною групова робота буде в </a:t>
            </a:r>
            <a:r>
              <a:rPr lang="uk-UA" sz="2200" b="1" dirty="0" smtClean="0">
                <a:latin typeface="Georgia" pitchFamily="18" charset="0"/>
              </a:rPr>
              <a:t>групі з 5-6 учасників</a:t>
            </a:r>
            <a:r>
              <a:rPr lang="uk-UA" sz="2200" dirty="0" smtClean="0">
                <a:latin typeface="Georgia" pitchFamily="18" charset="0"/>
              </a:rPr>
              <a:t>.</a:t>
            </a:r>
            <a:endParaRPr lang="uk-UA" sz="22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357166"/>
            <a:ext cx="357190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000" i="1" dirty="0" smtClean="0">
                <a:latin typeface="Georgia" pitchFamily="18" charset="0"/>
              </a:rPr>
              <a:t>«Активне слухання»</a:t>
            </a:r>
            <a:endParaRPr lang="uk-UA" sz="3000" dirty="0">
              <a:latin typeface="Georgia" pitchFamily="18" charset="0"/>
            </a:endParaRPr>
          </a:p>
        </p:txBody>
      </p:sp>
      <p:pic>
        <p:nvPicPr>
          <p:cNvPr id="7" name="Содержимое 6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28599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4500594" cy="5786478"/>
          </a:xfrm>
        </p:spPr>
        <p:txBody>
          <a:bodyPr>
            <a:noAutofit/>
          </a:bodyPr>
          <a:lstStyle/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зверніть увагу на </a:t>
            </a:r>
            <a:r>
              <a:rPr lang="uk-UA" sz="1850" b="1" i="1" dirty="0" smtClean="0">
                <a:latin typeface="Georgia" pitchFamily="18" charset="0"/>
              </a:rPr>
              <a:t>мову тіла</a:t>
            </a:r>
            <a:r>
              <a:rPr lang="uk-UA" sz="1850" i="1" dirty="0" smtClean="0">
                <a:latin typeface="Georgia" pitchFamily="18" charset="0"/>
              </a:rPr>
              <a:t>: сідайте обличчям до того, з ким говорите, нахиляйтеся вперед, установіть контакт очима;</a:t>
            </a:r>
            <a:endParaRPr lang="ru-RU" sz="1850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допомагайте співрозмовнику говорити, використовуючи </a:t>
            </a:r>
            <a:r>
              <a:rPr lang="uk-UA" sz="1850" b="1" i="1" dirty="0" smtClean="0">
                <a:latin typeface="Georgia" pitchFamily="18" charset="0"/>
              </a:rPr>
              <a:t>звуки та жести заохочення</a:t>
            </a:r>
            <a:r>
              <a:rPr lang="uk-UA" sz="1850" i="1" dirty="0" smtClean="0">
                <a:latin typeface="Georgia" pitchFamily="18" charset="0"/>
              </a:rPr>
              <a:t>: кивок головою, доброзичлива посмішка, слова «так-так»;</a:t>
            </a:r>
            <a:endParaRPr lang="ru-RU" sz="1850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якщо необхідно, задайте уточнювальні запитання, які допомагають прояснити ситуацію, уточнити дещо з того, що вже відомо. Наприклад, такі: </a:t>
            </a:r>
            <a:r>
              <a:rPr lang="uk-UA" sz="1850" b="1" i="1" dirty="0" smtClean="0">
                <a:latin typeface="Georgia" pitchFamily="18" charset="0"/>
              </a:rPr>
              <a:t>«Ти маєш на увазі, що ...?»</a:t>
            </a:r>
            <a:r>
              <a:rPr lang="uk-UA" sz="1850" i="1" dirty="0" smtClean="0">
                <a:latin typeface="Georgia" pitchFamily="18" charset="0"/>
              </a:rPr>
              <a:t> або «</a:t>
            </a:r>
            <a:r>
              <a:rPr lang="uk-UA" sz="1850" b="1" i="1" dirty="0" smtClean="0">
                <a:latin typeface="Georgia" pitchFamily="18" charset="0"/>
              </a:rPr>
              <a:t>Чи я правильно зрозуміла, що...?</a:t>
            </a:r>
            <a:r>
              <a:rPr lang="uk-UA" sz="1850" i="1" dirty="0" smtClean="0">
                <a:latin typeface="Georgia" pitchFamily="18" charset="0"/>
              </a:rPr>
              <a:t>»;</a:t>
            </a:r>
            <a:endParaRPr lang="ru-RU" sz="1850" i="1" dirty="0" smtClean="0">
              <a:latin typeface="Georgia" pitchFamily="18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під час висловлювання </a:t>
            </a:r>
            <a:r>
              <a:rPr lang="uk-UA" sz="1850" b="1" i="1" dirty="0" smtClean="0">
                <a:latin typeface="Georgia" pitchFamily="18" charset="0"/>
              </a:rPr>
              <a:t>говоріть</a:t>
            </a:r>
            <a:r>
              <a:rPr lang="uk-UA" sz="1850" i="1" dirty="0" smtClean="0">
                <a:latin typeface="Georgia" pitchFamily="18" charset="0"/>
              </a:rPr>
              <a:t> </a:t>
            </a:r>
            <a:r>
              <a:rPr lang="uk-UA" sz="1850" b="1" i="1" dirty="0" smtClean="0">
                <a:latin typeface="Georgia" pitchFamily="18" charset="0"/>
              </a:rPr>
              <a:t>чітко</a:t>
            </a:r>
            <a:r>
              <a:rPr lang="uk-UA" sz="1850" i="1" dirty="0" smtClean="0">
                <a:latin typeface="Georgia" pitchFamily="18" charset="0"/>
              </a:rPr>
              <a:t>, </a:t>
            </a:r>
            <a:r>
              <a:rPr lang="uk-UA" sz="1850" b="1" i="1" dirty="0" smtClean="0">
                <a:latin typeface="Georgia" pitchFamily="18" charset="0"/>
              </a:rPr>
              <a:t>по суті справи</a:t>
            </a:r>
            <a:r>
              <a:rPr lang="uk-UA" sz="1850" i="1" dirty="0" smtClean="0">
                <a:latin typeface="Georgia" pitchFamily="18" charset="0"/>
              </a:rPr>
              <a:t>, наводячи приклади і пояснюючи </a:t>
            </a:r>
            <a:r>
              <a:rPr lang="uk-UA" sz="1800" i="1" dirty="0" smtClean="0">
                <a:latin typeface="Georgia" pitchFamily="18" charset="0"/>
              </a:rPr>
              <a:t>свої думки.</a:t>
            </a:r>
            <a:endParaRPr lang="uk-UA" sz="1800" i="1" dirty="0"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371477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000" i="1" dirty="0" smtClean="0">
                <a:latin typeface="Georgia" pitchFamily="18" charset="0"/>
              </a:rPr>
              <a:t>Парна робота</a:t>
            </a:r>
            <a:endParaRPr lang="uk-UA" sz="3000" dirty="0">
              <a:latin typeface="Georgia" pitchFamily="18" charset="0"/>
            </a:endParaRPr>
          </a:p>
        </p:txBody>
      </p:sp>
      <p:pic>
        <p:nvPicPr>
          <p:cNvPr id="5" name="Содержимое 4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000240"/>
            <a:ext cx="400052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757610" cy="5554683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uk-UA" sz="2200" b="1" i="1" dirty="0" smtClean="0">
                <a:latin typeface="Georgia" pitchFamily="18" charset="0"/>
              </a:rPr>
              <a:t>Інструктаж учителя для учнів</a:t>
            </a:r>
          </a:p>
          <a:p>
            <a:pPr lvl="0"/>
            <a:endParaRPr lang="uk-UA" sz="2200" i="1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b="1" i="1" dirty="0" smtClean="0">
                <a:latin typeface="Georgia" pitchFamily="18" charset="0"/>
              </a:rPr>
              <a:t>разом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прочитайте</a:t>
            </a:r>
            <a:r>
              <a:rPr lang="uk-UA" sz="2200" i="1" dirty="0" smtClean="0">
                <a:latin typeface="Georgia" pitchFamily="18" charset="0"/>
              </a:rPr>
              <a:t> надане завдання та інформацію до його виконання;</a:t>
            </a:r>
            <a:endParaRPr lang="ru-RU" sz="2200" i="1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i="1" dirty="0" smtClean="0">
                <a:latin typeface="Georgia" pitchFamily="18" charset="0"/>
              </a:rPr>
              <a:t>визначте, </a:t>
            </a:r>
            <a:r>
              <a:rPr lang="uk-UA" sz="2200" b="1" i="1" dirty="0" smtClean="0">
                <a:latin typeface="Georgia" pitchFamily="18" charset="0"/>
              </a:rPr>
              <a:t>хто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говоритиме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першим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b="1" i="1" dirty="0" smtClean="0">
                <a:latin typeface="Georgia" pitchFamily="18" charset="0"/>
              </a:rPr>
              <a:t>висловіть</a:t>
            </a:r>
            <a:r>
              <a:rPr lang="uk-UA" sz="2200" i="1" dirty="0" smtClean="0">
                <a:latin typeface="Georgia" pitchFamily="18" charset="0"/>
              </a:rPr>
              <a:t> свої думки, погляди на проблему </a:t>
            </a:r>
            <a:r>
              <a:rPr lang="uk-UA" sz="2200" b="1" i="1" dirty="0" smtClean="0">
                <a:latin typeface="Georgia" pitchFamily="18" charset="0"/>
              </a:rPr>
              <a:t>по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черзі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i="1" dirty="0" smtClean="0">
                <a:latin typeface="Georgia" pitchFamily="18" charset="0"/>
              </a:rPr>
              <a:t>прийдіть до </a:t>
            </a:r>
            <a:r>
              <a:rPr lang="uk-UA" sz="2200" b="1" i="1" dirty="0" smtClean="0">
                <a:latin typeface="Georgia" pitchFamily="18" charset="0"/>
              </a:rPr>
              <a:t>спільного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рішення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i="1" dirty="0" smtClean="0">
                <a:latin typeface="Georgia" pitchFamily="18" charset="0"/>
              </a:rPr>
              <a:t>визначте, </a:t>
            </a:r>
            <a:r>
              <a:rPr lang="uk-UA" sz="2200" b="1" i="1" dirty="0" smtClean="0">
                <a:latin typeface="Georgia" pitchFamily="18" charset="0"/>
              </a:rPr>
              <a:t>хто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представлятиме результати роботи</a:t>
            </a:r>
            <a:r>
              <a:rPr lang="uk-UA" sz="2200" i="1" dirty="0" smtClean="0">
                <a:latin typeface="Georgia" pitchFamily="18" charset="0"/>
              </a:rPr>
              <a:t> класу та підготуйтеся до представлення.</a:t>
            </a:r>
            <a:endParaRPr lang="ru-RU" sz="2200" i="1" dirty="0" smtClean="0">
              <a:latin typeface="Georgia" pitchFamily="18" charset="0"/>
            </a:endParaRPr>
          </a:p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000528" cy="928694"/>
          </a:xfrm>
        </p:spPr>
        <p:txBody>
          <a:bodyPr anchor="ctr">
            <a:noAutofit/>
          </a:bodyPr>
          <a:lstStyle/>
          <a:p>
            <a:pPr algn="ctr"/>
            <a:r>
              <a:rPr lang="uk-UA" sz="3000" i="1" dirty="0" smtClean="0">
                <a:latin typeface="Georgia" pitchFamily="18" charset="0"/>
              </a:rPr>
              <a:t>Групова робота</a:t>
            </a:r>
            <a:endParaRPr lang="uk-UA" sz="3000" dirty="0">
              <a:latin typeface="Georgia" pitchFamily="18" charset="0"/>
            </a:endParaRPr>
          </a:p>
        </p:txBody>
      </p:sp>
      <p:pic>
        <p:nvPicPr>
          <p:cNvPr id="5" name="Содержимое 4" descr="imagesNVQ1PUC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214554"/>
            <a:ext cx="3571900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4043362" cy="5697559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latin typeface="Georgia" pitchFamily="18" charset="0"/>
              </a:rPr>
              <a:t>Інструкції для учнів:</a:t>
            </a:r>
            <a:endParaRPr lang="ru-RU" sz="2000" b="1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i="1" dirty="0" smtClean="0">
                <a:latin typeface="Georgia" pitchFamily="18" charset="0"/>
              </a:rPr>
              <a:t>починайте висловлюватися спершу </a:t>
            </a:r>
            <a:r>
              <a:rPr lang="uk-UA" sz="2000" b="1" i="1" dirty="0" smtClean="0">
                <a:latin typeface="Georgia" pitchFamily="18" charset="0"/>
              </a:rPr>
              <a:t>за бажанням</a:t>
            </a:r>
            <a:r>
              <a:rPr lang="uk-UA" sz="2000" i="1" dirty="0" smtClean="0">
                <a:latin typeface="Georgia" pitchFamily="18" charset="0"/>
              </a:rPr>
              <a:t>, а потім </a:t>
            </a:r>
            <a:r>
              <a:rPr lang="uk-UA" sz="2000" b="1" i="1" dirty="0" smtClean="0">
                <a:latin typeface="Georgia" pitchFamily="18" charset="0"/>
              </a:rPr>
              <a:t>по черзі</a:t>
            </a:r>
            <a:r>
              <a:rPr lang="uk-UA" sz="2000" i="1" dirty="0" smtClean="0">
                <a:latin typeface="Georgia" pitchFamily="18" charset="0"/>
              </a:rPr>
              <a:t>;</a:t>
            </a:r>
            <a:endParaRPr lang="ru-RU" sz="2000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i="1" dirty="0" smtClean="0">
                <a:latin typeface="Georgia" pitchFamily="18" charset="0"/>
              </a:rPr>
              <a:t>дотримуйтесь правил активного слухання, – </a:t>
            </a:r>
            <a:r>
              <a:rPr lang="uk-UA" sz="2000" b="1" i="1" dirty="0" smtClean="0">
                <a:latin typeface="Georgia" pitchFamily="18" charset="0"/>
              </a:rPr>
              <a:t>не перебивайте один одного</a:t>
            </a:r>
            <a:r>
              <a:rPr lang="uk-UA" sz="2000" i="1" dirty="0" smtClean="0">
                <a:latin typeface="Georgia" pitchFamily="18" charset="0"/>
              </a:rPr>
              <a:t>;</a:t>
            </a:r>
            <a:endParaRPr lang="ru-RU" sz="2000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b="1" i="1" dirty="0" smtClean="0">
                <a:latin typeface="Georgia" pitchFamily="18" charset="0"/>
              </a:rPr>
              <a:t>обговорюйте ідеї</a:t>
            </a:r>
            <a:r>
              <a:rPr lang="uk-UA" sz="2000" i="1" dirty="0" smtClean="0">
                <a:latin typeface="Georgia" pitchFamily="18" charset="0"/>
              </a:rPr>
              <a:t>, а не особи учнів, </a:t>
            </a:r>
            <a:r>
              <a:rPr lang="uk-UA" sz="2000" b="1" i="1" dirty="0" smtClean="0">
                <a:latin typeface="Georgia" pitchFamily="18" charset="0"/>
              </a:rPr>
              <a:t>утримуйтесь</a:t>
            </a:r>
            <a:r>
              <a:rPr lang="uk-UA" sz="2000" i="1" dirty="0" smtClean="0">
                <a:latin typeface="Georgia" pitchFamily="18" charset="0"/>
              </a:rPr>
              <a:t> </a:t>
            </a:r>
            <a:r>
              <a:rPr lang="uk-UA" sz="2000" b="1" i="1" dirty="0" smtClean="0">
                <a:latin typeface="Georgia" pitchFamily="18" charset="0"/>
              </a:rPr>
              <a:t>від оцінок та образ </a:t>
            </a:r>
            <a:r>
              <a:rPr lang="uk-UA" sz="2000" i="1" dirty="0" smtClean="0">
                <a:latin typeface="Georgia" pitchFamily="18" charset="0"/>
              </a:rPr>
              <a:t>учасників групи;</a:t>
            </a:r>
            <a:endParaRPr lang="ru-RU" sz="2000" i="1" dirty="0" smtClean="0">
              <a:latin typeface="Georgia" pitchFamily="18" charset="0"/>
            </a:endParaRPr>
          </a:p>
          <a:p>
            <a:pPr marL="269875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i="1" dirty="0" smtClean="0">
                <a:latin typeface="Georgia" pitchFamily="18" charset="0"/>
              </a:rPr>
              <a:t>намагайтесь у групі </a:t>
            </a:r>
            <a:r>
              <a:rPr lang="uk-UA" sz="2000" b="1" i="1" dirty="0" smtClean="0">
                <a:latin typeface="Georgia" pitchFamily="18" charset="0"/>
              </a:rPr>
              <a:t>прийти до спільної думки</a:t>
            </a:r>
            <a:r>
              <a:rPr lang="uk-UA" sz="2000" i="1" dirty="0" smtClean="0">
                <a:latin typeface="Georgia" pitchFamily="18" charset="0"/>
              </a:rPr>
              <a:t>, хоча в деяких випадках у когось з групи може бути </a:t>
            </a:r>
            <a:r>
              <a:rPr lang="uk-UA" sz="2000" b="1" i="1" dirty="0" smtClean="0">
                <a:latin typeface="Georgia" pitchFamily="18" charset="0"/>
              </a:rPr>
              <a:t>особлива думка </a:t>
            </a:r>
            <a:r>
              <a:rPr lang="uk-UA" sz="2000" i="1" dirty="0" smtClean="0">
                <a:latin typeface="Georgia" pitchFamily="18" charset="0"/>
              </a:rPr>
              <a:t>і вона має право на існування.</a:t>
            </a:r>
            <a:endParaRPr lang="uk-UA" sz="2000" i="1" dirty="0">
              <a:latin typeface="Georg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Розподіл ролей у групі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584314"/>
          </a:xfrm>
        </p:spPr>
        <p:txBody>
          <a:bodyPr anchor="ctr">
            <a:normAutofit/>
          </a:bodyPr>
          <a:lstStyle/>
          <a:p>
            <a:pPr algn="ctr"/>
            <a:r>
              <a:rPr lang="uk-UA" sz="3300" i="1" dirty="0" smtClean="0">
                <a:latin typeface="Georgia" pitchFamily="18" charset="0"/>
              </a:rPr>
              <a:t>Технології ситуативного моделювання</a:t>
            </a:r>
            <a:endParaRPr lang="uk-UA" sz="3300" dirty="0">
              <a:latin typeface="Georgia" pitchFamily="18" charset="0"/>
            </a:endParaRPr>
          </a:p>
        </p:txBody>
      </p:sp>
      <p:pic>
        <p:nvPicPr>
          <p:cNvPr id="5" name="Содержимое 4" descr="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643182"/>
            <a:ext cx="442915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000372"/>
            <a:ext cx="3008313" cy="3125791"/>
          </a:xfrm>
        </p:spPr>
        <p:txBody>
          <a:bodyPr anchor="t"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передбачають навчання через ігрову діяльність</a:t>
            </a:r>
            <a:endParaRPr lang="uk-UA" sz="3000" i="1" dirty="0">
              <a:latin typeface="Georg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300" b="1" i="1" dirty="0" smtClean="0">
                <a:latin typeface="Georgia" pitchFamily="18" charset="0"/>
              </a:rPr>
              <a:t>Класифікація ігор</a:t>
            </a:r>
            <a:endParaRPr lang="uk-UA" sz="3300" b="1" i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Вимоги до проведення ігор у освітньому процесі: 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dirty="0" smtClean="0">
                <a:latin typeface="Georgia" pitchFamily="18" charset="0"/>
              </a:rPr>
              <a:t>ігри мають </a:t>
            </a:r>
            <a:r>
              <a:rPr lang="uk-UA" sz="2300" b="1" dirty="0" smtClean="0">
                <a:latin typeface="Georgia" pitchFamily="18" charset="0"/>
              </a:rPr>
              <a:t>відповідати навчальній програмі</a:t>
            </a:r>
            <a:r>
              <a:rPr lang="uk-UA" sz="2300" dirty="0" smtClean="0">
                <a:latin typeface="Georgia" pitchFamily="18" charset="0"/>
              </a:rPr>
              <a:t>;</a:t>
            </a:r>
            <a:endParaRPr lang="ru-RU" sz="23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готовність учнів до участі </a:t>
            </a:r>
            <a:r>
              <a:rPr lang="uk-UA" sz="2300" dirty="0" smtClean="0">
                <a:latin typeface="Georgia" pitchFamily="18" charset="0"/>
              </a:rPr>
              <a:t>у грі (кожний учень повинен засвоїти правила гри, чітко усвідомити мету її, кінцевий результат, послідовність дій, мати потрібний запас знань для участі у грі);</a:t>
            </a:r>
            <a:endParaRPr lang="ru-RU" sz="23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чітка постановка завдань </a:t>
            </a:r>
            <a:r>
              <a:rPr lang="uk-UA" sz="2300" dirty="0" smtClean="0">
                <a:latin typeface="Georgia" pitchFamily="18" charset="0"/>
              </a:rPr>
              <a:t>гри: ігрові завдання мають бути не надто легкими, проте й не дуже складними;</a:t>
            </a:r>
            <a:endParaRPr lang="ru-RU" sz="23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пояснення</a:t>
            </a:r>
            <a:r>
              <a:rPr lang="uk-UA" sz="2300" dirty="0" smtClean="0">
                <a:latin typeface="Georgia" pitchFamily="18" charset="0"/>
              </a:rPr>
              <a:t> </a:t>
            </a:r>
            <a:r>
              <a:rPr lang="uk-UA" sz="2300" b="1" dirty="0" smtClean="0">
                <a:latin typeface="Georgia" pitchFamily="18" charset="0"/>
              </a:rPr>
              <a:t>гри</a:t>
            </a:r>
            <a:r>
              <a:rPr lang="uk-UA" sz="2300" dirty="0" smtClean="0">
                <a:latin typeface="Georgia" pitchFamily="18" charset="0"/>
              </a:rPr>
              <a:t> – зрозуміле і чітке;</a:t>
            </a:r>
            <a:endParaRPr lang="ru-RU" sz="23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забезпеченість</a:t>
            </a:r>
            <a:r>
              <a:rPr lang="uk-UA" sz="2300" dirty="0" smtClean="0">
                <a:latin typeface="Georgia" pitchFamily="18" charset="0"/>
              </a:rPr>
              <a:t> кожного учня необхідним </a:t>
            </a:r>
            <a:r>
              <a:rPr lang="uk-UA" sz="2300" b="1" dirty="0" smtClean="0">
                <a:latin typeface="Georgia" pitchFamily="18" charset="0"/>
              </a:rPr>
              <a:t>дидактичним матеріалом</a:t>
            </a:r>
            <a:r>
              <a:rPr lang="uk-UA" sz="2300" dirty="0" smtClean="0">
                <a:latin typeface="Georgia" pitchFamily="18" charset="0"/>
              </a:rPr>
              <a:t>;</a:t>
            </a:r>
            <a:endParaRPr lang="ru-RU" sz="23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відповідність</a:t>
            </a:r>
            <a:r>
              <a:rPr lang="uk-UA" sz="2300" dirty="0" smtClean="0">
                <a:latin typeface="Georgia" pitchFamily="18" charset="0"/>
              </a:rPr>
              <a:t> гри </a:t>
            </a:r>
            <a:r>
              <a:rPr lang="uk-UA" sz="2300" b="1" dirty="0" smtClean="0">
                <a:latin typeface="Georgia" pitchFamily="18" charset="0"/>
              </a:rPr>
              <a:t>віковим</a:t>
            </a:r>
            <a:r>
              <a:rPr lang="uk-UA" sz="2300" dirty="0" smtClean="0">
                <a:latin typeface="Georgia" pitchFamily="18" charset="0"/>
              </a:rPr>
              <a:t> </a:t>
            </a:r>
            <a:r>
              <a:rPr lang="uk-UA" sz="2300" b="1" dirty="0" smtClean="0">
                <a:latin typeface="Georgia" pitchFamily="18" charset="0"/>
              </a:rPr>
              <a:t>особливостям</a:t>
            </a:r>
            <a:r>
              <a:rPr lang="uk-UA" sz="2300" dirty="0" smtClean="0">
                <a:latin typeface="Georgia" pitchFamily="18" charset="0"/>
              </a:rPr>
              <a:t> учнів;</a:t>
            </a:r>
            <a:endParaRPr lang="ru-RU" sz="2300" dirty="0" smtClean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>
                <a:latin typeface="Georgia" pitchFamily="18" charset="0"/>
              </a:rPr>
              <a:t>План</a:t>
            </a:r>
            <a:endParaRPr lang="en-US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Інтерактивне навчання, його сутність і особливості.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Класифікація інтерактивних технологій,</a:t>
            </a:r>
            <a:r>
              <a:rPr lang="ru-RU" dirty="0" smtClean="0">
                <a:latin typeface="Georgia" pitchFamily="18" charset="0"/>
              </a:rPr>
              <a:t> а</a:t>
            </a:r>
            <a:r>
              <a:rPr lang="uk-UA" dirty="0" smtClean="0">
                <a:latin typeface="Georgia" pitchFamily="18" charset="0"/>
              </a:rPr>
              <a:t>наліз їх застосування на уроках </a:t>
            </a:r>
            <a:r>
              <a:rPr lang="uk-UA" dirty="0" smtClean="0">
                <a:latin typeface="Georgia" pitchFamily="18" charset="0"/>
              </a:rPr>
              <a:t>хім</a:t>
            </a:r>
            <a:r>
              <a:rPr lang="uk-UA" dirty="0" smtClean="0">
                <a:latin typeface="Georgia" pitchFamily="18" charset="0"/>
              </a:rPr>
              <a:t>ії</a:t>
            </a:r>
            <a:r>
              <a:rPr lang="uk-UA" dirty="0" smtClean="0">
                <a:latin typeface="Georgia" pitchFamily="18" charset="0"/>
              </a:rPr>
              <a:t>. 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Реалізація проектної технології в навчанні </a:t>
            </a:r>
            <a:r>
              <a:rPr lang="uk-UA" dirty="0" smtClean="0">
                <a:latin typeface="Georgia" pitchFamily="18" charset="0"/>
              </a:rPr>
              <a:t>хімії</a:t>
            </a:r>
            <a:r>
              <a:rPr lang="uk-UA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Застосування навчальних ресурсів інформаційно-комунікативних технологій.</a:t>
            </a:r>
            <a:endParaRPr lang="ru-RU" dirty="0" smtClean="0">
              <a:latin typeface="Georgia" pitchFamily="18" charset="0"/>
            </a:endParaRPr>
          </a:p>
          <a:p>
            <a:pPr algn="ctr">
              <a:buNone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Вимоги до проведення ігор у освітньому процесі: 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різноманітність</a:t>
            </a:r>
            <a:r>
              <a:rPr lang="uk-UA" sz="2300" dirty="0" smtClean="0">
                <a:latin typeface="Georgia" pitchFamily="18" charset="0"/>
              </a:rPr>
              <a:t> ігор: складну гру слід проводити поетапно, поки учні не засвоять окремих дій, а далі можна пропонувати всю гру і різні її варіанти;</a:t>
            </a:r>
            <a:endParaRPr lang="ru-RU" sz="23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залучення</a:t>
            </a:r>
            <a:r>
              <a:rPr lang="uk-UA" sz="2300" dirty="0" smtClean="0">
                <a:latin typeface="Georgia" pitchFamily="18" charset="0"/>
              </a:rPr>
              <a:t> до ігор учнів </a:t>
            </a:r>
            <a:r>
              <a:rPr lang="uk-UA" sz="2300" b="1" dirty="0" smtClean="0">
                <a:latin typeface="Georgia" pitchFamily="18" charset="0"/>
              </a:rPr>
              <a:t>усього</a:t>
            </a:r>
            <a:r>
              <a:rPr lang="uk-UA" sz="2300" dirty="0" smtClean="0">
                <a:latin typeface="Georgia" pitchFamily="18" charset="0"/>
              </a:rPr>
              <a:t> </a:t>
            </a:r>
            <a:r>
              <a:rPr lang="uk-UA" sz="2300" b="1" dirty="0" smtClean="0">
                <a:latin typeface="Georgia" pitchFamily="18" charset="0"/>
              </a:rPr>
              <a:t>класу</a:t>
            </a:r>
            <a:r>
              <a:rPr lang="uk-UA" sz="2300" dirty="0" smtClean="0">
                <a:latin typeface="Georgia" pitchFamily="18" charset="0"/>
              </a:rPr>
              <a:t>;</a:t>
            </a:r>
            <a:endParaRPr lang="ru-RU" sz="23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раціональний розподіл учнів </a:t>
            </a:r>
            <a:r>
              <a:rPr lang="uk-UA" sz="2300" dirty="0" smtClean="0">
                <a:latin typeface="Georgia" pitchFamily="18" charset="0"/>
              </a:rPr>
              <a:t>між командами (звичайно непомітно для них):  за кожною партою має сидіти один учень сильніший, а другий – слабший; по рядах парт – щоб рівень їхніх знань і розумового розвитку був приблизно однаковим;</a:t>
            </a:r>
            <a:endParaRPr lang="ru-RU" sz="23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дії учнів </a:t>
            </a:r>
            <a:r>
              <a:rPr lang="uk-UA" sz="2300" dirty="0" smtClean="0">
                <a:latin typeface="Georgia" pitchFamily="18" charset="0"/>
              </a:rPr>
              <a:t>слід </a:t>
            </a:r>
            <a:r>
              <a:rPr lang="uk-UA" sz="2300" b="1" dirty="0" smtClean="0">
                <a:latin typeface="Georgia" pitchFamily="18" charset="0"/>
              </a:rPr>
              <a:t>контролювати</a:t>
            </a:r>
            <a:r>
              <a:rPr lang="uk-UA" sz="2300" dirty="0" smtClean="0">
                <a:latin typeface="Georgia" pitchFamily="18" charset="0"/>
              </a:rPr>
              <a:t>, своєчасно </a:t>
            </a:r>
            <a:r>
              <a:rPr lang="uk-UA" sz="2300" b="1" dirty="0" smtClean="0">
                <a:latin typeface="Georgia" pitchFamily="18" charset="0"/>
              </a:rPr>
              <a:t>виправляти</a:t>
            </a:r>
            <a:r>
              <a:rPr lang="uk-UA" sz="2300" dirty="0" smtClean="0">
                <a:latin typeface="Georgia" pitchFamily="18" charset="0"/>
              </a:rPr>
              <a:t>, </a:t>
            </a:r>
            <a:r>
              <a:rPr lang="uk-UA" sz="2300" b="1" dirty="0" smtClean="0">
                <a:latin typeface="Georgia" pitchFamily="18" charset="0"/>
              </a:rPr>
              <a:t>спрямовувати</a:t>
            </a:r>
            <a:r>
              <a:rPr lang="uk-UA" sz="2300" dirty="0" smtClean="0">
                <a:latin typeface="Georgia" pitchFamily="18" charset="0"/>
              </a:rPr>
              <a:t>, </a:t>
            </a:r>
            <a:r>
              <a:rPr lang="uk-UA" sz="2300" b="1" dirty="0" smtClean="0">
                <a:latin typeface="Georgia" pitchFamily="18" charset="0"/>
              </a:rPr>
              <a:t>оцінювати</a:t>
            </a:r>
            <a:r>
              <a:rPr lang="uk-UA" sz="2300" dirty="0" smtClean="0">
                <a:latin typeface="Georgia" pitchFamily="18" charset="0"/>
              </a:rPr>
              <a:t>;</a:t>
            </a:r>
            <a:endParaRPr lang="ru-RU" sz="23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неприпустимість приниження гідності дитини </a:t>
            </a:r>
            <a:r>
              <a:rPr lang="uk-UA" sz="2300" dirty="0" smtClean="0">
                <a:latin typeface="Georgia" pitchFamily="18" charset="0"/>
              </a:rPr>
              <a:t>(образливі порівняння, оцінки за поразку в грі, глузування тощо).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Елементи дидактичної гри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584314"/>
          </a:xfrm>
        </p:spPr>
        <p:txBody>
          <a:bodyPr anchor="ctr">
            <a:noAutofit/>
          </a:bodyPr>
          <a:lstStyle/>
          <a:p>
            <a:pPr algn="ctr"/>
            <a:r>
              <a:rPr lang="uk-UA" sz="3300" i="1" dirty="0" smtClean="0">
                <a:latin typeface="Georgia" pitchFamily="18" charset="0"/>
              </a:rPr>
              <a:t>Технології опрацювання дискусійних питань</a:t>
            </a:r>
            <a:endParaRPr lang="uk-UA" sz="3300" dirty="0">
              <a:latin typeface="Georgia" pitchFamily="18" charset="0"/>
            </a:endParaRPr>
          </a:p>
        </p:txBody>
      </p:sp>
      <p:pic>
        <p:nvPicPr>
          <p:cNvPr id="5" name="Содержимое 4" descr="images3X0FP94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276872"/>
            <a:ext cx="442915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2357430"/>
            <a:ext cx="3008313" cy="2768601"/>
          </a:xfrm>
        </p:spPr>
        <p:txBody>
          <a:bodyPr anchor="ctr"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передбачають навчання під час дискусії</a:t>
            </a:r>
            <a:endParaRPr lang="uk-UA" sz="3000" i="1" dirty="0">
              <a:latin typeface="Georg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154230"/>
          </a:xfrm>
        </p:spPr>
        <p:txBody>
          <a:bodyPr>
            <a:noAutofit/>
          </a:bodyPr>
          <a:lstStyle/>
          <a:p>
            <a:r>
              <a:rPr lang="uk-UA" sz="2300" b="1" i="1" dirty="0" smtClean="0">
                <a:latin typeface="Georgia" pitchFamily="18" charset="0"/>
              </a:rPr>
              <a:t>Метод проектів (</a:t>
            </a:r>
            <a:r>
              <a:rPr lang="uk-UA" sz="2300" i="1" dirty="0" smtClean="0">
                <a:latin typeface="Georgia" pitchFamily="18" charset="0"/>
              </a:rPr>
              <a:t>інша назва – «метод проблем») виник у 20-х р</a:t>
            </a:r>
            <a:r>
              <a:rPr lang="en-US" sz="2300" i="1" dirty="0" smtClean="0">
                <a:latin typeface="Georgia" pitchFamily="18" charset="0"/>
              </a:rPr>
              <a:t>.</a:t>
            </a:r>
            <a:r>
              <a:rPr lang="uk-UA" sz="2300" i="1" dirty="0" smtClean="0">
                <a:latin typeface="Georgia" pitchFamily="18" charset="0"/>
              </a:rPr>
              <a:t> ХХ століття в США і ґрунтувався на ідеях гуманістичного спрямування в філософії й освіті, розробленими американським філософом і педагогом </a:t>
            </a:r>
            <a:r>
              <a:rPr lang="uk-UA" sz="2300" b="1" i="1" dirty="0" smtClean="0">
                <a:latin typeface="Georgia" pitchFamily="18" charset="0"/>
              </a:rPr>
              <a:t>Дж. Дьюї </a:t>
            </a:r>
            <a:r>
              <a:rPr lang="uk-UA" sz="2300" i="1" dirty="0" smtClean="0">
                <a:latin typeface="Georgia" pitchFamily="18" charset="0"/>
              </a:rPr>
              <a:t>та його учнем </a:t>
            </a:r>
            <a:r>
              <a:rPr lang="uk-UA" sz="2300" b="1" i="1" dirty="0" smtClean="0">
                <a:latin typeface="Georgia" pitchFamily="18" charset="0"/>
              </a:rPr>
              <a:t>В. Х. </a:t>
            </a:r>
            <a:r>
              <a:rPr lang="uk-UA" sz="2300" b="1" i="1" dirty="0" err="1" smtClean="0">
                <a:latin typeface="Georgia" pitchFamily="18" charset="0"/>
              </a:rPr>
              <a:t>Кілпатриком</a:t>
            </a:r>
            <a:r>
              <a:rPr lang="uk-UA" sz="2200" i="1" dirty="0" smtClean="0">
                <a:latin typeface="Georgia" pitchFamily="18" charset="0"/>
              </a:rPr>
              <a:t>. </a:t>
            </a:r>
            <a:endParaRPr lang="uk-UA" sz="2200" dirty="0">
              <a:latin typeface="Georgia" pitchFamily="18" charset="0"/>
            </a:endParaRPr>
          </a:p>
        </p:txBody>
      </p:sp>
      <p:pic>
        <p:nvPicPr>
          <p:cNvPr id="7" name="Содержимое 12" descr="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786058"/>
            <a:ext cx="3071834" cy="3500462"/>
          </a:xfrm>
        </p:spPr>
      </p:pic>
      <p:pic>
        <p:nvPicPr>
          <p:cNvPr id="8" name="Содержимое 13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714620"/>
            <a:ext cx="3286148" cy="35719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«</a:t>
            </a:r>
            <a:r>
              <a:rPr lang="uk-UA" sz="3600" b="1" i="1" dirty="0" err="1" smtClean="0">
                <a:latin typeface="Georgia" pitchFamily="18" charset="0"/>
              </a:rPr>
              <a:t>Lernen</a:t>
            </a:r>
            <a:r>
              <a:rPr lang="uk-UA" sz="3600" b="1" i="1" dirty="0" smtClean="0">
                <a:latin typeface="Georgia" pitchFamily="18" charset="0"/>
              </a:rPr>
              <a:t> </a:t>
            </a:r>
            <a:r>
              <a:rPr lang="uk-UA" sz="3600" b="1" i="1" dirty="0" err="1" smtClean="0">
                <a:latin typeface="Georgia" pitchFamily="18" charset="0"/>
              </a:rPr>
              <a:t>mit</a:t>
            </a:r>
            <a:r>
              <a:rPr lang="uk-UA" sz="3600" b="1" i="1" dirty="0" smtClean="0">
                <a:latin typeface="Georgia" pitchFamily="18" charset="0"/>
              </a:rPr>
              <a:t> </a:t>
            </a:r>
            <a:r>
              <a:rPr lang="uk-UA" sz="3600" b="1" i="1" dirty="0" err="1" smtClean="0">
                <a:latin typeface="Georgia" pitchFamily="18" charset="0"/>
              </a:rPr>
              <a:t>Kopf</a:t>
            </a:r>
            <a:r>
              <a:rPr lang="uk-UA" sz="3600" b="1" i="1" dirty="0" smtClean="0">
                <a:latin typeface="Georgia" pitchFamily="18" charset="0"/>
              </a:rPr>
              <a:t>, </a:t>
            </a:r>
            <a:r>
              <a:rPr lang="uk-UA" sz="3600" b="1" i="1" dirty="0" err="1" smtClean="0">
                <a:latin typeface="Georgia" pitchFamily="18" charset="0"/>
              </a:rPr>
              <a:t>Herz</a:t>
            </a:r>
            <a:r>
              <a:rPr lang="uk-UA" sz="3600" b="1" i="1" dirty="0" smtClean="0">
                <a:latin typeface="Georgia" pitchFamily="18" charset="0"/>
              </a:rPr>
              <a:t> </a:t>
            </a:r>
            <a:r>
              <a:rPr lang="uk-UA" sz="3600" b="1" i="1" dirty="0" err="1" smtClean="0">
                <a:latin typeface="Georgia" pitchFamily="18" charset="0"/>
              </a:rPr>
              <a:t>und</a:t>
            </a:r>
            <a:r>
              <a:rPr lang="uk-UA" sz="3600" b="1" i="1" dirty="0" smtClean="0">
                <a:latin typeface="Georgia" pitchFamily="18" charset="0"/>
              </a:rPr>
              <a:t> </a:t>
            </a:r>
            <a:r>
              <a:rPr lang="uk-UA" sz="3600" b="1" i="1" dirty="0" err="1" smtClean="0">
                <a:latin typeface="Georgia" pitchFamily="18" charset="0"/>
              </a:rPr>
              <a:t>Hand</a:t>
            </a:r>
            <a:r>
              <a:rPr lang="uk-UA" sz="3600" b="1" i="1" dirty="0" smtClean="0">
                <a:latin typeface="Georgia" pitchFamily="18" charset="0"/>
              </a:rPr>
              <a:t>» </a:t>
            </a:r>
            <a:r>
              <a:rPr lang="uk-UA" sz="3000" i="1" dirty="0" smtClean="0">
                <a:latin typeface="Georgia" pitchFamily="18" charset="0"/>
              </a:rPr>
              <a:t>А. </a:t>
            </a:r>
            <a:r>
              <a:rPr lang="uk-UA" sz="3000" i="1" dirty="0" err="1" smtClean="0">
                <a:latin typeface="Georgia" pitchFamily="18" charset="0"/>
              </a:rPr>
              <a:t>Флітнер</a:t>
            </a:r>
            <a:r>
              <a:rPr lang="uk-UA" sz="3000" i="1" dirty="0" smtClean="0">
                <a:latin typeface="Georgia" pitchFamily="18" charset="0"/>
              </a:rPr>
              <a:t> </a:t>
            </a:r>
            <a:endParaRPr lang="uk-UA" sz="3000" dirty="0"/>
          </a:p>
        </p:txBody>
      </p:sp>
      <p:pic>
        <p:nvPicPr>
          <p:cNvPr id="4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357430"/>
            <a:ext cx="471490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Переваги методу проектів як педагогічної технології</a:t>
            </a:r>
            <a:endParaRPr lang="uk-UA" sz="3600" b="1" dirty="0"/>
          </a:p>
        </p:txBody>
      </p:sp>
      <p:pic>
        <p:nvPicPr>
          <p:cNvPr id="4" name="Содержимое 3" descr="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214554"/>
            <a:ext cx="521497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357314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Максимальний розвиток і самореалізація особистості учня</a:t>
            </a:r>
            <a:endParaRPr lang="uk-UA" sz="3600" b="1" dirty="0"/>
          </a:p>
        </p:txBody>
      </p:sp>
      <p:pic>
        <p:nvPicPr>
          <p:cNvPr id="4" name="Содержимое 3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528641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225668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Зміна ролі вчителя,</a:t>
            </a:r>
            <a:br>
              <a:rPr lang="uk-UA" sz="3200" b="1" i="1" dirty="0" smtClean="0">
                <a:latin typeface="Georgia" pitchFamily="18" charset="0"/>
              </a:rPr>
            </a:br>
            <a:r>
              <a:rPr lang="uk-UA" sz="3200" b="1" i="1" dirty="0" smtClean="0">
                <a:latin typeface="Georgia" pitchFamily="18" charset="0"/>
              </a:rPr>
              <a:t> з носія готових знань він перетворюється в організатора пізнавальної діяльності своїх учнів</a:t>
            </a:r>
            <a:endParaRPr lang="uk-UA" sz="3200" b="1" dirty="0"/>
          </a:p>
        </p:txBody>
      </p:sp>
      <p:pic>
        <p:nvPicPr>
          <p:cNvPr id="4" name="Содержимое 3" descr="images7M8SDU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786058"/>
            <a:ext cx="535785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27</a:t>
            </a:fld>
            <a:endParaRPr 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Зміна ролі учнів у навчанні</a:t>
            </a:r>
            <a:endParaRPr lang="uk-UA" sz="3600" b="1" dirty="0"/>
          </a:p>
        </p:txBody>
      </p:sp>
      <p:pic>
        <p:nvPicPr>
          <p:cNvPr id="6" name="Содержимое 3" descr="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357850" cy="328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Формування колективізму</a:t>
            </a:r>
            <a:endParaRPr lang="uk-UA" sz="3600" b="1" dirty="0"/>
          </a:p>
        </p:txBody>
      </p:sp>
      <p:pic>
        <p:nvPicPr>
          <p:cNvPr id="4" name="Содержимое 3" descr="images6Z2KF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42928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Розгортання освітнього процесу в сучасній українській освіті 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Дотримання міжпредметних зв’язків</a:t>
            </a:r>
            <a:endParaRPr lang="uk-UA" sz="3600" b="1" dirty="0"/>
          </a:p>
        </p:txBody>
      </p:sp>
      <p:pic>
        <p:nvPicPr>
          <p:cNvPr id="4" name="Содержимое 3" descr="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143116"/>
            <a:ext cx="542928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30</a:t>
            </a:fld>
            <a:endParaRPr lang="uk-U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Посилення мотивів до навчання</a:t>
            </a:r>
            <a:endParaRPr lang="uk-UA" sz="3600" b="1" dirty="0"/>
          </a:p>
        </p:txBody>
      </p:sp>
      <p:pic>
        <p:nvPicPr>
          <p:cNvPr id="5" name="Содержимое 3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928802"/>
            <a:ext cx="521497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Урізноманітнення засобів навчання</a:t>
            </a:r>
            <a:endParaRPr lang="uk-UA" sz="3600" b="1" dirty="0"/>
          </a:p>
        </p:txBody>
      </p:sp>
      <p:pic>
        <p:nvPicPr>
          <p:cNvPr id="5" name="Содержимое 3" descr="imagesEDPF104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285992"/>
            <a:ext cx="392909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32</a:t>
            </a:fld>
            <a:endParaRPr lang="uk-U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Класифікація навчальних проектів</a:t>
            </a:r>
            <a:endParaRPr lang="uk-UA" sz="3600" b="1" i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33</a:t>
            </a:fld>
            <a:endParaRPr lang="uk-U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Дослідницькі проекти</a:t>
            </a:r>
            <a:r>
              <a:rPr lang="uk-UA" sz="4000" dirty="0" smtClean="0">
                <a:latin typeface="Georgia" pitchFamily="18" charset="0"/>
              </a:rPr>
              <a:t> </a:t>
            </a:r>
            <a:endParaRPr lang="uk-UA" sz="4000" dirty="0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5881" y="2071678"/>
            <a:ext cx="457792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34</a:t>
            </a:fld>
            <a:endParaRPr lang="uk-U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Georgia" pitchFamily="18" charset="0"/>
              </a:rPr>
              <a:t>Рольові або ігрові проекти</a:t>
            </a:r>
            <a:r>
              <a:rPr lang="uk-UA" dirty="0" smtClean="0">
                <a:latin typeface="Georgia" pitchFamily="18" charset="0"/>
              </a:rPr>
              <a:t> </a:t>
            </a:r>
            <a:endParaRPr lang="uk-UA" dirty="0"/>
          </a:p>
        </p:txBody>
      </p:sp>
      <p:pic>
        <p:nvPicPr>
          <p:cNvPr id="4" name="Содержимое 3" descr="15151250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928802"/>
            <a:ext cx="471490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35</a:t>
            </a:fld>
            <a:endParaRPr lang="uk-U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Інформаційні проекти</a:t>
            </a:r>
            <a:r>
              <a:rPr lang="uk-UA" sz="4000" i="1" dirty="0" smtClean="0">
                <a:latin typeface="Georgia" pitchFamily="18" charset="0"/>
              </a:rPr>
              <a:t> </a:t>
            </a:r>
            <a:endParaRPr lang="uk-UA" sz="4000" dirty="0"/>
          </a:p>
        </p:txBody>
      </p:sp>
      <p:pic>
        <p:nvPicPr>
          <p:cNvPr id="4" name="Содержимое 3" descr="imagesD3VMWWQ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214554"/>
            <a:ext cx="485778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36</a:t>
            </a:fld>
            <a:endParaRPr lang="uk-U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Georgia" pitchFamily="18" charset="0"/>
              </a:rPr>
              <a:t>Прикладні або практично-орієнтовані проекти</a:t>
            </a:r>
            <a:r>
              <a:rPr lang="uk-UA" dirty="0" smtClean="0">
                <a:latin typeface="Georgia" pitchFamily="18" charset="0"/>
              </a:rPr>
              <a:t> </a:t>
            </a:r>
            <a:endParaRPr lang="uk-UA" dirty="0"/>
          </a:p>
        </p:txBody>
      </p:sp>
      <p:pic>
        <p:nvPicPr>
          <p:cNvPr id="4" name="Содержимое 3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357430"/>
            <a:ext cx="535785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37</a:t>
            </a:fld>
            <a:endParaRPr lang="uk-U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Етапи роботи над проектом</a:t>
            </a:r>
            <a:endParaRPr lang="uk-UA" sz="4000" b="1" i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38</a:t>
            </a:fld>
            <a:endParaRPr lang="uk-U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Інформаційно-комунікативні технології навчання </a:t>
            </a:r>
            <a:r>
              <a:rPr lang="uk-UA" sz="3200" dirty="0" smtClean="0">
                <a:latin typeface="Georgia" pitchFamily="18" charset="0"/>
              </a:rPr>
              <a:t>хім</a:t>
            </a:r>
            <a:r>
              <a:rPr lang="uk-UA" sz="3200" dirty="0" smtClean="0">
                <a:latin typeface="Georgia" pitchFamily="18" charset="0"/>
              </a:rPr>
              <a:t>ії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7" name="Содержимое 6" descr="imagesOFK1U1W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857364"/>
            <a:ext cx="35719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3362" cy="4691063"/>
          </a:xfrm>
        </p:spPr>
        <p:txBody>
          <a:bodyPr anchor="ctr">
            <a:normAutofit/>
          </a:bodyPr>
          <a:lstStyle/>
          <a:p>
            <a:r>
              <a:rPr lang="uk-UA" sz="1900" i="1" dirty="0" smtClean="0">
                <a:latin typeface="Georgia" pitchFamily="18" charset="0"/>
              </a:rPr>
              <a:t>– це дидактичний </a:t>
            </a:r>
            <a:r>
              <a:rPr lang="uk-UA" sz="1900" b="1" i="1" dirty="0" smtClean="0">
                <a:latin typeface="Georgia" pitchFamily="18" charset="0"/>
              </a:rPr>
              <a:t>комплекс навчальних та навчально-методичних матеріалів</a:t>
            </a:r>
            <a:r>
              <a:rPr lang="uk-UA" sz="1900" i="1" dirty="0" smtClean="0">
                <a:latin typeface="Georgia" pitchFamily="18" charset="0"/>
              </a:rPr>
              <a:t>, що представлені на різних </a:t>
            </a:r>
            <a:r>
              <a:rPr lang="uk-UA" sz="1900" b="1" i="1" dirty="0" smtClean="0">
                <a:latin typeface="Georgia" pitchFamily="18" charset="0"/>
              </a:rPr>
              <a:t>носіях інформації,</a:t>
            </a:r>
            <a:r>
              <a:rPr lang="uk-UA" sz="1900" i="1" dirty="0" smtClean="0">
                <a:latin typeface="Georgia" pitchFamily="18" charset="0"/>
              </a:rPr>
              <a:t> технічних та інструментальних засобів обчислювальної техніки навчального призначення, а також система наукових знань про роль і місце комп’ютерної техніки у забезпеченні освітніх потреб учнів та удосконалення праці педагогів.</a:t>
            </a:r>
            <a:endParaRPr lang="ru-RU" sz="1900" i="1" dirty="0" smtClean="0">
              <a:latin typeface="Georgia" pitchFamily="18" charset="0"/>
            </a:endParaRPr>
          </a:p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39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Поняття «технологія» </a:t>
            </a:r>
            <a:r>
              <a:rPr lang="en-US" sz="3200" i="1" dirty="0" smtClean="0">
                <a:latin typeface="Georgia" pitchFamily="18" charset="0"/>
              </a:rPr>
              <a:t>- </a:t>
            </a:r>
            <a:r>
              <a:rPr lang="uk-UA" sz="3200" i="1" dirty="0" smtClean="0">
                <a:latin typeface="Georgia" pitchFamily="18" charset="0"/>
              </a:rPr>
              <a:t>це галузь застосування системи наукових принципів до програмування процесу навчання й використання їх у навчальній практиці з орієнтацією на детальні цілі навчання, які допускають їх оцінювання. </a:t>
            </a:r>
            <a:endParaRPr lang="uk-UA" sz="3200" i="1" dirty="0">
              <a:latin typeface="Georgia" pitchFamily="18" charset="0"/>
            </a:endParaRPr>
          </a:p>
        </p:txBody>
      </p:sp>
      <p:pic>
        <p:nvPicPr>
          <p:cNvPr id="4" name="Содержимое 3" descr="imagesXI0WCP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3857628"/>
            <a:ext cx="428628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96908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Види сучасних ІКТ</a:t>
            </a:r>
            <a:endParaRPr lang="uk-UA" sz="40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40</a:t>
            </a:fld>
            <a:endParaRPr lang="uk-U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b="1" dirty="0" smtClean="0">
                <a:latin typeface="Georgia" pitchFamily="18" charset="0"/>
              </a:rPr>
              <a:t>Напрями використання ІКТ на уроках </a:t>
            </a:r>
            <a:r>
              <a:rPr lang="uk-UA" sz="3500" b="1" dirty="0" smtClean="0">
                <a:latin typeface="Georgia" pitchFamily="18" charset="0"/>
              </a:rPr>
              <a:t>хімії</a:t>
            </a:r>
            <a:endParaRPr lang="uk-UA" sz="35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41</a:t>
            </a:fld>
            <a:endParaRPr 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700" b="1" dirty="0" smtClean="0">
                <a:latin typeface="Georgia" pitchFamily="18" charset="0"/>
              </a:rPr>
              <a:t>Учителю </a:t>
            </a:r>
            <a:r>
              <a:rPr lang="uk-UA" sz="2700" b="1" dirty="0" smtClean="0">
                <a:latin typeface="Georgia" pitchFamily="18" charset="0"/>
              </a:rPr>
              <a:t>хім</a:t>
            </a:r>
            <a:r>
              <a:rPr lang="uk-UA" sz="2700" b="1" dirty="0" smtClean="0">
                <a:latin typeface="Georgia" pitchFamily="18" charset="0"/>
              </a:rPr>
              <a:t>ії </a:t>
            </a:r>
            <a:r>
              <a:rPr lang="uk-UA" sz="2700" b="1" dirty="0" smtClean="0">
                <a:latin typeface="Georgia" pitchFamily="18" charset="0"/>
              </a:rPr>
              <a:t>для прояву пізнавальної активності учня необхідно</a:t>
            </a:r>
            <a:r>
              <a:rPr lang="uk-UA" sz="2500" b="1" dirty="0" smtClean="0">
                <a:latin typeface="Georgia" pitchFamily="18" charset="0"/>
              </a:rPr>
              <a:t>:</a:t>
            </a:r>
            <a:endParaRPr lang="uk-UA" sz="25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dirty="0" smtClean="0">
                <a:latin typeface="Georgia" pitchFamily="18" charset="0"/>
              </a:rPr>
              <a:t>використовувати різноманітні форми і методи навчання </a:t>
            </a:r>
            <a:r>
              <a:rPr lang="uk-UA" dirty="0" smtClean="0">
                <a:latin typeface="Georgia" pitchFamily="18" charset="0"/>
              </a:rPr>
              <a:t>хімії </a:t>
            </a:r>
            <a:r>
              <a:rPr lang="uk-UA" dirty="0" smtClean="0">
                <a:latin typeface="Georgia" pitchFamily="18" charset="0"/>
              </a:rPr>
              <a:t>– традиційні та інноваційні;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dirty="0" smtClean="0">
                <a:latin typeface="Georgia" pitchFamily="18" charset="0"/>
              </a:rPr>
              <a:t>створювати педагогічні ситуації на уроці, які б дозволили кожному учню виявити ініціативу, самостійність;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dirty="0" smtClean="0">
                <a:latin typeface="Georgia" pitchFamily="18" charset="0"/>
              </a:rPr>
              <a:t>створювати атмосферу зацікавленості кожного учня в роботі класу;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dirty="0" smtClean="0">
                <a:latin typeface="Georgia" pitchFamily="18" charset="0"/>
              </a:rPr>
              <a:t>використовувати різні способи виконання завдань без побоювань помилитися або отримати неправильну відповідь;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dirty="0" smtClean="0">
                <a:latin typeface="Georgia" pitchFamily="18" charset="0"/>
              </a:rPr>
              <a:t>заохочувати бажання учня знайти свій спосіб виконання завдання;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dirty="0" smtClean="0">
                <a:latin typeface="Georgia" pitchFamily="18" charset="0"/>
              </a:rPr>
              <a:t>стимулювати учнів до висловлювань;</a:t>
            </a:r>
            <a:endParaRPr lang="ru-RU" dirty="0" smtClean="0">
              <a:latin typeface="Georgia" pitchFamily="18" charset="0"/>
            </a:endParaRPr>
          </a:p>
          <a:p>
            <a:r>
              <a:rPr lang="uk-UA" dirty="0" smtClean="0">
                <a:latin typeface="Georgia" pitchFamily="18" charset="0"/>
              </a:rPr>
              <a:t>оцінювати діяльність учня за результатом.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42</a:t>
            </a:fld>
            <a:endParaRPr lang="uk-U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ДЯКУЮ ЗА УВАГУ!</a:t>
            </a:r>
            <a:endParaRPr lang="uk-UA" b="1" i="1" dirty="0">
              <a:latin typeface="Georg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43</a:t>
            </a:fld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800" b="1" dirty="0" smtClean="0">
                <a:latin typeface="Georgia" pitchFamily="18" charset="0"/>
                <a:cs typeface="Arial" pitchFamily="34" charset="0"/>
              </a:rPr>
              <a:t>Взаємозв’язок сучасних технологій в освіті</a:t>
            </a:r>
            <a:endParaRPr lang="uk-UA" sz="38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9126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ІНТЕРАКТИВНЕ НАВЧАННЯ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Autofit/>
          </a:bodyPr>
          <a:lstStyle/>
          <a:p>
            <a:pPr indent="17463" algn="just">
              <a:buNone/>
            </a:pPr>
            <a:r>
              <a:rPr lang="uk-UA" sz="2600" b="1" i="1" cap="small" dirty="0" smtClean="0">
                <a:latin typeface="Georgia" pitchFamily="18" charset="0"/>
              </a:rPr>
              <a:t>Сутність інтерактивного навчання</a:t>
            </a:r>
            <a:r>
              <a:rPr lang="uk-UA" sz="2600" i="1" cap="small" dirty="0" smtClean="0">
                <a:latin typeface="Georgia" pitchFamily="18" charset="0"/>
              </a:rPr>
              <a:t> </a:t>
            </a:r>
            <a:r>
              <a:rPr lang="uk-UA" sz="2600" i="1" dirty="0" smtClean="0">
                <a:latin typeface="Georgia" pitchFamily="18" charset="0"/>
              </a:rPr>
              <a:t>полягає в тому, що освітній процес відбувається за умови </a:t>
            </a:r>
            <a:r>
              <a:rPr lang="uk-UA" sz="2600" b="1" i="1" dirty="0" smtClean="0">
                <a:latin typeface="Georgia" pitchFamily="18" charset="0"/>
              </a:rPr>
              <a:t>постійної</a:t>
            </a:r>
            <a:r>
              <a:rPr lang="uk-UA" sz="2600" i="1" dirty="0" smtClean="0">
                <a:latin typeface="Georgia" pitchFamily="18" charset="0"/>
              </a:rPr>
              <a:t>, </a:t>
            </a:r>
            <a:r>
              <a:rPr lang="uk-UA" sz="2600" b="1" i="1" dirty="0" smtClean="0">
                <a:latin typeface="Georgia" pitchFamily="18" charset="0"/>
              </a:rPr>
              <a:t>активної</a:t>
            </a:r>
            <a:r>
              <a:rPr lang="uk-UA" sz="2600" i="1" dirty="0" smtClean="0">
                <a:latin typeface="Georgia" pitchFamily="18" charset="0"/>
              </a:rPr>
              <a:t> </a:t>
            </a:r>
            <a:r>
              <a:rPr lang="uk-UA" sz="2600" b="1" i="1" dirty="0" smtClean="0">
                <a:latin typeface="Georgia" pitchFamily="18" charset="0"/>
              </a:rPr>
              <a:t>взаємодії</a:t>
            </a:r>
            <a:r>
              <a:rPr lang="uk-UA" sz="2600" i="1" dirty="0" smtClean="0">
                <a:latin typeface="Georgia" pitchFamily="18" charset="0"/>
              </a:rPr>
              <a:t> </a:t>
            </a:r>
            <a:r>
              <a:rPr lang="uk-UA" sz="2600" b="1" i="1" dirty="0" smtClean="0">
                <a:latin typeface="Georgia" pitchFamily="18" charset="0"/>
              </a:rPr>
              <a:t>всіх учнів</a:t>
            </a:r>
            <a:r>
              <a:rPr lang="uk-UA" sz="2600" i="1" dirty="0" smtClean="0">
                <a:latin typeface="Georgia" pitchFamily="18" charset="0"/>
              </a:rPr>
              <a:t>.</a:t>
            </a:r>
            <a:endParaRPr lang="en-US" sz="2600" i="1" dirty="0" smtClean="0">
              <a:latin typeface="Georgia" pitchFamily="18" charset="0"/>
            </a:endParaRPr>
          </a:p>
          <a:p>
            <a:pPr indent="17463" algn="just">
              <a:buNone/>
            </a:pPr>
            <a:r>
              <a:rPr lang="uk-UA" sz="2600" i="1" dirty="0" smtClean="0">
                <a:latin typeface="Georgia" pitchFamily="18" charset="0"/>
              </a:rPr>
              <a:t> Це</a:t>
            </a:r>
            <a:r>
              <a:rPr lang="en-US" sz="2600" i="1" dirty="0" smtClean="0">
                <a:latin typeface="Georgia" pitchFamily="18" charset="0"/>
              </a:rPr>
              <a:t> </a:t>
            </a:r>
            <a:r>
              <a:rPr lang="uk-UA" sz="2600" b="1" i="1" cap="small" dirty="0" smtClean="0">
                <a:latin typeface="Georgia" pitchFamily="18" charset="0"/>
              </a:rPr>
              <a:t>співнавчання</a:t>
            </a:r>
            <a:r>
              <a:rPr lang="uk-UA" sz="2600" i="1" dirty="0" smtClean="0">
                <a:latin typeface="Georgia" pitchFamily="18" charset="0"/>
              </a:rPr>
              <a:t> та </a:t>
            </a:r>
            <a:r>
              <a:rPr lang="uk-UA" sz="2600" b="1" i="1" cap="small" dirty="0" smtClean="0">
                <a:latin typeface="Georgia" pitchFamily="18" charset="0"/>
              </a:rPr>
              <a:t>взаємонавчання</a:t>
            </a:r>
            <a:r>
              <a:rPr lang="uk-UA" sz="2600" i="1" dirty="0" smtClean="0">
                <a:latin typeface="Georgia" pitchFamily="18" charset="0"/>
              </a:rPr>
              <a:t> (колективне, групове, навчання у співпраці), де й учень і вчитель є </a:t>
            </a:r>
            <a:r>
              <a:rPr lang="uk-UA" sz="2600" b="1" i="1" dirty="0" smtClean="0">
                <a:latin typeface="Georgia" pitchFamily="18" charset="0"/>
              </a:rPr>
              <a:t>рівноправними</a:t>
            </a:r>
            <a:r>
              <a:rPr lang="uk-UA" sz="2600" i="1" dirty="0" smtClean="0">
                <a:latin typeface="Georgia" pitchFamily="18" charset="0"/>
              </a:rPr>
              <a:t>, </a:t>
            </a:r>
            <a:r>
              <a:rPr lang="uk-UA" sz="2600" b="1" i="1" dirty="0" smtClean="0">
                <a:latin typeface="Georgia" pitchFamily="18" charset="0"/>
              </a:rPr>
              <a:t>рівнозначними</a:t>
            </a:r>
            <a:r>
              <a:rPr lang="uk-UA" sz="2600" i="1" dirty="0" smtClean="0">
                <a:latin typeface="Georgia" pitchFamily="18" charset="0"/>
              </a:rPr>
              <a:t> </a:t>
            </a:r>
            <a:r>
              <a:rPr lang="uk-UA" sz="2600" b="1" i="1" dirty="0" smtClean="0">
                <a:latin typeface="Georgia" pitchFamily="18" charset="0"/>
              </a:rPr>
              <a:t>суб’єктами навчання</a:t>
            </a:r>
            <a:r>
              <a:rPr lang="uk-UA" sz="2600" i="1" dirty="0" smtClean="0">
                <a:latin typeface="Georgia" pitchFamily="18" charset="0"/>
              </a:rPr>
              <a:t>, </a:t>
            </a:r>
            <a:r>
              <a:rPr lang="uk-UA" sz="2600" b="1" i="1" dirty="0" smtClean="0">
                <a:latin typeface="Georgia" pitchFamily="18" charset="0"/>
              </a:rPr>
              <a:t>розуміють</a:t>
            </a:r>
            <a:r>
              <a:rPr lang="uk-UA" sz="2600" i="1" dirty="0" smtClean="0">
                <a:latin typeface="Georgia" pitchFamily="18" charset="0"/>
              </a:rPr>
              <a:t>, що вони роблять, </a:t>
            </a:r>
            <a:r>
              <a:rPr lang="uk-UA" sz="2600" b="1" i="1" dirty="0" smtClean="0">
                <a:latin typeface="Georgia" pitchFamily="18" charset="0"/>
              </a:rPr>
              <a:t>рефлектують</a:t>
            </a:r>
            <a:r>
              <a:rPr lang="uk-UA" sz="2600" i="1" dirty="0" smtClean="0">
                <a:latin typeface="Georgia" pitchFamily="18" charset="0"/>
              </a:rPr>
              <a:t> з приводу того, що вони знають, уміють і здійснюють</a:t>
            </a:r>
            <a:r>
              <a:rPr lang="uk-UA" sz="2400" i="1" dirty="0" smtClean="0">
                <a:latin typeface="Georgia" pitchFamily="18" charset="0"/>
              </a:rPr>
              <a:t>. </a:t>
            </a:r>
            <a:endParaRPr lang="en-US" sz="2400" i="1" dirty="0" smtClean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000" i="1" dirty="0" smtClean="0">
                <a:latin typeface="Georgia" pitchFamily="18" charset="0"/>
              </a:rPr>
              <a:t>Особливістю інтерактивного навчання</a:t>
            </a:r>
            <a:r>
              <a:rPr lang="uk-UA" sz="3000" dirty="0" smtClean="0">
                <a:latin typeface="Georgia" pitchFamily="18" charset="0"/>
              </a:rPr>
              <a:t> </a:t>
            </a:r>
            <a:endParaRPr lang="uk-UA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9048" cy="4691063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latin typeface="Georgia" pitchFamily="18" charset="0"/>
              </a:rPr>
              <a:t>є </a:t>
            </a:r>
            <a:r>
              <a:rPr lang="uk-UA" sz="2000" b="1" i="1" dirty="0" smtClean="0">
                <a:latin typeface="Georgia" pitchFamily="18" charset="0"/>
              </a:rPr>
              <a:t>підготовка</a:t>
            </a:r>
            <a:r>
              <a:rPr lang="uk-UA" sz="2000" i="1" dirty="0" smtClean="0">
                <a:latin typeface="Georgia" pitchFamily="18" charset="0"/>
              </a:rPr>
              <a:t> молодої людини </a:t>
            </a:r>
            <a:r>
              <a:rPr lang="uk-UA" sz="2000" b="1" i="1" dirty="0" smtClean="0">
                <a:latin typeface="Georgia" pitchFamily="18" charset="0"/>
              </a:rPr>
              <a:t>до життя </a:t>
            </a:r>
            <a:r>
              <a:rPr lang="uk-UA" sz="2000" i="1" dirty="0" smtClean="0">
                <a:latin typeface="Georgia" pitchFamily="18" charset="0"/>
              </a:rPr>
              <a:t>і </a:t>
            </a:r>
            <a:r>
              <a:rPr lang="uk-UA" sz="2000" b="1" i="1" dirty="0" smtClean="0">
                <a:latin typeface="Georgia" pitchFamily="18" charset="0"/>
              </a:rPr>
              <a:t>громадської активності </a:t>
            </a:r>
            <a:r>
              <a:rPr lang="uk-UA" sz="2000" i="1" dirty="0" smtClean="0">
                <a:latin typeface="Georgia" pitchFamily="18" charset="0"/>
              </a:rPr>
              <a:t>в </a:t>
            </a:r>
            <a:r>
              <a:rPr lang="uk-UA" sz="2000" b="1" i="1" dirty="0" smtClean="0">
                <a:latin typeface="Georgia" pitchFamily="18" charset="0"/>
              </a:rPr>
              <a:t>громадянському суспільстві </a:t>
            </a:r>
            <a:r>
              <a:rPr lang="uk-UA" sz="2000" i="1" dirty="0" smtClean="0">
                <a:latin typeface="Georgia" pitchFamily="18" charset="0"/>
              </a:rPr>
              <a:t>й </a:t>
            </a:r>
            <a:r>
              <a:rPr lang="uk-UA" sz="2000" b="1" i="1" dirty="0" smtClean="0">
                <a:latin typeface="Georgia" pitchFamily="18" charset="0"/>
              </a:rPr>
              <a:t>демократичній правовій державі.</a:t>
            </a:r>
            <a:r>
              <a:rPr lang="uk-UA" sz="2000" i="1" dirty="0" smtClean="0">
                <a:latin typeface="Georgia" pitchFamily="18" charset="0"/>
              </a:rPr>
              <a:t> </a:t>
            </a:r>
            <a:endParaRPr lang="en-US" sz="2000" i="1" dirty="0" smtClean="0">
              <a:latin typeface="Georgia" pitchFamily="18" charset="0"/>
            </a:endParaRPr>
          </a:p>
          <a:p>
            <a:r>
              <a:rPr lang="uk-UA" sz="2000" i="1" dirty="0" smtClean="0">
                <a:latin typeface="Georgia" pitchFamily="18" charset="0"/>
              </a:rPr>
              <a:t>Це </a:t>
            </a:r>
            <a:r>
              <a:rPr lang="uk-UA" sz="2000" b="1" i="1" dirty="0" smtClean="0">
                <a:latin typeface="Georgia" pitchFamily="18" charset="0"/>
              </a:rPr>
              <a:t>вимагає активізації навчальних можливостей </a:t>
            </a:r>
            <a:r>
              <a:rPr lang="uk-UA" sz="2000" i="1" dirty="0" smtClean="0">
                <a:latin typeface="Georgia" pitchFamily="18" charset="0"/>
              </a:rPr>
              <a:t>учня замість переказування абстрактної, «готової» інформації, відірваної від їхнього життя і суспільного досвіду.</a:t>
            </a:r>
            <a:endParaRPr lang="uk-UA" sz="2000" dirty="0"/>
          </a:p>
        </p:txBody>
      </p:sp>
      <p:pic>
        <p:nvPicPr>
          <p:cNvPr id="5" name="Содержимое 4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57364"/>
            <a:ext cx="392909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інтерактивних технологій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7858180" cy="1357322"/>
          </a:xfrm>
        </p:spPr>
        <p:txBody>
          <a:bodyPr anchor="ctr">
            <a:noAutofit/>
          </a:bodyPr>
          <a:lstStyle/>
          <a:p>
            <a:pPr algn="ctr"/>
            <a:r>
              <a:rPr lang="uk-UA" sz="3300" i="1" dirty="0" smtClean="0">
                <a:latin typeface="Georgia" pitchFamily="18" charset="0"/>
              </a:rPr>
              <a:t>Технології кооперативного навчання</a:t>
            </a:r>
            <a:endParaRPr lang="uk-UA" sz="3300" dirty="0">
              <a:latin typeface="Georgia" pitchFamily="18" charset="0"/>
            </a:endParaRPr>
          </a:p>
        </p:txBody>
      </p:sp>
      <p:pic>
        <p:nvPicPr>
          <p:cNvPr id="7" name="Содержимое 6" descr="imagesZ8JXB7T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2357430"/>
            <a:ext cx="450059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000372"/>
            <a:ext cx="3008313" cy="3125791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передбачають парну і групову роботу учнів</a:t>
            </a:r>
            <a:endParaRPr lang="uk-UA" sz="3000" i="1" dirty="0"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1247</Words>
  <Application>Microsoft Office PowerPoint</Application>
  <PresentationFormat>Экран (4:3)</PresentationFormat>
  <Paragraphs>185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ІННОВАЦІЙНІ ТЕХНОЛОГІЇ  НАВЧАННЯ ХІМІЇ</vt:lpstr>
      <vt:lpstr>Слайд 2</vt:lpstr>
      <vt:lpstr>Розгортання освітнього процесу в сучасній українській освіті </vt:lpstr>
      <vt:lpstr>Поняття «технологія» - це галузь застосування системи наукових принципів до програмування процесу навчання й використання їх у навчальній практиці з орієнтацією на детальні цілі навчання, які допускають їх оцінювання. </vt:lpstr>
      <vt:lpstr>Взаємозв’язок сучасних технологій в освіті</vt:lpstr>
      <vt:lpstr>ІНТЕРАКТИВНЕ НАВЧАННЯ</vt:lpstr>
      <vt:lpstr>Особливістю інтерактивного навчання </vt:lpstr>
      <vt:lpstr>Класифікація інтерактивних технологій</vt:lpstr>
      <vt:lpstr>Технології кооперативного навчання</vt:lpstr>
      <vt:lpstr>Основні елементи кооперативного навчання</vt:lpstr>
      <vt:lpstr>Технології колективно-групового навчання</vt:lpstr>
      <vt:lpstr>Загальні методичні рекомендації для ефективної групової роботи учнів</vt:lpstr>
      <vt:lpstr>«Активне слухання»</vt:lpstr>
      <vt:lpstr>Парна робота</vt:lpstr>
      <vt:lpstr>Групова робота</vt:lpstr>
      <vt:lpstr>Розподіл ролей у групі</vt:lpstr>
      <vt:lpstr>Технології ситуативного моделювання</vt:lpstr>
      <vt:lpstr>Класифікація ігор</vt:lpstr>
      <vt:lpstr>Вимоги до проведення ігор у освітньому процесі: </vt:lpstr>
      <vt:lpstr>Вимоги до проведення ігор у освітньому процесі: </vt:lpstr>
      <vt:lpstr>Елементи дидактичної гри</vt:lpstr>
      <vt:lpstr>Технології опрацювання дискусійних питань</vt:lpstr>
      <vt:lpstr>Метод проектів (інша назва – «метод проблем») виник у 20-х р. ХХ століття в США і ґрунтувався на ідеях гуманістичного спрямування в філософії й освіті, розробленими американським філософом і педагогом Дж. Дьюї та його учнем В. Х. Кілпатриком. </vt:lpstr>
      <vt:lpstr>«Lernen mit Kopf, Herz und Hand» А. Флітнер </vt:lpstr>
      <vt:lpstr>Переваги методу проектів як педагогічної технології</vt:lpstr>
      <vt:lpstr>Максимальний розвиток і самореалізація особистості учня</vt:lpstr>
      <vt:lpstr>Зміна ролі вчителя,  з носія готових знань він перетворюється в організатора пізнавальної діяльності своїх учнів</vt:lpstr>
      <vt:lpstr>Зміна ролі учнів у навчанні</vt:lpstr>
      <vt:lpstr>Формування колективізму</vt:lpstr>
      <vt:lpstr>Дотримання міжпредметних зв’язків</vt:lpstr>
      <vt:lpstr>Посилення мотивів до навчання</vt:lpstr>
      <vt:lpstr>Урізноманітнення засобів навчання</vt:lpstr>
      <vt:lpstr>Класифікація навчальних проектів</vt:lpstr>
      <vt:lpstr>Дослідницькі проекти </vt:lpstr>
      <vt:lpstr>Рольові або ігрові проекти </vt:lpstr>
      <vt:lpstr>Інформаційні проекти </vt:lpstr>
      <vt:lpstr>Прикладні або практично-орієнтовані проекти </vt:lpstr>
      <vt:lpstr>Етапи роботи над проектом</vt:lpstr>
      <vt:lpstr>Інформаційно-комунікативні технології навчання хімії </vt:lpstr>
      <vt:lpstr>Види сучасних ІКТ</vt:lpstr>
      <vt:lpstr>Напрями використання ІКТ на уроках хімії</vt:lpstr>
      <vt:lpstr>Учителю хімії для прояву пізнавальної активності учня необхідно: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ІНТЕРАКТИВНЕ НАВЧАННЯ БІОЛОГІЇ</dc:title>
  <dc:creator>User</dc:creator>
  <cp:lastModifiedBy>User</cp:lastModifiedBy>
  <cp:revision>99</cp:revision>
  <dcterms:created xsi:type="dcterms:W3CDTF">2019-02-03T13:52:58Z</dcterms:created>
  <dcterms:modified xsi:type="dcterms:W3CDTF">2021-02-24T20:05:04Z</dcterms:modified>
</cp:coreProperties>
</file>