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3"/>
  </p:handout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1648BC-169E-4725-8DFF-3B5C49B9BF5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101141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C7A3-7A3C-416A-841E-A3382DD4517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1D1A-E4DD-43CF-9951-0A7F7AA4559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56CE-DDD4-4DCD-9C81-5F9BA1ABB94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54D6-6EB2-48A6-943B-A159E5C4139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6BD2-71F4-4FE9-AAB0-767CC4F954D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8834-AA06-441B-B94F-4DCE9F84436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B8D8-3E85-49E2-888A-40B5CA659D4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87-04EA-410B-A7A3-6F1A314BA22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338D-0EE1-4048-941F-0521FAEF38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F828-FF1E-479F-9EB7-C940A0C94E5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D8E5-36FA-4D92-9AFB-11ACD1873A9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132F1C5-3DEA-44FB-A28B-B0702D18B9C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ЕБПЛА</a:t>
            </a:r>
            <a:endParaRPr lang="ru-RU" sz="3600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/>
              <a:t>Основи аеродинаміки БПЛА</a:t>
            </a:r>
            <a:endParaRPr lang="ru-RU" sz="2800" dirty="0" smtClean="0"/>
          </a:p>
          <a:p>
            <a:pPr algn="ctr" eaLnBrk="1" hangingPunct="1">
              <a:buFontTx/>
              <a:buNone/>
            </a:pPr>
            <a:endParaRPr lang="uk-UA" sz="2800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24744"/>
            <a:ext cx="73437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3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10" y="2060848"/>
            <a:ext cx="5904656" cy="32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8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152525"/>
            <a:ext cx="48387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8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50737" cy="471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8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39" y="908720"/>
            <a:ext cx="7803099" cy="44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15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64704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15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68" y="655638"/>
            <a:ext cx="66770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15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151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357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052736"/>
            <a:ext cx="65913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7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5817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724025"/>
            <a:ext cx="65817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7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6158"/>
            <a:ext cx="8172400" cy="204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4" y="3066162"/>
            <a:ext cx="8723536" cy="155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15" y="4869160"/>
            <a:ext cx="6708774" cy="183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668710"/>
            <a:ext cx="67246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4725144"/>
            <a:ext cx="57721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7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2938"/>
            <a:ext cx="6572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3055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11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667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3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36711"/>
            <a:ext cx="7740352" cy="210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59" y="4452938"/>
            <a:ext cx="5856510" cy="16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3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20" y="691034"/>
            <a:ext cx="7504035" cy="53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3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052736"/>
            <a:ext cx="52197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3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908720"/>
            <a:ext cx="67913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3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908720"/>
            <a:ext cx="6810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3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754933" cy="22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3675285" cy="145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56" y="3160239"/>
            <a:ext cx="4654723" cy="235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3540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ЕБПЛА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185</cp:revision>
  <dcterms:created xsi:type="dcterms:W3CDTF">2011-04-07T06:39:14Z</dcterms:created>
  <dcterms:modified xsi:type="dcterms:W3CDTF">2024-09-04T08:46:26Z</dcterms:modified>
</cp:coreProperties>
</file>