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8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7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81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5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6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6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861A-A4B8-40C2-A9D5-3C4C1259DD4C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773-ECC2-4BA7-8CA7-002C600A931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2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6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7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5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042E5-F726-4084-9D21-6A305EA4A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Відродження у Франції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8193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012" y="332899"/>
            <a:ext cx="6396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Сміхову культуру М.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Бахтін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розподіляє на 3 види: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-видовищні форми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(свята карнавального типу, різні майданні сміхові дії та ін.).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Словесні сміхові твори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пародійні) різного роду: усні і письмові; на латинській і народній мовах.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форми і жанри фамільярно-майданної мови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(лайки, божіння, клятви, народні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блазони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нига Франсуа Рабле «Гаргантюа і Пантагрюель» 978-617-526-396-9 - фото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1" y="1816266"/>
            <a:ext cx="35147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8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274" y="233780"/>
            <a:ext cx="97250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епоху середньовіччя були популярні карнавали, «свята дурнів», «свято осла», «великодній сміх».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«Храмові свята» супроводжувалися ярмарками за участю велетнів, виродків, «учених» звірів. Відзначалися і сільськогосподарські свята (наприклад, свято збору винограду).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карнавалі немає виконавців і глядачів. У карнавалі живуть, тому що він усенародний. Це святкове життя народу.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карнавалу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723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скасовуються всі ієрархічні відносини (всі рівні). Людина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ніби-то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перероджується для нових, суто людських відносин.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723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особливий тип спілкування.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7239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вільна мова, вільна від норм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7239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(карнавально-майданний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7239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 використовував Рабле).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3661645"/>
            <a:ext cx="4616450" cy="31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8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712" y="429428"/>
            <a:ext cx="97250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гротескного реалізму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Рабле матеріально-тілесне (тіло, їжа, питво й ін.) дано як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універсальне,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всенародне. Саме тому все тілесне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грандіозно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перебільшено, безмірно. Перебільшення мають позитивний характер (родючість, ріст, надлишок). Гротескний реалізм – естетична концепція буття.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Надлишок і всенародність визначають і веселий, а не буденно-побутовий характер всіх образів матеріально-тілесного життя.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 – переведення усього високого, духовного в матеріально-тілесний план.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Амбівалентність: у гротескному образі є два полюси змін – старе і нове, умираюче і те, що народжується, початок і кінець метаморфози.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0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aurok.com.ua/uploads/files/6630/14064/14356_image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9148762" cy="68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8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7" y="300038"/>
            <a:ext cx="3260725" cy="40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7350" y="300038"/>
            <a:ext cx="6499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Галерея героїв – вихідці з усіх соціальних шарів суспільства того часу. У центрі – образи королів-велетнів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Грангузьє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Гаргантюа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Пантагрюеля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їхніх друзів –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Панурга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брата Жана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Пантагрюеля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розкривається пафос боротьби гуманістів за розкуту людину, уявлення і міркування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Рабле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людський ідеал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62" y="3987821"/>
            <a:ext cx="10347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Пантагрюель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 король ідеальної утопії, гармонічний, багатогранний, мислитель, вірить у можливість людини удосконалюватися, вірить у розум, завжди перебуває у стані душевної рівноваги, завжди виходить з нової філософії людського життя –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пантагрюелізму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образ ідеальної досконалої людини, створеного уявою гуманіста Рабле.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&quot;рабле гаргантюа панур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4" y="309860"/>
            <a:ext cx="2951162" cy="61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212" y="117693"/>
            <a:ext cx="72723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 образів другої книги виділяється образ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Панурга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новий друг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Пантагрюеля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Рабле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порівнює з Франсуа Війоном.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Панурга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 стану людської натури, породженої складним часом (глибокий і складний образ людини, яку створило місто епохи ренесансного перевороту); органічно цілісне поєднання звільненого розуму і повна відсутність моральних принципів і стійкості характеру; розпусник; цинік;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сквернослов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шулер; гультяйка; хуліган; ледар (знав 63 способу як здобути гроші, і 214 способів як їх витрачати).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Рабле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засуджує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Панурга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зображує його сатирично.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Панург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одночасно представлений письменником як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розумна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освічений; всім цікавиться; він нічого не приймає на віру, не визнає авторитету догматів і прийнятих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 всього він іде власним розумом, через власний досвід.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225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775" y="181005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Зубодробитель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чернець, що залишив монастир. Постійний супутник 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Гаргантюа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потім 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Пантагрюеля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веселий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бешкетник, швидкий на фізичну розправу із супротивником; зневажає ченців (вони не обробляють землю, як селяни; не охороняють вітчизну, як воїни; не лікують, як лікарі; не забезпечують, як купці, необхідними речами); він не святенник і не обідранець; життєрадісний; сильний і сміливий; обробляє землю; заступається за принижених і скривджених; допомагає стражденним; охороняє монастирські виноградники; стійкий і твердий ; тверезий розум; працьовитий; діловий; його не страшать труднощі і небезпеки; добрий, але без сентиментальності; надійний друг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Фігура ченця Жана – це уособлення фізичного здоров'я, життєрадісності, що звільнилася від середньовічного пута людської природи.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&quot;рабле гаргантюа жак зубодробител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181005"/>
            <a:ext cx="3460749" cy="24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рабле гаргантюа телемское аббатств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9" y="2833688"/>
            <a:ext cx="2847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7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228601"/>
            <a:ext cx="8591550" cy="7521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8320" y="1196752"/>
            <a:ext cx="8595360" cy="5039456"/>
          </a:xfrm>
        </p:spPr>
        <p:txBody>
          <a:bodyPr/>
          <a:lstStyle/>
          <a:p>
            <a:pPr marL="0" indent="0"/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3151" y="1538585"/>
            <a:ext cx="90297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Перехід до Відродження. Творчість Франсуа Війона.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французького Відродження.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Гаргантюа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Пантагрюель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Франсуа Рабле.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3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0162" y="764704"/>
            <a:ext cx="10523538" cy="576064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SzPts val="1100"/>
              <a:buFont typeface="Wingdings" panose="05000000000000000000" pitchFamily="2" charset="2"/>
              <a:buChar char="§"/>
              <a:tabLst>
                <a:tab pos="270510" algn="l"/>
                <a:tab pos="5671185" algn="l"/>
              </a:tabLst>
            </a:pPr>
            <a:r>
              <a:rPr lang="uk-UA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Пуришев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епохи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Возрождения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курс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лекций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 :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1996. 366с.</a:t>
            </a:r>
            <a:endParaRPr lang="x-none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SzPts val="1100"/>
              <a:buFont typeface="Wingdings" panose="05000000000000000000" pitchFamily="2" charset="2"/>
              <a:buChar char="§"/>
              <a:tabLst>
                <a:tab pos="270510" algn="l"/>
                <a:tab pos="5671185" algn="l"/>
              </a:tabLst>
            </a:pP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Шалагінов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Б.Б. Зарубіжна література від античності до початку XIX століття.  Київ : Академія, 2004.  360с.</a:t>
            </a:r>
            <a:endParaRPr lang="x-none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Шаповалова М. С., Рубанова Г. Л., Моторний В. А. Історія зарубіжної літератури. Середні віки та Відродження: підручник для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ун-тів.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Вид. 3-є, перероб. і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Львів : Світ, 1993. 312 с. </a:t>
            </a:r>
            <a:endParaRPr lang="uk-UA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Бахтин М.М. Творчество Франсуа Рабле и народная культура средневековья и Ренессанса. - М.,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 Франсуа Рабле. - М., 1964.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x-none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8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4961" y="157163"/>
            <a:ext cx="105870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Розквіт гуманізму у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Франції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десятиліття  </a:t>
            </a:r>
            <a:r>
              <a:rPr lang="pl-PL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Фактори, що вплинули на його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наприкінці 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починається процес централізації і зміцнення країни;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королівська влада знищила незалежність Бургундії, Бретані,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Бурбонського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герцогства;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великі феодали втрачали свою могутність і значимість у господарському житті країни, перетворювалися в придворну знать, що існує на подачки короля;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розвивається торгівля і промисловість;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великі багатства зосереджуються в руках буржуазії;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буржуазії утворився прошарок бюрократії в суді й адміністрації;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буржуазія, купуючи замки, титули і землі, створювала нове дворянство;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формуванні світогляду прогресивного дворянства значну роль відіграла гуманістична культура Італії (дворянство активно підтримує агресивну політику короля, дає гроші на війни. Під час походів в Італію перед дворянством розкривається новий світ високої гуманістичної культури Італії, культури античності);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Франції починає широко поширюватись антична книга;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король Франциск перший навколо двору групує гуманістів – учених, поетів, художників, сприяє друкарству, поповнює королівську бібліотеку стародавніми манускриптами;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впливає на французький гуманізм і рух релігійної реформи, очоленої Жаном Кальвіном (1509-1564). Протестанти були союзниками гуманістів;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вплив літературної національної традиції і сатиричної літератури, породженої в процесі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народних мас (балаганні виступи, карнавальні процесії, анекдоти, фарси).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0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01" y="355670"/>
            <a:ext cx="98583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другій половині 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 Франція розділилася на два ворогуючих табори: католиків і протестантів (кровопролиття, руїна, відновлення феодальної монархії). Гуманістичний рух отримав новий характер – характер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трагічного усвідомлення нездійсненності гуманістичних ідеалів, що й послужило причиною кризи гуманізму.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 до вищесказаного розвиток французької літератури поділяється на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етапи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Перша половина 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 – час формування і розвитку гуманістичної літератури (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оптимізм, віра в можливість утвердження кращого, розумного укладу життя. Гострота і сміливість критики феодальної дійсності). 30-ті роки – ознаки руйнівного впливу політичної і релігійної реакції. Письменники: Маргарита Наваррська,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Бонавенгюр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Депер’є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Клеман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Маро, найвідоміший Франсуа Рабле;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 половина 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століття. На літературі відбиток кризи гуманізму. Письменники: творчість поетів «Плеяди» 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Ронсар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останніх представників гуманізму Монтеня 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д”Обіньє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4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863" y="0"/>
            <a:ext cx="8911687" cy="126184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Франсуа Рабле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uk-UA" sz="2400" b="1" i="1" dirty="0"/>
              <a:t>(</a:t>
            </a:r>
            <a:r>
              <a:rPr lang="uk-UA" sz="2400" b="1" i="1" dirty="0" err="1"/>
              <a:t>прибл</a:t>
            </a:r>
            <a:r>
              <a:rPr lang="uk-UA" sz="2400" b="1" i="1" dirty="0"/>
              <a:t>. 1494 – 1553</a:t>
            </a:r>
            <a:r>
              <a:rPr lang="uk-UA" sz="2400" b="1" i="1" dirty="0" smtClean="0"/>
              <a:t>)</a:t>
            </a:r>
            <a:endParaRPr lang="ru-RU" sz="2400" dirty="0"/>
          </a:p>
        </p:txBody>
      </p:sp>
      <p:pic>
        <p:nvPicPr>
          <p:cNvPr id="1026" name="Picture 2" descr="fransua-r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04" y="1411173"/>
            <a:ext cx="7511974" cy="47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814" y="561498"/>
            <a:ext cx="9858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Наприкінці 1532 року Рабле видає в друкарні Клода Нурі книгу, зовсім не схожу на учені трактати і до того ж підписану псевдонімом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Алькофрібас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Назьє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Книга називалася «Жахаючі і застрашливі діяння і подвиги відомого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Пантагрюеля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400" dirty="0"/>
          </a:p>
        </p:txBody>
      </p:sp>
      <p:pic>
        <p:nvPicPr>
          <p:cNvPr id="1026" name="Picture 2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2285766"/>
            <a:ext cx="7729537" cy="4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2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562" y="28450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 Рабле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можна назвати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романом у сучасному значенні цього слова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відсутній чіткий розвиток сюжету; немає багатобічної характеристики образів; автор 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розкриває психологією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героїв;  роман побудований не на розвитку характерів, а на розвитку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ідей.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 розвиток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той внутрішній зв'язок, що поєднує всі елементи книги і робить з них єдине ціле.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32" y="898864"/>
            <a:ext cx="3513137" cy="43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4070152"/>
            <a:ext cx="392906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рабле гаргантю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039226"/>
            <a:ext cx="4876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7350" y="227013"/>
            <a:ext cx="53006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Гаргантюа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Пантагрюель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видатний зразок реалізму епохи Відродження. Це особливий реалізм, втілений у формах фантастики – способом узагальнення і проникнення в суть явищ. Багатство форм комічного, запозичених з народної творчості 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шарж, карикатура, гротеск і буфонада 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зовнішній, видовищний вид комізму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Наприклад, смішне в шаржі викликає симпатії (королі-велетні), смішне в карикатурі – презирство (образи ченців, суддів та ін.). </a:t>
            </a:r>
            <a:endParaRPr lang="ru-RU" sz="2400" b="1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7350" y="5489992"/>
            <a:ext cx="10318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Улюблений літературний прийом Рабле –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гротеск 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фантастична незгідність, коли одним предметам даються якості і властивості інших (ковбаси живуть, як люди; цвяхи ростуть, як трава; замерзлі слова; фантастична істота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Гастер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4147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5400</TotalTime>
  <Words>1200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Century Gothic</vt:lpstr>
      <vt:lpstr>Times New Roman</vt:lpstr>
      <vt:lpstr>Wingdings</vt:lpstr>
      <vt:lpstr>Wingdings 3</vt:lpstr>
      <vt:lpstr>Легкий дым</vt:lpstr>
      <vt:lpstr>Відродження у Франції</vt:lpstr>
      <vt:lpstr>План</vt:lpstr>
      <vt:lpstr>Література: </vt:lpstr>
      <vt:lpstr>Презентация PowerPoint</vt:lpstr>
      <vt:lpstr>Презентация PowerPoint</vt:lpstr>
      <vt:lpstr>Франсуа Рабле (прибл. 1494 – 1553)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2021-01-30T12:31:29Z</dcterms:created>
  <dcterms:modified xsi:type="dcterms:W3CDTF">2022-11-12T19:01:09Z</dcterms:modified>
</cp:coreProperties>
</file>