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Популяційна генетика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спеціальність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091 </a:t>
            </a:r>
            <a:r>
              <a:rPr lang="uk-UA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Біологія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освітня програма  </a:t>
            </a:r>
            <a:r>
              <a:rPr lang="uk-UA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Генетика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25000" lnSpcReduction="20000"/>
          </a:bodyPr>
          <a:lstStyle/>
          <a:p>
            <a:pPr marL="514350" indent="-514350" algn="just"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7200" b="1" dirty="0" smtClean="0"/>
              <a:t>Метою</a:t>
            </a:r>
            <a:r>
              <a:rPr lang="uk-UA" sz="7200" dirty="0" smtClean="0"/>
              <a:t> викладання </a:t>
            </a:r>
            <a:r>
              <a:rPr lang="uk-UA" sz="7200" dirty="0" smtClean="0"/>
              <a:t>навчальної дисципліни </a:t>
            </a:r>
            <a:r>
              <a:rPr lang="uk-UA" sz="7200" dirty="0" smtClean="0"/>
              <a:t>«Популяційна генетика » є вивчення закономірностей успадкування ознак в популяціях і їх мінливості всередині популяції, формування  у  студентів  розуміння  теоретичних  основ  та  сутності  популяційних досліджень, уміння їх планувати; надання уявлень про генетичну структуру популяцій, генетичний гомеостаз та механізми, що лежать в його основі, фактори динаміки генетичної структури популяцій, кількісні ознаки в популяції, дію добору. </a:t>
            </a:r>
            <a:endParaRPr lang="ru-RU" sz="7200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uk-UA" sz="8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3076" name="Picture 1" descr="C:\Users\nadya\Desktop\1238425189_d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2" y="0"/>
            <a:ext cx="4357688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" descr="C:\Users\nadya\Desktop\hardy_godfrey_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3357563"/>
            <a:ext cx="19637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C:\Users\nadya\Desktop\weinberg_wilhelm_2_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3357563"/>
            <a:ext cx="19653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71625" y="5786438"/>
            <a:ext cx="2571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Годфри</a:t>
            </a:r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uk-UA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Харолд</a:t>
            </a:r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ХАРДИ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2063" y="5786438"/>
            <a:ext cx="24130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Вильгельм</a:t>
            </a:r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ВАЙНБЕРГ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uk-UA" dirty="0" smtClean="0"/>
              <a:t>Знати: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зміст та значення закону </a:t>
            </a:r>
            <a:r>
              <a:rPr lang="uk-UA" dirty="0" err="1" smtClean="0"/>
              <a:t>Харді-Вайнберга</a:t>
            </a:r>
            <a:r>
              <a:rPr lang="uk-UA" dirty="0" smtClean="0"/>
              <a:t>, </a:t>
            </a:r>
          </a:p>
          <a:p>
            <a:endParaRPr lang="ru-RU" dirty="0"/>
          </a:p>
        </p:txBody>
      </p:sp>
      <p:pic>
        <p:nvPicPr>
          <p:cNvPr id="8" name="Picture 9" descr="формул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29124" y="1428736"/>
            <a:ext cx="4040188" cy="77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3929059" y="1535113"/>
            <a:ext cx="4757742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uk-UA" dirty="0" smtClean="0"/>
              <a:t>Знати: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dirty="0" smtClean="0"/>
              <a:t>знати основні форми добору та їх значення для еволюційного процесу, </a:t>
            </a:r>
            <a:endParaRPr lang="uk-UA" dirty="0" smtClean="0"/>
          </a:p>
          <a:p>
            <a:r>
              <a:rPr lang="uk-UA" dirty="0" smtClean="0"/>
              <a:t>генетичні особливості ідеальних та реальних популяцій,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dirty="0" smtClean="0"/>
              <a:t>поняття про генетичний тиск, фактори динаміки структури популяцій,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l"/>
            <a:r>
              <a:rPr lang="uk-UA" dirty="0" smtClean="0"/>
              <a:t>               Знати: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uk-UA" dirty="0" smtClean="0"/>
              <a:t>сучасні молекулярно-генетичні методи, що застосовуються у генетико-популяційних дослідженнях.</a:t>
            </a:r>
            <a:endParaRPr lang="ru-RU" dirty="0"/>
          </a:p>
        </p:txBody>
      </p:sp>
      <p:pic>
        <p:nvPicPr>
          <p:cNvPr id="5" name="Picture 2" descr="http://dis.podelise.ru/pars_docs/diser_refs/8/7816/7816-11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642918"/>
            <a:ext cx="4038600" cy="254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nadya\Desktop\img1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428992" y="3357562"/>
            <a:ext cx="4214818" cy="3198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88"/>
            <a:ext cx="9144000" cy="128587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Генетичні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переутворення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популяції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мікроеволюція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складають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основу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виникнення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видів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макроеволюція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),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uk-UA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4375150"/>
            <a:ext cx="8929687" cy="248285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Генетика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популяцій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народного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медицини</a:t>
            </a:r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еволюционої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endParaRPr lang="uk-UA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2" descr="http://www.scienceandapologetics.org/tutorial/3.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643063"/>
            <a:ext cx="522922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uk-UA" dirty="0" smtClean="0"/>
              <a:t>Вміти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 smtClean="0"/>
              <a:t>здійснювати </a:t>
            </a:r>
            <a:r>
              <a:rPr lang="uk-UA" dirty="0" smtClean="0"/>
              <a:t>добір методик біометричного оцінювання популяційних процесів; проводити генетичний аналіз на популяційному рівні; розрізняти основні фактори динаміки популяцій та форми добору;  аналізувати наслідки інбридингу;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190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Популяційна генетика</vt:lpstr>
      <vt:lpstr>Слайд 2</vt:lpstr>
      <vt:lpstr>Знати:</vt:lpstr>
      <vt:lpstr>Знати:</vt:lpstr>
      <vt:lpstr>               Знати:</vt:lpstr>
      <vt:lpstr>         Генетичні  переутворення  в популяції (мікроеволюція) складають основу виникнення  видів (макроеволюція), </vt:lpstr>
      <vt:lpstr>Вміти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Популяційна генетика</dc:title>
  <cp:lastModifiedBy>Admin</cp:lastModifiedBy>
  <cp:revision>5</cp:revision>
  <dcterms:modified xsi:type="dcterms:W3CDTF">2017-11-26T12:19:25Z</dcterms:modified>
</cp:coreProperties>
</file>