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BE2A84-F802-4455-90D4-6F6ED5748D34}">
          <p14:sldIdLst>
            <p14:sldId id="256"/>
            <p14:sldId id="257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0D405D7-E77F-4862-A922-0A507F58E8DF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A742AC-7D4E-4213-B8D0-817DF5AB8C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29309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uk-UA" sz="5400" u="sng" dirty="0" smtClean="0">
                <a:solidFill>
                  <a:schemeClr val="tx1"/>
                </a:solidFill>
              </a:rPr>
              <a:t>Соціальна робота </a:t>
            </a:r>
            <a:br>
              <a:rPr lang="uk-UA" sz="5400" u="sng" dirty="0" smtClean="0">
                <a:solidFill>
                  <a:schemeClr val="tx1"/>
                </a:solidFill>
              </a:rPr>
            </a:br>
            <a:r>
              <a:rPr lang="uk-UA" sz="5400" u="sng" dirty="0" smtClean="0">
                <a:solidFill>
                  <a:schemeClr val="tx1"/>
                </a:solidFill>
              </a:rPr>
              <a:t>з мігрантами </a:t>
            </a:r>
            <a:endParaRPr lang="uk-UA" sz="5400" u="sng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816424" cy="351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7992888" cy="5904656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uk-UA" b="1" u="sng" dirty="0" smtClean="0"/>
              <a:t>Метою вивчення курсу </a:t>
            </a:r>
            <a:r>
              <a:rPr lang="uk-UA" dirty="0" smtClean="0"/>
              <a:t>є опанування студентами знань про загальні проблеми міграції та </a:t>
            </a:r>
            <a:r>
              <a:rPr lang="uk-UA" dirty="0" smtClean="0"/>
              <a:t>особливості соціальної </a:t>
            </a:r>
            <a:r>
              <a:rPr lang="uk-UA" dirty="0" smtClean="0"/>
              <a:t>роботи з мігрантами.</a:t>
            </a:r>
          </a:p>
          <a:p>
            <a:pPr algn="just"/>
            <a:endParaRPr lang="uk-UA" b="1" u="sng" dirty="0"/>
          </a:p>
          <a:p>
            <a:pPr marL="68580" indent="0" algn="just">
              <a:buNone/>
            </a:pPr>
            <a:r>
              <a:rPr lang="uk-UA" b="1" u="sng" dirty="0" smtClean="0"/>
              <a:t>Основні завдання вивчення курсу</a:t>
            </a:r>
            <a:r>
              <a:rPr lang="uk-UA" dirty="0" smtClean="0"/>
              <a:t>:</a:t>
            </a:r>
          </a:p>
          <a:p>
            <a:pPr algn="just"/>
            <a:r>
              <a:rPr lang="uk-UA" dirty="0" smtClean="0"/>
              <a:t>ознайомлення з основними видами соціальної роботи з мігрантами;</a:t>
            </a:r>
          </a:p>
          <a:p>
            <a:pPr algn="just"/>
            <a:r>
              <a:rPr lang="uk-UA" dirty="0" smtClean="0"/>
              <a:t>розгляд динаміки і структури міграційних потоків.;</a:t>
            </a:r>
          </a:p>
          <a:p>
            <a:pPr algn="just"/>
            <a:r>
              <a:rPr lang="uk-UA" dirty="0" smtClean="0"/>
              <a:t>визначення духовно-культурних </a:t>
            </a:r>
            <a:r>
              <a:rPr lang="uk-UA" dirty="0" smtClean="0"/>
              <a:t>засад </a:t>
            </a:r>
            <a:r>
              <a:rPr lang="uk-UA" dirty="0" smtClean="0"/>
              <a:t>міграції та природно-антропологічних основ міграції;</a:t>
            </a:r>
          </a:p>
          <a:p>
            <a:pPr algn="just"/>
            <a:r>
              <a:rPr lang="uk-UA" dirty="0" smtClean="0"/>
              <a:t>формування у студентів розуміння щодо умов соціального середовища і специфіки соціальної роботи з мігрантами в процесі їх інтеграції.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6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effectLst/>
              </a:rPr>
              <a:t>Під час </a:t>
            </a:r>
            <a:r>
              <a:rPr lang="uk-UA" sz="2400" b="1" dirty="0" smtClean="0">
                <a:effectLst/>
              </a:rPr>
              <a:t>вивчення </a:t>
            </a:r>
            <a:r>
              <a:rPr lang="uk-UA" sz="2400" b="1" dirty="0" smtClean="0">
                <a:effectLst/>
              </a:rPr>
              <a:t>курсу</a:t>
            </a:r>
            <a:br>
              <a:rPr lang="uk-UA" sz="2400" b="1" dirty="0" smtClean="0">
                <a:effectLst/>
              </a:rPr>
            </a:br>
            <a:r>
              <a:rPr lang="uk-UA" sz="2400" b="1" dirty="0" smtClean="0">
                <a:effectLst/>
              </a:rPr>
              <a:t> </a:t>
            </a:r>
            <a:r>
              <a:rPr lang="uk-UA" sz="2400" b="1" dirty="0">
                <a:effectLst/>
              </a:rPr>
              <a:t>«Соціальна робота з мігрантами</a:t>
            </a:r>
            <a:r>
              <a:rPr lang="uk-UA" sz="2400" b="1" dirty="0" smtClean="0">
                <a:effectLst/>
              </a:rPr>
              <a:t>»</a:t>
            </a:r>
            <a:br>
              <a:rPr lang="uk-UA" sz="2400" b="1" dirty="0" smtClean="0">
                <a:effectLst/>
              </a:rPr>
            </a:br>
            <a:r>
              <a:rPr lang="uk-UA" sz="2400" b="1" dirty="0" smtClean="0">
                <a:effectLst/>
              </a:rPr>
              <a:t>ви ознайомитесь з такими питаннями як:</a:t>
            </a:r>
            <a:endParaRPr lang="ru-RU" sz="24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920880" cy="3508977"/>
          </a:xfrm>
        </p:spPr>
        <p:txBody>
          <a:bodyPr>
            <a:normAutofit/>
          </a:bodyPr>
          <a:lstStyle/>
          <a:p>
            <a:r>
              <a:rPr lang="uk-UA" sz="2600" dirty="0" smtClean="0"/>
              <a:t>Предмет і методологія соціальної роботи з мігрантами.</a:t>
            </a:r>
          </a:p>
          <a:p>
            <a:r>
              <a:rPr lang="uk-UA" sz="2600" dirty="0" smtClean="0"/>
              <a:t>Динаміка і структура міграційних потоків. </a:t>
            </a:r>
          </a:p>
          <a:p>
            <a:r>
              <a:rPr lang="uk-UA" sz="2600" dirty="0" smtClean="0"/>
              <a:t>Суспільство і </a:t>
            </a:r>
            <a:r>
              <a:rPr lang="uk-UA" sz="2600" dirty="0" err="1" smtClean="0"/>
              <a:t>життєвозначущі</a:t>
            </a:r>
            <a:r>
              <a:rPr lang="uk-UA" sz="2600" dirty="0" smtClean="0"/>
              <a:t> </a:t>
            </a:r>
            <a:r>
              <a:rPr lang="uk-UA" sz="2600" dirty="0" smtClean="0"/>
              <a:t>потреби мігрантів.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4700470" cy="264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544616"/>
          </a:xfrm>
        </p:spPr>
        <p:txBody>
          <a:bodyPr>
            <a:normAutofit/>
          </a:bodyPr>
          <a:lstStyle/>
          <a:p>
            <a:pPr lvl="0">
              <a:buClr>
                <a:srgbClr val="F3A447"/>
              </a:buClr>
            </a:pPr>
            <a:r>
              <a:rPr lang="uk-UA" sz="2600" dirty="0" smtClean="0">
                <a:solidFill>
                  <a:schemeClr val="tx1"/>
                </a:solidFill>
              </a:rPr>
              <a:t>Природно-антропологічні основи міграції.</a:t>
            </a:r>
          </a:p>
          <a:p>
            <a:pPr lvl="0">
              <a:buClr>
                <a:srgbClr val="F3A447"/>
              </a:buClr>
            </a:pPr>
            <a:r>
              <a:rPr lang="uk-UA" sz="2600" dirty="0" smtClean="0">
                <a:solidFill>
                  <a:schemeClr val="tx1"/>
                </a:solidFill>
              </a:rPr>
              <a:t>Духовно-культурні засади міграції.</a:t>
            </a:r>
          </a:p>
          <a:p>
            <a:pPr lvl="0">
              <a:buClr>
                <a:srgbClr val="F3A447"/>
              </a:buClr>
            </a:pPr>
            <a:r>
              <a:rPr lang="uk-UA" sz="2600" dirty="0" err="1" smtClean="0">
                <a:solidFill>
                  <a:schemeClr val="tx1"/>
                </a:solidFill>
              </a:rPr>
              <a:t>Агентно-професійні</a:t>
            </a:r>
            <a:r>
              <a:rPr lang="uk-UA" sz="2600" dirty="0" smtClean="0">
                <a:solidFill>
                  <a:schemeClr val="tx1"/>
                </a:solidFill>
              </a:rPr>
              <a:t> основи соціальної роботи з мігрантами. </a:t>
            </a:r>
          </a:p>
          <a:p>
            <a:pPr lvl="0">
              <a:buClr>
                <a:srgbClr val="F3A447"/>
              </a:buClr>
            </a:pPr>
            <a:r>
              <a:rPr lang="uk-UA" sz="2600" dirty="0" smtClean="0">
                <a:solidFill>
                  <a:schemeClr val="tx1"/>
                </a:solidFill>
              </a:rPr>
              <a:t>Політична основа соціальної роботи з мігрантами.</a:t>
            </a:r>
          </a:p>
          <a:p>
            <a:pPr lvl="0">
              <a:buClr>
                <a:srgbClr val="F3A447"/>
              </a:buClr>
            </a:pPr>
            <a:endParaRPr lang="ru-RU" sz="2000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713287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6777317" cy="3508977"/>
          </a:xfrm>
        </p:spPr>
        <p:txBody>
          <a:bodyPr>
            <a:normAutofit/>
          </a:bodyPr>
          <a:lstStyle/>
          <a:p>
            <a:r>
              <a:rPr lang="uk-UA" sz="2600" dirty="0" smtClean="0"/>
              <a:t>Гуманітарно-правова </a:t>
            </a:r>
            <a:r>
              <a:rPr lang="uk-UA" sz="2600" dirty="0"/>
              <a:t>основа соціальної роботи з мігрантами.</a:t>
            </a:r>
          </a:p>
          <a:p>
            <a:r>
              <a:rPr lang="uk-UA" sz="2600" dirty="0" smtClean="0"/>
              <a:t>Форми </a:t>
            </a:r>
            <a:r>
              <a:rPr lang="uk-UA" sz="2600" dirty="0"/>
              <a:t>соціальної роботи з мігрантами. </a:t>
            </a:r>
          </a:p>
          <a:p>
            <a:r>
              <a:rPr lang="uk-UA" sz="2600" dirty="0" smtClean="0"/>
              <a:t>Умови </a:t>
            </a:r>
            <a:r>
              <a:rPr lang="uk-UA" sz="2600" dirty="0"/>
              <a:t>соціального середовища і специфіка роботи з мігрантами в процесі їх інтеграції.</a:t>
            </a:r>
          </a:p>
          <a:p>
            <a:endParaRPr lang="uk-UA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3546139"/>
            <a:ext cx="2914234" cy="28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241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</TotalTime>
  <Words>141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Соціальна робота  з мігрантами </vt:lpstr>
      <vt:lpstr>Презентация PowerPoint</vt:lpstr>
      <vt:lpstr>Під час вивчення курсу  «Соціальна робота з мігрантами» ви ознайомитесь з такими питаннями як: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робота з мігрантами </dc:title>
  <dc:creator>USER</dc:creator>
  <cp:lastModifiedBy>userznu</cp:lastModifiedBy>
  <cp:revision>10</cp:revision>
  <dcterms:created xsi:type="dcterms:W3CDTF">2016-01-24T11:17:21Z</dcterms:created>
  <dcterms:modified xsi:type="dcterms:W3CDTF">2016-01-25T06:57:17Z</dcterms:modified>
</cp:coreProperties>
</file>