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72" r:id="rId14"/>
    <p:sldId id="299" r:id="rId15"/>
    <p:sldId id="300" r:id="rId16"/>
    <p:sldId id="30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94660"/>
  </p:normalViewPr>
  <p:slideViewPr>
    <p:cSldViewPr snapToGrid="0">
      <p:cViewPr varScale="1">
        <p:scale>
          <a:sx n="75" d="100"/>
          <a:sy n="75" d="100"/>
        </p:scale>
        <p:origin x="9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92075" y="172307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«ВІДПОВІДАЛЬНІСТЬ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ПРАВОПОРУШЕННЯ,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 З ДОМАШНІМ НАСИЛЬСТВОМ»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75920" y="4110673"/>
            <a:ext cx="9144000" cy="1655762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5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026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113292" y="1092537"/>
            <a:ext cx="716855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передбаченому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винаймала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засади цивільної відповідальності, яка виникає із завдання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шкоди, урегульовано главою 82 Цивільного кодексу України. Згідно із ч.1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ст.1166 Цивільного кодексу України майнова шкода, завдана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мірними рішеннями, діями чи бездіяльністю особистим майновим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вам фізичної або юридичної особи, а також шкода, завдана майну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ної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або юридичної особи, відшкодовується особою, яка її завдала.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450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7914640" y="18961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8447368" y="3106698"/>
            <a:ext cx="35026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20320" y="413653"/>
            <a:ext cx="814832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1167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моральна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діями чи бездіяльністю, відшкодовується особою, яка її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ст.23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моральна шкода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болю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каліцтвом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честі та гідності фізичної особи, а також ділової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репутації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особи. Моральна шкода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шовими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грошового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рактеру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247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7914640" y="18961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8447368" y="3106698"/>
            <a:ext cx="35026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396240" y="1226453"/>
            <a:ext cx="81483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підстава для: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(п.3, п.5 ст.164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кодек-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України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(ч.1 ст.170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ч. 4 ст. 22 Закону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та/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визначення місця проживання дитини;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відібрання дитини;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батька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 прав;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себе не на законних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суду.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67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840" y="527685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пов’язанихз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870" y="1462405"/>
            <a:ext cx="11282680" cy="46326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ховувати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возобов’язані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резервісти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начальницького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антикорупційного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Бюро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рядового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начальницького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кримінально-виконавчої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Державного бюро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268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173-2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є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6024880" y="1381760"/>
            <a:ext cx="233680" cy="547624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кутник 4"/>
          <p:cNvSpPr/>
          <p:nvPr/>
        </p:nvSpPr>
        <p:spPr>
          <a:xfrm>
            <a:off x="6258560" y="2000885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одного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викликали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побою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свою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невпевненість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не-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завдали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ст.173-2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КК.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систематичність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63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00" y="576977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пов’язанихз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870" y="1558609"/>
            <a:ext cx="11282680" cy="46326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В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заперечує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</a:t>
            </a:r>
          </a:p>
          <a:p>
            <a:pPr marL="0" indent="0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доказової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29870" y="2592547"/>
            <a:ext cx="949325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сусіди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них пояснен-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та/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відеофіксацію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відеозаписи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потерпає від домашнього насильства: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30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840" y="527685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пов’язанихз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6024880" y="1381760"/>
            <a:ext cx="233680" cy="547624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218440" y="1488390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емоційні та психоневрологічні розлади;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синці, забиті місця, відсутність зубів;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кісток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тканин,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травм,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незвичайної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і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 за ротовою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гігієни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догляду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волоссям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нігтями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втрата ваги, зневоднення.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6314440" y="1488390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походження;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історії про відвідування різних лікарів, які не відповідають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наявність скарг психосоматичного характеру;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страхи,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необумовлена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нерішучість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безініці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ативність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відчуття безпорадності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похапливість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нав’язливі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думки,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одноманітних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кшталт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розгойдування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розчісування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й того ж пасма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волосся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безсоння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уповільнення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нощів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суїцидальні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погрози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218440" y="4031882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Економічні: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нестатки/відсутність можливості розпоряджатися сімейним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бюджетом та власними коштами;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забирає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сезону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старе вбрання;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злиднях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 родини).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836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00" y="576977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870" y="1558609"/>
            <a:ext cx="11282680" cy="46326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співпадає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3 ЗУ «Про за-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побігання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носить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максимум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рівний санкції, передбаченій ст. 126-1 КК – кваліфікація відбувається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ст. 126-1 КК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матичному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перед-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ч. 1 ст. 125 КК,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ст. 126-1 КК);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п. 6-1 ч. 1 ст. 67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КК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ч. 1 ст. 125, п. 6-1 ч. 1 ст. 67 КК).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п. 6 ч. 1 ст. 67 КК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6096000" y="1558609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126-1 КК (за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відбуватиметься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126-1 КК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КК,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ст. 126-1 КК та ч. 1 ст. 122 КК);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тією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ч. 2 ст. 152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КК «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Зґвалтування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редакціїпередбачаєзґвалтування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іншоїособи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5887720" y="1046480"/>
            <a:ext cx="208280" cy="58115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80" y="90805"/>
            <a:ext cx="1051560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610" y="1271905"/>
            <a:ext cx="11864340" cy="570992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88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7501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91440" y="44599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тер-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223520" y="1784152"/>
            <a:ext cx="716855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погрози,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потер-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право,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могла бути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 само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сто-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тягнуть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sz="1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штрафу</a:t>
            </a:r>
          </a:p>
          <a:p>
            <a:pPr algn="just"/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неоподатковуваних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endParaRPr lang="ru-RU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ькі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тридцяти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сорока годин,</a:t>
            </a:r>
          </a:p>
          <a:p>
            <a:pPr algn="just"/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десяти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 самі дії, вчинені особою, яку протягом року було піддано </a:t>
            </a:r>
            <a:r>
              <a:rPr lang="uk-UA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</a:t>
            </a:r>
            <a:r>
              <a:rPr lang="uk-UA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стративному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першою цієї статті,</a:t>
            </a:r>
          </a:p>
          <a:p>
            <a:pPr algn="just"/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тягнуть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штрафу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сорока</a:t>
            </a:r>
          </a:p>
          <a:p>
            <a:pPr algn="just"/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неоподатковуваних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ru-RU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строк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сорока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шістдесяти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годин,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endParaRPr lang="ru-RU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строк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п’ятнадцяти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4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7501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7125266" y="488591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264160" y="1057048"/>
            <a:ext cx="74660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</a:t>
            </a:r>
            <a:r>
              <a:rPr lang="ru-RU" sz="1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хисту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uk-UA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особа, якій виповнилось 16 років, і яка вчи-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нила насильство щодо однієї із осіб, визначених в ст. 3 ЗУ «Про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бігання та протидію домашньому насильству», а саме: 1) подружжя;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колишнє подружжя; 3) наречені; 4) мати (батько) або діти одного з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 (колишнього подружжя) та інший з подружжя (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 подружжя); 5) особи, які спільно проживають (проживали) однією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сім’єю, але не перебувають (не перебували) у шлюбі між собою, їхні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батьки та діти; 6) особи, які мають спільну дитину (дітей); 7) батьки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(мати, батько) і дитина (діти); 8) дід (баба) та онук (онука); 9) прадід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(прабаба) та правнук (правнучка); 10) вітчим (мачуха) та пасинок (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черка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11) рідні брати і сестри; 12) інші родичі: дядько (тітка) та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мінник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(племінниця), двоюрідні брати і сестри, двоюрідний дід (баба)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двоюрідний онук (онука); 13) діти подружжя, колишнього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жя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наречених, осіб, які мають спільну дитину (дітей), які не є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або усиновленими; 14) опікуни, піклувальники, їхні діти та особи,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перебувають (перебували) під опікою, піклуванням; 15) прийомні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батьки, батьки-вихователі, патронатні вихователі, їхні діти та прийом-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 діти, діти-вихованці, діти, які проживають (проживали) в сім’ї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патро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натного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вихователя.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47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7501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7125266" y="488591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370147" y="1895109"/>
            <a:ext cx="74660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виповнилось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особа,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виповнилось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вручено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255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тивні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221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17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3951032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4499639" y="2382559"/>
            <a:ext cx="746606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126-1 КК «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, – </a:t>
            </a:r>
            <a:r>
              <a:rPr lang="ru-RU" sz="1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караються</a:t>
            </a: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роботами на строк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двохсот</a:t>
            </a: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сорока годин,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арештом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шести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позбавленням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строк 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ru-RU" sz="1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747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172987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0" y="4124960"/>
            <a:ext cx="417298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126-1 КК «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, –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караються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роботами на строк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двохсот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сорока годин,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арештом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шести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строк 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4521200" y="1595130"/>
            <a:ext cx="8737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воля, честь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недоторканність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16-річного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є одним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Потер-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осіб: подружжя (тобто дружина щодо свого чоловіка або чоловік щодо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дружини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3-15 ч. 2 та ч. 3 ст. 3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машньому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насильству»).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94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172987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0" y="4124960"/>
            <a:ext cx="417298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126-1 КК «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, –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караються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роботами на строк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двохсот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сорока годин,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арештом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шести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строк 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ru-RU" sz="12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4689549" y="2069763"/>
            <a:ext cx="8737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 сторона злочину характеризується: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сивної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поведінки (бездіяльності);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 життя потерпілої особи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прямим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178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172987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4689549" y="2069763"/>
            <a:ext cx="873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 відповідальність за домашнє насильство не об-</a:t>
            </a:r>
          </a:p>
          <a:p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межується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статтею 126-1 ККУ.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Злочинами, пов’язаними з домашнім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насильством, слід вважати не лише злочин, передбачений ст. 126-1, 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будь-який інший злочин, вчинений щодо подружжя чи колишнього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 або іншої особи, з якою винний перебуває (перебував) у сі-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близьких відносинах,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від того, чи вказані ці об-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відповідній статті (частині статті) КК як ознаки основного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кваліфікованого складу злочину.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561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2994</Words>
  <Application>Microsoft Office PowerPoint</Application>
  <PresentationFormat>Широкий екран</PresentationFormat>
  <Paragraphs>312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«ВІДПОВІДАЛЬНІСТЬ ЗА ПРАВОПОРУШЕННЯ, ПОВ’ЯЗАНІ З ДОМАШНІМ НАСИЛЬСТВОМ»</vt:lpstr>
      <vt:lpstr>План: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4. Особливості кваліфікації правопорушень, пов’язанихз домашнім насильством</vt:lpstr>
      <vt:lpstr>4. Особливості кваліфікації правопорушень, пов’язанихз домашнім насильством</vt:lpstr>
      <vt:lpstr>4. Особливості кваліфікації правопорушень, пов’язанихз домашнім насильством</vt:lpstr>
      <vt:lpstr>Правила кваліфікації злочинів, пов’язаних з домашнім насильством: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PC</cp:lastModifiedBy>
  <cp:revision>27</cp:revision>
  <dcterms:created xsi:type="dcterms:W3CDTF">2022-09-04T15:29:10Z</dcterms:created>
  <dcterms:modified xsi:type="dcterms:W3CDTF">2025-10-20T17:03:42Z</dcterms:modified>
</cp:coreProperties>
</file>