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09.03.2024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09.03.2024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09.03.2024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09.03.2024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571612"/>
            <a:ext cx="7500990" cy="1894362"/>
          </a:xfrm>
        </p:spPr>
        <p:txBody>
          <a:bodyPr>
            <a:noAutofit/>
          </a:bodyPr>
          <a:lstStyle/>
          <a:p>
            <a:pPr algn="ctr"/>
            <a:r>
              <a:rPr lang="ru-RU" sz="5000" b="1" dirty="0" smtClean="0">
                <a:latin typeface="Arial" pitchFamily="34" charset="0"/>
                <a:cs typeface="Arial" pitchFamily="34" charset="0"/>
              </a:rPr>
              <a:t>Грошово-кредитні системи зарубіжних країн</a:t>
            </a:r>
            <a:endParaRPr lang="ru-RU" sz="5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86808" cy="3929090"/>
          </a:xfrm>
        </p:spPr>
        <p:txBody>
          <a:bodyPr>
            <a:normAutofit fontScale="90000"/>
          </a:bodyPr>
          <a:lstStyle/>
          <a:p>
            <a:pPr marL="180000"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Навчальна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дисципліна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9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грошово-кредитні системи зарубіжних країн</a:t>
            </a:r>
            <a:r>
              <a:rPr lang="ru-RU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 одна із спеціальних дисциплін підготовки фахівців освітньо-кваліфікаційного рівня «бакалавр» за напрямом підготовки 6.030508 «Фінанси та кредит» спеціалізації «Банківська справа», що вивчає сутність кредитних відносин та інститутів, що їх організовують; взаємозв’язки грошової, кредитної та валютної систем.</a:t>
            </a:r>
            <a:br>
              <a:rPr lang="ru-RU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Навчальна дисципліна спрямована на формування системи знань щодо основних тенденцій та особливостей розвитку грошового обігу і кредитних систем зарубіжних країн; розуміння характеру впливу різних чинників на формування сучасних грошових, кредитних і валютних систем країн світу.</a:t>
            </a:r>
            <a:br>
              <a:rPr lang="ru-RU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1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429684" cy="3571900"/>
          </a:xfrm>
        </p:spPr>
        <p:txBody>
          <a:bodyPr>
            <a:normAutofit/>
          </a:bodyPr>
          <a:lstStyle/>
          <a:p>
            <a:pPr algn="just"/>
            <a:r>
              <a:rPr lang="uk-UA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Предметом навчальної дисципліни </a:t>
            </a:r>
            <a:r>
              <a:rPr lang="uk-UA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є  вивчення основних етапів еволюції грошових та кредитних систем зарубіжних країн, їх сутності ; визначення закономірностей та основних етапів еволюції грошових та кредитних систем, принципів їхньої побудови та особливостей організації за умов існування розвинених фінансових ринків і розгалуженої системи міжнародних кредитно-фінансових інститутів</a:t>
            </a:r>
            <a:r>
              <a:rPr lang="uk-UA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uk-UA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uk-UA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Метою навчальної дисципліни </a:t>
            </a:r>
            <a:r>
              <a:rPr lang="uk-UA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є вивчення та узагальнення досвіду зарубіжних країн щодо організації та функціонування національних грошово-кредитних систем; з’ясування системи факторів, що визначають характер кредитних систем країн з ринковою економікою та їхню інтеграцію до світової фінансової системи; аналіз проблем та шляхів підвищення ефективності функціонування грошово-кредитних систем зарубіжних країн у сучасних умовах.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86808" cy="514352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17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Завданням навчальної дисципліни </a:t>
            </a:r>
            <a:r>
              <a:rPr lang="uk-UA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є засвоєння теоретичних засад щодо організації та функціонування грошово-кредитних систем в країнах зрізним економічним розвитком.</a:t>
            </a:r>
            <a:r>
              <a:rPr lang="ru-RU" sz="17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7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700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результаті вивчення дисципліни студенти повинні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7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знати</a:t>
            </a:r>
            <a:r>
              <a:rPr lang="ru-RU" sz="17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зміст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основних економічних категорій, які характеризують грошово-кредитні системи;</a:t>
            </a:r>
            <a:b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еволюцію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грошово-кредитних систем зарубіжних країн;</a:t>
            </a:r>
            <a:b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національні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системи регулювання грошово-кредитних відносин;</a:t>
            </a:r>
            <a:b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інфраструктуру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грошово-кредитних систем зарубіжних країн та їхній сучасний стан;</a:t>
            </a:r>
            <a:b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розуміти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проблеми розвитку грошового обігу та кредитних систем у сучасних умовах.</a:t>
            </a:r>
            <a:b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7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вміти: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 -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аналізувати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 оцінювати стан світового фінансового ринку та грошово-кредитних ринків різних країн;</a:t>
            </a:r>
            <a:b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визначати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шляхи розвитку та ефективного функціонування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грошово- кредитних 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систем зарубіжних країн у сучасн</a:t>
            </a:r>
            <a:r>
              <a:rPr lang="uk-UA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й фінансовій сфері.</a:t>
            </a:r>
            <a:endParaRPr lang="ru-RU" sz="1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12</Words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Грошово-кредитні системи зарубіжних країн</vt:lpstr>
      <vt:lpstr>Навчальна дисципліна   «грошово-кредитні системи зарубіжних країн» одна із спеціальних дисциплін підготовки фахівців освітньо-кваліфікаційного рівня «бакалавр» за напрямом підготовки 6.030508 «Фінанси та кредит» спеціалізації «Банківська справа», що вивчає сутність кредитних відносин та інститутів, що їх організовують; взаємозв’язки грошової, кредитної та валютної систем. Навчальна дисципліна спрямована на формування системи знань щодо основних тенденцій та особливостей розвитку грошового обігу і кредитних систем зарубіжних країн; розуміння характеру впливу різних чинників на формування сучасних грошових, кредитних і валютних систем країн світу. </vt:lpstr>
      <vt:lpstr>Предметом навчальної дисципліни  є  вивчення основних етапів еволюції грошових та кредитних систем зарубіжних країн, їх сутності ; визначення закономірностей та основних етапів еволюції грошових та кредитних систем, принципів їхньої побудови та особливостей організації за умов існування розвинених фінансових ринків і розгалуженої системи міжнародних кредитно-фінансових інститутів.   Метою навчальної дисципліни є вивчення та узагальнення досвіду зарубіжних країн щодо організації та функціонування національних грошово-кредитних систем; з’ясування системи факторів, що визначають характер кредитних систем країн з ринковою економікою та їхню інтеграцію до світової фінансової системи; аналіз проблем та шляхів підвищення ефективності функціонування грошово-кредитних систем зарубіжних країн у сучасних умовах. </vt:lpstr>
      <vt:lpstr>Завданням навчальної дисципліни  є засвоєння теоретичних засад щодо організації та функціонування грошово-кредитних систем в країнах зрізним економічним розвитком. У результаті вивчення дисципліни студенти повинні  знати:  - зміст основних економічних категорій, які характеризують грошово-кредитні системи; - еволюцію грошово-кредитних систем зарубіжних країн;  - національні системи регулювання грошово-кредитних відносин;  - інфраструктуру грошово-кредитних систем зарубіжних країн та їхній сучасний стан; - розуміти проблеми розвитку грошового обігу та кредитних систем у сучасних умовах. вміти:   - аналізувати та оцінювати стан світового фінансового ринку та грошово-кредитних ринків різних країн;  - визначати шляхи розвитку та ефективного функціонування грошово- кредитних систем зарубіжних країн у сучасній фінансовій сфері.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Грошово-кредитні системи зарубіжних країн</dc:title>
  <dc:creator>Admin</dc:creator>
  <cp:lastModifiedBy>Admin</cp:lastModifiedBy>
  <cp:revision>1</cp:revision>
  <dcterms:created xsi:type="dcterms:W3CDTF">2024-03-09T10:11:03Z</dcterms:created>
  <dcterms:modified xsi:type="dcterms:W3CDTF">2024-03-09T10:19:40Z</dcterms:modified>
</cp:coreProperties>
</file>