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3" r:id="rId4"/>
    <p:sldId id="276" r:id="rId5"/>
    <p:sldId id="277" r:id="rId6"/>
    <p:sldId id="278" r:id="rId7"/>
    <p:sldId id="279" r:id="rId8"/>
    <p:sldId id="280" r:id="rId9"/>
    <p:sldId id="281" r:id="rId10"/>
    <p:sldId id="282" r:id="rId11"/>
    <p:sldId id="283" r:id="rId12"/>
    <p:sldId id="284" r:id="rId13"/>
    <p:sldId id="285" r:id="rId14"/>
    <p:sldId id="26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DB80B"/>
    <a:srgbClr val="FF9900"/>
    <a:srgbClr val="6C0CB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02.09.2020</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02.09.2020</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02.09.2020</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02.09.2020</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02.09.2020</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02.09.2020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02.09.2020</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02.09.2020</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02.09.2020</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02.09.2020</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0544" y="776288"/>
            <a:ext cx="8062912" cy="2220664"/>
          </a:xfrm>
        </p:spPr>
        <p:txBody>
          <a:bodyPr>
            <a:normAutofit/>
          </a:bodyPr>
          <a:lstStyle/>
          <a:p>
            <a:r>
              <a:rPr lang="uk-UA" b="1" u="sng" dirty="0" smtClean="0">
                <a:ln w="6350">
                  <a:noFill/>
                </a:ln>
                <a:solidFill>
                  <a:schemeClr val="accent5">
                    <a:lumMod val="60000"/>
                    <a:lumOff val="40000"/>
                  </a:schemeClr>
                </a:solidFill>
                <a:latin typeface="Arial Black" pitchFamily="34" charset="0"/>
              </a:rPr>
              <a:t>Якісні методи в соціологічних дослідженнях</a:t>
            </a:r>
            <a:endParaRPr lang="uk-UA" b="1" u="sng" dirty="0">
              <a:ln w="6350">
                <a:noFill/>
              </a:ln>
              <a:solidFill>
                <a:schemeClr val="accent5">
                  <a:lumMod val="60000"/>
                  <a:lumOff val="40000"/>
                </a:schemeClr>
              </a:solidFill>
              <a:latin typeface="Arial Black" pitchFamily="34" charset="0"/>
            </a:endParaRPr>
          </a:p>
        </p:txBody>
      </p:sp>
      <p:sp>
        <p:nvSpPr>
          <p:cNvPr id="3" name="Подзаголовок 2"/>
          <p:cNvSpPr>
            <a:spLocks noGrp="1"/>
          </p:cNvSpPr>
          <p:nvPr>
            <p:ph type="subTitle" idx="1"/>
          </p:nvPr>
        </p:nvSpPr>
        <p:spPr/>
        <p:txBody>
          <a:bodyPr>
            <a:normAutofit fontScale="85000" lnSpcReduction="20000"/>
          </a:bodyPr>
          <a:lstStyle/>
          <a:p>
            <a:endParaRPr lang="uk-UA" dirty="0" smtClean="0"/>
          </a:p>
          <a:p>
            <a:endParaRPr lang="uk-UA" dirty="0" smtClean="0"/>
          </a:p>
          <a:p>
            <a:endParaRPr lang="uk-UA" dirty="0" smtClean="0"/>
          </a:p>
          <a:p>
            <a:r>
              <a:rPr lang="uk-UA" dirty="0" smtClean="0">
                <a:solidFill>
                  <a:schemeClr val="accent2">
                    <a:lumMod val="20000"/>
                    <a:lumOff val="80000"/>
                  </a:schemeClr>
                </a:solidFill>
                <a:latin typeface="Impact" pitchFamily="34" charset="0"/>
              </a:rPr>
              <a:t>Автор: доцент кафедри соціології, к.соц.н., Ратушна Таісія Олександрівна</a:t>
            </a:r>
            <a:endParaRPr lang="ru-RU" dirty="0">
              <a:solidFill>
                <a:schemeClr val="accent2">
                  <a:lumMod val="20000"/>
                  <a:lumOff val="80000"/>
                </a:schemeClr>
              </a:solidFill>
              <a:latin typeface="Impac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Цей напрямок є окремою областю соціології зі своєю методологією, ідеологією, мовою дослідження, а також рівнем інтересу: приватне, локальне, мікроаналіз конкретних ситуацій.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Як дослідницька стратегія якісний метод істотно відрізняється від кількісного, оскільки орієнтований на пізнання переживань, досвіду, почуттів людей і їх практики, виражених в їх власних висловлюваннях. </a:t>
            </a:r>
            <a:r>
              <a:rPr lang="uk-UA" dirty="0" smtClean="0">
                <a:latin typeface="Arial Black" pitchFamily="34" charset="0"/>
              </a:rPr>
              <a:t>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Це пошукова стратегія, «відкрита» на вході і </a:t>
            </a:r>
            <a:r>
              <a:rPr lang="uk-UA" dirty="0" err="1" smtClean="0">
                <a:latin typeface="Arial Black" pitchFamily="34" charset="0"/>
              </a:rPr>
              <a:t>формулююча</a:t>
            </a:r>
            <a:r>
              <a:rPr lang="uk-UA" dirty="0" smtClean="0">
                <a:latin typeface="Arial Black" pitchFamily="34" charset="0"/>
              </a:rPr>
              <a:t> теоретичні концепції в процесі дослідження, логіка аналізу індуктивна - від фактів життя до їх класифікації та концептуалізації. </a:t>
            </a:r>
            <a:r>
              <a:rPr lang="uk-UA" dirty="0" smtClean="0">
                <a:latin typeface="Arial Black" pitchFamily="34" charset="0"/>
              </a:rPr>
              <a:t>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70000" lnSpcReduction="20000"/>
          </a:bodyPr>
          <a:lstStyle/>
          <a:p>
            <a:pPr lvl="0"/>
            <a:r>
              <a:rPr lang="uk-UA" dirty="0" smtClean="0">
                <a:latin typeface="Arial Black" pitchFamily="34" charset="0"/>
              </a:rPr>
              <a:t>Використовується </a:t>
            </a:r>
            <a:r>
              <a:rPr lang="uk-UA" dirty="0" smtClean="0">
                <a:latin typeface="Arial Black" pitchFamily="34" charset="0"/>
              </a:rPr>
              <a:t>для вивчення невеликих за чисельністю об'єктів (малих груп або окремих індивідів). </a:t>
            </a:r>
            <a:endParaRPr lang="ru-RU" dirty="0" smtClean="0">
              <a:latin typeface="Arial Black" pitchFamily="34" charset="0"/>
            </a:endParaRPr>
          </a:p>
          <a:p>
            <a:pPr lvl="0"/>
            <a:r>
              <a:rPr lang="uk-UA" dirty="0" smtClean="0">
                <a:latin typeface="Arial Black" pitchFamily="34" charset="0"/>
              </a:rPr>
              <a:t>Дослідницька мета - виявлення та інтерпретація суб'єктивних смислів, значень.  Вивчення концентрується на рівні мікроаналізу окремих випадків, станів соціальної взаємодії. </a:t>
            </a:r>
            <a:endParaRPr lang="ru-RU" dirty="0" smtClean="0">
              <a:latin typeface="Arial Black" pitchFamily="34" charset="0"/>
            </a:endParaRPr>
          </a:p>
          <a:p>
            <a:pPr lvl="0"/>
            <a:r>
              <a:rPr lang="uk-UA" dirty="0" smtClean="0">
                <a:latin typeface="Arial Black" pitchFamily="34" charset="0"/>
              </a:rPr>
              <a:t>Логіка аналізу індуктивна: від фактів життя до їх класифікації та концептуалізації. </a:t>
            </a:r>
            <a:endParaRPr lang="ru-RU" dirty="0" smtClean="0">
              <a:latin typeface="Arial Black" pitchFamily="34" charset="0"/>
            </a:endParaRPr>
          </a:p>
          <a:p>
            <a:pPr lvl="0"/>
            <a:r>
              <a:rPr lang="uk-UA" dirty="0" smtClean="0">
                <a:latin typeface="Arial Black" pitchFamily="34" charset="0"/>
              </a:rPr>
              <a:t>Для збору даних використовуються </a:t>
            </a:r>
            <a:r>
              <a:rPr lang="uk-UA" dirty="0" err="1" smtClean="0">
                <a:latin typeface="Arial Black" pitchFamily="34" charset="0"/>
              </a:rPr>
              <a:t>нестандартизовані</a:t>
            </a:r>
            <a:r>
              <a:rPr lang="uk-UA" dirty="0" smtClean="0">
                <a:latin typeface="Arial Black" pitchFamily="34" charset="0"/>
              </a:rPr>
              <a:t> різновиди методів збору інформації. </a:t>
            </a:r>
            <a:endParaRPr lang="ru-RU" dirty="0" smtClean="0">
              <a:latin typeface="Arial Black" pitchFamily="34" charset="0"/>
            </a:endParaRPr>
          </a:p>
          <a:p>
            <a:pPr lvl="0"/>
            <a:r>
              <a:rPr lang="uk-UA" dirty="0" smtClean="0">
                <a:latin typeface="Arial Black" pitchFamily="34" charset="0"/>
              </a:rPr>
              <a:t>Для аналізу даних не використовуються статистичні методи. Результати представлені у вигляді цитат з усної або письмової мови людей. </a:t>
            </a:r>
            <a:r>
              <a:rPr lang="uk-UA" dirty="0" smtClean="0">
                <a:latin typeface="Arial Black" pitchFamily="34" charset="0"/>
              </a:rPr>
              <a:t>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11560" y="2996952"/>
            <a:ext cx="8229600" cy="1399032"/>
          </a:xfrm>
        </p:spPr>
        <p:txBody>
          <a:bodyPr/>
          <a:lstStyle/>
          <a:p>
            <a:pPr algn="ctr"/>
            <a:r>
              <a:rPr lang="uk-UA" dirty="0" smtClean="0">
                <a:latin typeface="Arial Black" pitchFamily="34" charset="0"/>
              </a:rPr>
              <a:t>Дякую за увагу!</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Мета дисципліни</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cs typeface="Aharoni" pitchFamily="2" charset="-79"/>
              </a:rPr>
              <a:t>Сформувати вміння </a:t>
            </a:r>
            <a:r>
              <a:rPr lang="uk-UA" dirty="0" smtClean="0">
                <a:latin typeface="Arial Black" pitchFamily="34" charset="0"/>
                <a:cs typeface="Aharoni" pitchFamily="2" charset="-79"/>
              </a:rPr>
              <a:t>застосовувати якісну стратегію для проведення соціологічних досліджень</a:t>
            </a:r>
            <a:r>
              <a:rPr lang="uk-UA" dirty="0" smtClean="0">
                <a:cs typeface="Aharoni" pitchFamily="2" charset="-79"/>
              </a:rPr>
              <a:t>.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20000"/>
          </a:bodyPr>
          <a:lstStyle/>
          <a:p>
            <a:r>
              <a:rPr lang="uk-UA" dirty="0" smtClean="0">
                <a:latin typeface="Arial Black" pitchFamily="34" charset="0"/>
              </a:rPr>
              <a:t>Якісні методи в соціології це методи, що дозволяють отримати нечислові, нестатистичні, некількісні дані. Не завжди кількісні методи і отримані, з їх допомогою дані, можуть дати інформацію, що цікавить дослідника. Вони дають відповідь на досить прості питання (що стосуються скоріше загальних, середньостатистичних, схожих ситуацій) на кшталт «Скільки?», або «Як?», але не завжди можуть відповісти на питання «Чому?».</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10000"/>
          </a:bodyPr>
          <a:lstStyle/>
          <a:p>
            <a:r>
              <a:rPr lang="uk-UA" dirty="0" smtClean="0">
                <a:latin typeface="Arial Black" pitchFamily="34" charset="0"/>
              </a:rPr>
              <a:t>Саме з глибинними мотивами, прихованими сенсами, унікальним досвідом та специфічними ситуаціями мають справу дослідники, що працюють а рамках якісної стратегії. Таким чином ракурс інтересу дослідника зміщується з об’єктивного, загального на суб’єктивне, індивідуальне та особливе у поведінці, досвіді й діях людей.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Такий фокус дослідницької уваги є затребуваним на сьогоднішній день не тільки з точки зору наукового інтересу, а й з метою практичного застосування, наприклад в маркетингу, рекламі, комунікаціях тощо. </a:t>
            </a:r>
            <a:endParaRPr lang="ru-RU" dirty="0" smtClean="0">
              <a:latin typeface="Arial Black" pitchFamily="34" charset="0"/>
              <a:cs typeface="Aharoni" pitchFamily="2"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a:bodyPr>
          <a:lstStyle/>
          <a:p>
            <a:r>
              <a:rPr lang="uk-UA" dirty="0" smtClean="0">
                <a:latin typeface="Arial Black" pitchFamily="34" charset="0"/>
              </a:rPr>
              <a:t>Даний курс допоможе зрозуміти специфіку якісної стратегії та особливостей її застосування в практичній діяльності соціолога, зорієнтуватись у виборі методів збору інформації, дасть уявлення про способи обробки, аналізу та презентації отриманих даних.</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20000"/>
          </a:bodyPr>
          <a:lstStyle/>
          <a:p>
            <a:r>
              <a:rPr lang="uk-UA" dirty="0" smtClean="0">
                <a:latin typeface="Arial Black" pitchFamily="34" charset="0"/>
              </a:rPr>
              <a:t>Дослідження якісне - це дослідження, де результати отримані не шляхом статистичних процедур або іншими методами математичного підрахунку, а шляхом розкриття сенсу та інтерпретації номінальних відповідей, що виражають суб'єктивну цінність даного предмета з точки зору самого суб'єкта. Цілі такого дослідження полягають у розумінні та інтерпретації суб'єктивного аспекту соціальних процесів.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a:bodyPr>
          <a:lstStyle/>
          <a:p>
            <a:r>
              <a:rPr lang="uk-UA" dirty="0" smtClean="0">
                <a:latin typeface="Arial Black" pitchFamily="34" charset="0"/>
              </a:rPr>
              <a:t>Якісний метод відповідає </a:t>
            </a:r>
            <a:r>
              <a:rPr lang="uk-UA" dirty="0" err="1" smtClean="0">
                <a:latin typeface="Arial Black" pitchFamily="34" charset="0"/>
              </a:rPr>
              <a:t>мікросоціологічному</a:t>
            </a:r>
            <a:r>
              <a:rPr lang="uk-UA" dirty="0" smtClean="0">
                <a:latin typeface="Arial Black" pitchFamily="34" charset="0"/>
              </a:rPr>
              <a:t> напрямку в соціології, так як він служить для вивчення соціальних проблем з точки зору індивідуального, приватного. Якісні дані найчастіше асоціюються з інтерпретаційними методами дослідження і зазвичай вважаються більш «</a:t>
            </a:r>
            <a:r>
              <a:rPr lang="uk-UA" dirty="0" err="1" smtClean="0">
                <a:latin typeface="Arial Black" pitchFamily="34" charset="0"/>
              </a:rPr>
              <a:t>обгрунтованими</a:t>
            </a:r>
            <a:r>
              <a:rPr lang="uk-UA" dirty="0" smtClean="0">
                <a:latin typeface="Arial Black" pitchFamily="34" charset="0"/>
              </a:rPr>
              <a:t>». </a:t>
            </a:r>
            <a:endParaRPr lang="ru-RU"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Arial Black" pitchFamily="34" charset="0"/>
              </a:rPr>
              <a:t>Особливість якісної стратегії</a:t>
            </a:r>
            <a:endParaRPr lang="ru-RU" dirty="0">
              <a:latin typeface="Arial Black" pitchFamily="34" charset="0"/>
            </a:endParaRPr>
          </a:p>
        </p:txBody>
      </p:sp>
      <p:sp>
        <p:nvSpPr>
          <p:cNvPr id="3" name="Содержимое 2"/>
          <p:cNvSpPr>
            <a:spLocks noGrp="1"/>
          </p:cNvSpPr>
          <p:nvPr>
            <p:ph idx="1"/>
          </p:nvPr>
        </p:nvSpPr>
        <p:spPr/>
        <p:txBody>
          <a:bodyPr>
            <a:normAutofit fontScale="92500" lnSpcReduction="10000"/>
          </a:bodyPr>
          <a:lstStyle/>
          <a:p>
            <a:r>
              <a:rPr lang="uk-UA" dirty="0" err="1" smtClean="0">
                <a:latin typeface="Arial Black" pitchFamily="34" charset="0"/>
              </a:rPr>
              <a:t>Обгрунтованість</a:t>
            </a:r>
            <a:r>
              <a:rPr lang="uk-UA" dirty="0" smtClean="0">
                <a:latin typeface="Arial Black" pitchFamily="34" charset="0"/>
              </a:rPr>
              <a:t> у даному випадку означає дослідження, яке дає більш правдиву, яскраву картину досліджуваного феномена. Якісні дані часто вважають більш </a:t>
            </a:r>
            <a:r>
              <a:rPr lang="uk-UA" dirty="0" err="1" smtClean="0">
                <a:latin typeface="Arial Black" pitchFamily="34" charset="0"/>
              </a:rPr>
              <a:t>обгрунтованими</a:t>
            </a:r>
            <a:r>
              <a:rPr lang="uk-UA" dirty="0" smtClean="0">
                <a:latin typeface="Arial Black" pitchFamily="34" charset="0"/>
              </a:rPr>
              <a:t>, ніж кількісні дані, але менш достовірними, тобто вони з меншою ймовірністю будуть застосовуватися до тих людей або феноменів, які відрізняються від досліджуваних.</a:t>
            </a:r>
            <a:endParaRPr lang="ru-RU" dirty="0">
              <a:latin typeface="Arial Black"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TotalTime>
  <Words>564</Words>
  <Application>Microsoft Office PowerPoint</Application>
  <PresentationFormat>Экран (4:3)</PresentationFormat>
  <Paragraphs>34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Яркая</vt:lpstr>
      <vt:lpstr>Якісні методи в соціологічних дослідженнях</vt:lpstr>
      <vt:lpstr>Мета дисципліни</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Особливість якісної стратегії</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ЕМПІРИЧНІ ДОСЛІДЖЕННЯ В СОЦІОЛОГІЇ УПРАВЛІННЯ</dc:title>
  <dc:creator>Таисия</dc:creator>
  <cp:lastModifiedBy> </cp:lastModifiedBy>
  <cp:revision>16</cp:revision>
  <dcterms:created xsi:type="dcterms:W3CDTF">2016-01-21T19:55:15Z</dcterms:created>
  <dcterms:modified xsi:type="dcterms:W3CDTF">2020-09-02T19:31:17Z</dcterms:modified>
</cp:coreProperties>
</file>