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92" r:id="rId4"/>
    <p:sldId id="257" r:id="rId5"/>
    <p:sldId id="258" r:id="rId6"/>
    <p:sldId id="265" r:id="rId7"/>
    <p:sldId id="281" r:id="rId8"/>
    <p:sldId id="282" r:id="rId9"/>
    <p:sldId id="261" r:id="rId10"/>
    <p:sldId id="262" r:id="rId11"/>
    <p:sldId id="263" r:id="rId12"/>
    <p:sldId id="264" r:id="rId13"/>
    <p:sldId id="260" r:id="rId14"/>
    <p:sldId id="293" r:id="rId15"/>
    <p:sldId id="294" r:id="rId16"/>
    <p:sldId id="297" r:id="rId17"/>
    <p:sldId id="295" r:id="rId18"/>
    <p:sldId id="299" r:id="rId19"/>
    <p:sldId id="296" r:id="rId20"/>
    <p:sldId id="298" r:id="rId21"/>
    <p:sldId id="266" r:id="rId22"/>
    <p:sldId id="291" r:id="rId23"/>
    <p:sldId id="284" r:id="rId24"/>
    <p:sldId id="285" r:id="rId25"/>
    <p:sldId id="286" r:id="rId26"/>
    <p:sldId id="300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86323" autoAdjust="0"/>
  </p:normalViewPr>
  <p:slideViewPr>
    <p:cSldViewPr>
      <p:cViewPr varScale="1">
        <p:scale>
          <a:sx n="74" d="100"/>
          <a:sy n="74" d="100"/>
        </p:scale>
        <p:origin x="16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E4840-06EA-4D0B-8AC4-A0BD9D922D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D2C5DE-098F-4EF1-81EA-3B376FA07224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a) common English and German vocabulary:</a:t>
          </a:r>
          <a:r>
            <a:rPr lang="uk-UA" sz="2400" dirty="0" smtClean="0">
              <a:solidFill>
                <a:schemeClr val="tx1"/>
              </a:solidFill>
            </a:rPr>
            <a:t> </a:t>
          </a:r>
          <a:endParaRPr lang="ru-RU" sz="2400" dirty="0">
            <a:solidFill>
              <a:schemeClr val="tx1"/>
            </a:solidFill>
          </a:endParaRPr>
        </a:p>
      </dgm:t>
    </dgm:pt>
    <dgm:pt modelId="{E4909BE0-6939-4AE0-8380-54E6C257DEDA}" type="parTrans" cxnId="{AF435633-4CE7-4E10-B129-50E651C9A576}">
      <dgm:prSet/>
      <dgm:spPr/>
      <dgm:t>
        <a:bodyPr/>
        <a:lstStyle/>
        <a:p>
          <a:endParaRPr lang="ru-RU"/>
        </a:p>
      </dgm:t>
    </dgm:pt>
    <dgm:pt modelId="{EA179CAF-8221-42D4-81A2-2350C3E0F15F}" type="sibTrans" cxnId="{AF435633-4CE7-4E10-B129-50E651C9A576}">
      <dgm:prSet/>
      <dgm:spPr/>
      <dgm:t>
        <a:bodyPr/>
        <a:lstStyle/>
        <a:p>
          <a:endParaRPr lang="ru-RU"/>
        </a:p>
      </dgm:t>
    </dgm:pt>
    <dgm:pt modelId="{21FD4BE0-D7C6-48AC-9AC5-51CAE212F045}">
      <dgm:prSet phldrT="[Текст]" custT="1"/>
      <dgm:spPr/>
      <dgm:t>
        <a:bodyPr/>
        <a:lstStyle/>
        <a:p>
          <a:r>
            <a:rPr lang="en-US" sz="1800" i="1" dirty="0" smtClean="0">
              <a:solidFill>
                <a:srgbClr val="FF0000"/>
              </a:solidFill>
            </a:rPr>
            <a:t>summer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err="1" smtClean="0">
              <a:solidFill>
                <a:srgbClr val="FF0000"/>
              </a:solidFill>
            </a:rPr>
            <a:t>Sommer</a:t>
          </a:r>
          <a:endParaRPr lang="ru-RU" sz="1800" dirty="0"/>
        </a:p>
      </dgm:t>
    </dgm:pt>
    <dgm:pt modelId="{047F650E-4535-4876-A216-05675365B035}" type="parTrans" cxnId="{47458C84-A00C-462B-8563-1B68CC7FAE65}">
      <dgm:prSet/>
      <dgm:spPr/>
      <dgm:t>
        <a:bodyPr/>
        <a:lstStyle/>
        <a:p>
          <a:endParaRPr lang="ru-RU"/>
        </a:p>
      </dgm:t>
    </dgm:pt>
    <dgm:pt modelId="{C923E86F-80C4-4A88-B747-F7F5EDAFC34B}" type="sibTrans" cxnId="{47458C84-A00C-462B-8563-1B68CC7FAE65}">
      <dgm:prSet/>
      <dgm:spPr/>
      <dgm:t>
        <a:bodyPr/>
        <a:lstStyle/>
        <a:p>
          <a:endParaRPr lang="ru-RU"/>
        </a:p>
      </dgm:t>
    </dgm:pt>
    <dgm:pt modelId="{AE36C260-A716-4135-A6FE-47D66D1699B8}">
      <dgm:prSet phldrT="[Текст]" custT="1"/>
      <dgm:spPr/>
      <dgm:t>
        <a:bodyPr/>
        <a:lstStyle/>
        <a:p>
          <a:r>
            <a:rPr lang="en-US" sz="1800" i="1" dirty="0" smtClean="0">
              <a:solidFill>
                <a:srgbClr val="FF0000"/>
              </a:solidFill>
            </a:rPr>
            <a:t>winter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smtClean="0">
              <a:solidFill>
                <a:srgbClr val="FF0000"/>
              </a:solidFill>
            </a:rPr>
            <a:t>Winter</a:t>
          </a:r>
          <a:r>
            <a:rPr lang="uk-UA" sz="1800" i="1" dirty="0" smtClean="0"/>
            <a:t>,</a:t>
          </a:r>
          <a:endParaRPr lang="ru-RU" sz="1800" dirty="0"/>
        </a:p>
      </dgm:t>
    </dgm:pt>
    <dgm:pt modelId="{C6541890-5BB8-4FCF-8195-4ADF2B8D0598}" type="parTrans" cxnId="{CAF98527-E62C-499E-9EE4-1CA22FC9AC83}">
      <dgm:prSet/>
      <dgm:spPr/>
      <dgm:t>
        <a:bodyPr/>
        <a:lstStyle/>
        <a:p>
          <a:endParaRPr lang="ru-RU"/>
        </a:p>
      </dgm:t>
    </dgm:pt>
    <dgm:pt modelId="{337EB39D-7581-45B6-B58A-E1FFB5400DF8}" type="sibTrans" cxnId="{CAF98527-E62C-499E-9EE4-1CA22FC9AC83}">
      <dgm:prSet/>
      <dgm:spPr/>
      <dgm:t>
        <a:bodyPr/>
        <a:lstStyle/>
        <a:p>
          <a:endParaRPr lang="ru-RU"/>
        </a:p>
      </dgm:t>
    </dgm:pt>
    <dgm:pt modelId="{17553B5A-6912-48E5-A1D6-1F762F9EA195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b</a:t>
          </a:r>
          <a:r>
            <a:rPr lang="uk-UA" sz="2400" dirty="0" smtClean="0">
              <a:solidFill>
                <a:schemeClr val="tx1"/>
              </a:solidFill>
            </a:rPr>
            <a:t>) </a:t>
          </a:r>
          <a:r>
            <a:rPr lang="en-US" sz="2400" dirty="0" smtClean="0">
              <a:solidFill>
                <a:schemeClr val="tx1"/>
              </a:solidFill>
            </a:rPr>
            <a:t>alike English and French words: </a:t>
          </a:r>
          <a:endParaRPr lang="ru-RU" sz="2400" dirty="0">
            <a:solidFill>
              <a:schemeClr val="tx1"/>
            </a:solidFill>
          </a:endParaRPr>
        </a:p>
      </dgm:t>
    </dgm:pt>
    <dgm:pt modelId="{B93BCA47-B747-4F03-BBDC-B6EDF1437165}" type="parTrans" cxnId="{65799AA9-B0D1-4CE9-866E-595EA69F9B43}">
      <dgm:prSet/>
      <dgm:spPr/>
      <dgm:t>
        <a:bodyPr/>
        <a:lstStyle/>
        <a:p>
          <a:endParaRPr lang="ru-RU"/>
        </a:p>
      </dgm:t>
    </dgm:pt>
    <dgm:pt modelId="{E4AB8D94-7FE8-4D1E-A8C8-B00B107E1E79}" type="sibTrans" cxnId="{65799AA9-B0D1-4CE9-866E-595EA69F9B43}">
      <dgm:prSet/>
      <dgm:spPr/>
      <dgm:t>
        <a:bodyPr/>
        <a:lstStyle/>
        <a:p>
          <a:endParaRPr lang="ru-RU"/>
        </a:p>
      </dgm:t>
    </dgm:pt>
    <dgm:pt modelId="{EEC8DCC6-5BBE-473D-8F93-E13CEACED52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autumn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err="1" smtClean="0">
              <a:solidFill>
                <a:srgbClr val="FF0000"/>
              </a:solidFill>
            </a:rPr>
            <a:t>automne</a:t>
          </a:r>
          <a:r>
            <a:rPr lang="uk-UA" sz="1800" i="1" dirty="0" smtClean="0"/>
            <a:t>, </a:t>
          </a:r>
          <a:endParaRPr lang="ru-RU" sz="800" dirty="0"/>
        </a:p>
      </dgm:t>
    </dgm:pt>
    <dgm:pt modelId="{E01C2765-7283-4F40-9B9D-117551104601}" type="parTrans" cxnId="{A6E936A8-8312-4AB8-AB6D-E8C2972583BE}">
      <dgm:prSet/>
      <dgm:spPr/>
      <dgm:t>
        <a:bodyPr/>
        <a:lstStyle/>
        <a:p>
          <a:endParaRPr lang="ru-RU"/>
        </a:p>
      </dgm:t>
    </dgm:pt>
    <dgm:pt modelId="{3116220A-6B68-4EE6-A411-1E42B8F9F71C}" type="sibTrans" cxnId="{A6E936A8-8312-4AB8-AB6D-E8C2972583BE}">
      <dgm:prSet/>
      <dgm:spPr/>
      <dgm:t>
        <a:bodyPr/>
        <a:lstStyle/>
        <a:p>
          <a:endParaRPr lang="ru-RU"/>
        </a:p>
      </dgm:t>
    </dgm:pt>
    <dgm:pt modelId="{83E66920-2C45-4291-A3C8-6A33D87F635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</a:rPr>
            <a:t>c</a:t>
          </a:r>
          <a:r>
            <a:rPr lang="uk-UA" sz="2400" dirty="0" smtClean="0">
              <a:solidFill>
                <a:schemeClr val="tx1"/>
              </a:solidFill>
            </a:rPr>
            <a:t>) </a:t>
          </a:r>
          <a:r>
            <a:rPr lang="en-US" sz="2400" dirty="0" smtClean="0">
              <a:solidFill>
                <a:schemeClr val="tx1"/>
              </a:solidFill>
            </a:rPr>
            <a:t>similar aspects in pronunciation:  </a:t>
          </a:r>
          <a:endParaRPr lang="ru-RU" sz="2400" dirty="0" smtClean="0">
            <a:solidFill>
              <a:schemeClr val="tx1"/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C124A83D-6FBF-41C9-A2AD-F1E431D4A18C}" type="parTrans" cxnId="{9FA00CF2-BA6E-43E9-BB2F-EF77B68B8D4B}">
      <dgm:prSet/>
      <dgm:spPr/>
      <dgm:t>
        <a:bodyPr/>
        <a:lstStyle/>
        <a:p>
          <a:endParaRPr lang="ru-RU"/>
        </a:p>
      </dgm:t>
    </dgm:pt>
    <dgm:pt modelId="{6EFDEED9-698D-4A68-821B-6D35B3A059FA}" type="sibTrans" cxnId="{9FA00CF2-BA6E-43E9-BB2F-EF77B68B8D4B}">
      <dgm:prSet/>
      <dgm:spPr/>
      <dgm:t>
        <a:bodyPr/>
        <a:lstStyle/>
        <a:p>
          <a:endParaRPr lang="ru-RU"/>
        </a:p>
      </dgm:t>
    </dgm:pt>
    <dgm:pt modelId="{B79C53DA-96BE-46E8-818C-CD5376BF229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light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daughter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know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gnaw</a:t>
          </a:r>
          <a:r>
            <a:rPr lang="en-US" sz="1800" dirty="0" smtClean="0"/>
            <a:t>, </a:t>
          </a:r>
          <a:endParaRPr lang="ru-RU" sz="1800" dirty="0"/>
        </a:p>
      </dgm:t>
    </dgm:pt>
    <dgm:pt modelId="{33D95A25-8A51-4759-BEAF-68CCE9F25FC7}" type="parTrans" cxnId="{46416241-990A-4737-B432-77F1AC0BA905}">
      <dgm:prSet/>
      <dgm:spPr/>
      <dgm:t>
        <a:bodyPr/>
        <a:lstStyle/>
        <a:p>
          <a:endParaRPr lang="ru-RU"/>
        </a:p>
      </dgm:t>
    </dgm:pt>
    <dgm:pt modelId="{AE9787F6-E08F-4372-9294-66397F9D3B7F}" type="sibTrans" cxnId="{46416241-990A-4737-B432-77F1AC0BA905}">
      <dgm:prSet/>
      <dgm:spPr/>
      <dgm:t>
        <a:bodyPr/>
        <a:lstStyle/>
        <a:p>
          <a:endParaRPr lang="ru-RU"/>
        </a:p>
      </dgm:t>
    </dgm:pt>
    <dgm:pt modelId="{531A1A50-848E-4C05-8609-77143564CE18}">
      <dgm:prSet phldrT="[Текст]" custT="1"/>
      <dgm:spPr/>
      <dgm:t>
        <a:bodyPr/>
        <a:lstStyle/>
        <a:p>
          <a:r>
            <a:rPr lang="en-US" sz="1800" i="1" dirty="0" smtClean="0">
              <a:solidFill>
                <a:srgbClr val="FF0000"/>
              </a:solidFill>
            </a:rPr>
            <a:t>sit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err="1" smtClean="0">
              <a:solidFill>
                <a:srgbClr val="FF0000"/>
              </a:solidFill>
            </a:rPr>
            <a:t>sitzen</a:t>
          </a:r>
          <a:r>
            <a:rPr lang="uk-UA" sz="1800" dirty="0" smtClean="0"/>
            <a:t> </a:t>
          </a:r>
          <a:r>
            <a:rPr lang="en-US" sz="1800" dirty="0" err="1" smtClean="0"/>
            <a:t>etc</a:t>
          </a:r>
          <a:r>
            <a:rPr lang="uk-UA" sz="1800" dirty="0" smtClean="0"/>
            <a:t>.</a:t>
          </a:r>
          <a:r>
            <a:rPr lang="en-US" sz="1800" dirty="0" smtClean="0"/>
            <a:t>;</a:t>
          </a:r>
          <a:r>
            <a:rPr lang="uk-UA" sz="1800" i="1" dirty="0" smtClean="0"/>
            <a:t> </a:t>
          </a:r>
          <a:endParaRPr lang="ru-RU" sz="1800" dirty="0"/>
        </a:p>
      </dgm:t>
    </dgm:pt>
    <dgm:pt modelId="{575AE4F7-792C-48C2-B19E-EC60DEFAC59B}" type="parTrans" cxnId="{929FB180-C379-469B-A419-40ADB662AFB7}">
      <dgm:prSet/>
      <dgm:spPr/>
      <dgm:t>
        <a:bodyPr/>
        <a:lstStyle/>
        <a:p>
          <a:endParaRPr lang="ru-RU"/>
        </a:p>
      </dgm:t>
    </dgm:pt>
    <dgm:pt modelId="{2EC39CB1-D5B0-4220-84C6-F49768988982}" type="sibTrans" cxnId="{929FB180-C379-469B-A419-40ADB662AFB7}">
      <dgm:prSet/>
      <dgm:spPr/>
      <dgm:t>
        <a:bodyPr/>
        <a:lstStyle/>
        <a:p>
          <a:endParaRPr lang="ru-RU"/>
        </a:p>
      </dgm:t>
    </dgm:pt>
    <dgm:pt modelId="{F8F49AAC-6C59-41A4-9295-CD5A31994D1D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d</a:t>
          </a:r>
          <a:r>
            <a:rPr lang="uk-UA" sz="2400" dirty="0" smtClean="0">
              <a:solidFill>
                <a:schemeClr val="tx1"/>
              </a:solidFill>
            </a:rPr>
            <a:t>) </a:t>
          </a:r>
          <a:r>
            <a:rPr lang="en-US" sz="2400" dirty="0" smtClean="0">
              <a:solidFill>
                <a:schemeClr val="tx1"/>
              </a:solidFill>
            </a:rPr>
            <a:t>differences in grammar</a:t>
          </a:r>
          <a:endParaRPr lang="ru-RU" sz="2400" dirty="0">
            <a:solidFill>
              <a:schemeClr val="tx1"/>
            </a:solidFill>
          </a:endParaRPr>
        </a:p>
      </dgm:t>
    </dgm:pt>
    <dgm:pt modelId="{3E738202-50CE-4EAF-AC32-82BD960836D5}" type="parTrans" cxnId="{F5EFDA7A-7413-4C33-8327-AAA95B6014F7}">
      <dgm:prSet/>
      <dgm:spPr/>
      <dgm:t>
        <a:bodyPr/>
        <a:lstStyle/>
        <a:p>
          <a:endParaRPr lang="ru-RU"/>
        </a:p>
      </dgm:t>
    </dgm:pt>
    <dgm:pt modelId="{CDA45C0C-21B5-426A-8FF3-706A604D6744}" type="sibTrans" cxnId="{F5EFDA7A-7413-4C33-8327-AAA95B6014F7}">
      <dgm:prSet/>
      <dgm:spPr/>
      <dgm:t>
        <a:bodyPr/>
        <a:lstStyle/>
        <a:p>
          <a:endParaRPr lang="ru-RU"/>
        </a:p>
      </dgm:t>
    </dgm:pt>
    <dgm:pt modelId="{E9C9FA45-2B60-42EB-B92F-495E590DAA1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man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foot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goose</a:t>
          </a:r>
          <a:r>
            <a:rPr lang="uk-UA" sz="1800" i="1" dirty="0" smtClean="0"/>
            <a:t>, </a:t>
          </a:r>
          <a:endParaRPr lang="ru-RU" sz="1800" dirty="0"/>
        </a:p>
      </dgm:t>
    </dgm:pt>
    <dgm:pt modelId="{620E8F33-6EF9-40E8-800C-60AB6658B7F5}" type="parTrans" cxnId="{FB50B115-A1D8-4FF6-8C33-DC052CC1EE34}">
      <dgm:prSet/>
      <dgm:spPr/>
      <dgm:t>
        <a:bodyPr/>
        <a:lstStyle/>
        <a:p>
          <a:endParaRPr lang="ru-RU"/>
        </a:p>
      </dgm:t>
    </dgm:pt>
    <dgm:pt modelId="{D1E64A60-34C1-43CB-B6A7-C55C6CC2A924}" type="sibTrans" cxnId="{FB50B115-A1D8-4FF6-8C33-DC052CC1EE34}">
      <dgm:prSet/>
      <dgm:spPr/>
      <dgm:t>
        <a:bodyPr/>
        <a:lstStyle/>
        <a:p>
          <a:endParaRPr lang="ru-RU"/>
        </a:p>
      </dgm:t>
    </dgm:pt>
    <dgm:pt modelId="{11A3816A-3753-4185-A31F-811629CF7CE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river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err="1" smtClean="0">
              <a:solidFill>
                <a:srgbClr val="FF0000"/>
              </a:solidFill>
            </a:rPr>
            <a:t>rivière</a:t>
          </a:r>
          <a:r>
            <a:rPr lang="uk-UA" sz="1800" i="1" dirty="0" smtClean="0"/>
            <a:t>, </a:t>
          </a:r>
          <a:endParaRPr lang="ru-RU" sz="800" dirty="0"/>
        </a:p>
      </dgm:t>
    </dgm:pt>
    <dgm:pt modelId="{25F3BECB-868E-43AD-80BC-8636028F9E11}" type="parTrans" cxnId="{6E3518C8-6351-40CC-B4F2-180790D48957}">
      <dgm:prSet/>
      <dgm:spPr/>
      <dgm:t>
        <a:bodyPr/>
        <a:lstStyle/>
        <a:p>
          <a:endParaRPr lang="ru-RU"/>
        </a:p>
      </dgm:t>
    </dgm:pt>
    <dgm:pt modelId="{687721BA-1EDE-472E-8C29-0F4EAC8B040A}" type="sibTrans" cxnId="{6E3518C8-6351-40CC-B4F2-180790D48957}">
      <dgm:prSet/>
      <dgm:spPr/>
      <dgm:t>
        <a:bodyPr/>
        <a:lstStyle/>
        <a:p>
          <a:endParaRPr lang="ru-RU"/>
        </a:p>
      </dgm:t>
    </dgm:pt>
    <dgm:pt modelId="{C1BF8735-6EC6-499D-9B61-2CCD276F6AC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modest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err="1" smtClean="0">
              <a:solidFill>
                <a:srgbClr val="FF0000"/>
              </a:solidFill>
            </a:rPr>
            <a:t>modeste</a:t>
          </a:r>
          <a:r>
            <a:rPr lang="uk-UA" sz="1800" i="1" dirty="0" smtClean="0"/>
            <a:t>, </a:t>
          </a:r>
          <a:endParaRPr lang="ru-RU" sz="800" dirty="0"/>
        </a:p>
      </dgm:t>
    </dgm:pt>
    <dgm:pt modelId="{875EC1CA-1EFA-499C-BBDA-2617D0AA44F7}" type="parTrans" cxnId="{12E1B95C-DA09-4AC1-9716-681CD3CACF83}">
      <dgm:prSet/>
      <dgm:spPr/>
      <dgm:t>
        <a:bodyPr/>
        <a:lstStyle/>
        <a:p>
          <a:endParaRPr lang="ru-RU"/>
        </a:p>
      </dgm:t>
    </dgm:pt>
    <dgm:pt modelId="{480FEA0E-0543-413C-981B-CCD3845441B0}" type="sibTrans" cxnId="{12E1B95C-DA09-4AC1-9716-681CD3CACF83}">
      <dgm:prSet/>
      <dgm:spPr/>
      <dgm:t>
        <a:bodyPr/>
        <a:lstStyle/>
        <a:p>
          <a:endParaRPr lang="ru-RU"/>
        </a:p>
      </dgm:t>
    </dgm:pt>
    <dgm:pt modelId="{F3E295D6-789B-49F6-9D98-907ED0DB0A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change</a:t>
          </a:r>
          <a:r>
            <a:rPr lang="uk-UA" sz="1800" i="1" dirty="0" smtClean="0"/>
            <a:t> </a:t>
          </a:r>
          <a:r>
            <a:rPr lang="en-US" sz="1800" i="1" dirty="0" smtClean="0"/>
            <a:t>&amp;</a:t>
          </a:r>
          <a:r>
            <a:rPr lang="uk-UA" sz="1800" i="1" dirty="0" smtClean="0"/>
            <a:t> </a:t>
          </a:r>
          <a:r>
            <a:rPr lang="en-US" sz="1800" i="1" dirty="0" smtClean="0">
              <a:solidFill>
                <a:srgbClr val="FF0000"/>
              </a:solidFill>
            </a:rPr>
            <a:t>changer</a:t>
          </a:r>
          <a:r>
            <a:rPr lang="en-US" sz="1800" i="1" dirty="0" smtClean="0"/>
            <a:t> </a:t>
          </a:r>
          <a:r>
            <a:rPr lang="en-US" sz="1800" dirty="0" err="1" smtClean="0"/>
            <a:t>etc</a:t>
          </a:r>
          <a:r>
            <a:rPr lang="uk-UA" sz="1800" dirty="0" smtClean="0"/>
            <a:t>.</a:t>
          </a:r>
          <a:r>
            <a:rPr lang="en-US" sz="1800" dirty="0" smtClean="0"/>
            <a:t>;</a:t>
          </a:r>
          <a:endParaRPr lang="ru-RU" sz="800" dirty="0"/>
        </a:p>
      </dgm:t>
    </dgm:pt>
    <dgm:pt modelId="{E618D4A5-AD4C-4DBB-BDED-FEA9290CB930}" type="parTrans" cxnId="{8299DC9C-DB33-4C7B-A987-830A3E90DEA5}">
      <dgm:prSet/>
      <dgm:spPr/>
      <dgm:t>
        <a:bodyPr/>
        <a:lstStyle/>
        <a:p>
          <a:endParaRPr lang="ru-RU"/>
        </a:p>
      </dgm:t>
    </dgm:pt>
    <dgm:pt modelId="{6F20000A-0FED-4213-9483-90D4BB914756}" type="sibTrans" cxnId="{8299DC9C-DB33-4C7B-A987-830A3E90DEA5}">
      <dgm:prSet/>
      <dgm:spPr/>
      <dgm:t>
        <a:bodyPr/>
        <a:lstStyle/>
        <a:p>
          <a:endParaRPr lang="ru-RU"/>
        </a:p>
      </dgm:t>
    </dgm:pt>
    <dgm:pt modelId="{D9E750A1-CE14-467F-A02D-334BF419FB4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en-US" sz="1800" i="1" dirty="0" smtClean="0">
              <a:solidFill>
                <a:srgbClr val="FF0000"/>
              </a:solidFill>
            </a:rPr>
            <a:t>bough, rough, through, cough</a:t>
          </a:r>
          <a:r>
            <a:rPr lang="en-US" sz="1800" i="1" dirty="0" smtClean="0"/>
            <a:t>;</a:t>
          </a:r>
          <a:endParaRPr lang="ru-RU" sz="1800" i="1" dirty="0" smtClean="0"/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B921A692-FBF6-49DF-B6BE-C11EDBE71771}" type="parTrans" cxnId="{05CA4748-ED95-4EAE-AB9A-351719640F4C}">
      <dgm:prSet/>
      <dgm:spPr/>
      <dgm:t>
        <a:bodyPr/>
        <a:lstStyle/>
        <a:p>
          <a:endParaRPr lang="ru-RU"/>
        </a:p>
      </dgm:t>
    </dgm:pt>
    <dgm:pt modelId="{7F86D1FA-D4C4-4D4C-854B-C26E049DCCCB}" type="sibTrans" cxnId="{05CA4748-ED95-4EAE-AB9A-351719640F4C}">
      <dgm:prSet/>
      <dgm:spPr/>
      <dgm:t>
        <a:bodyPr/>
        <a:lstStyle/>
        <a:p>
          <a:endParaRPr lang="ru-RU"/>
        </a:p>
      </dgm:t>
    </dgm:pt>
    <dgm:pt modelId="{F27F1D48-BC54-4B94-A9DB-89B4958CDF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sheep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deer</a:t>
          </a:r>
          <a:endParaRPr lang="ru-RU" sz="1800" dirty="0"/>
        </a:p>
      </dgm:t>
    </dgm:pt>
    <dgm:pt modelId="{76A310C5-7529-40B8-B877-046039A413D2}" type="parTrans" cxnId="{448F9B03-01F0-4A45-BEEF-BFECBA529E1C}">
      <dgm:prSet/>
      <dgm:spPr/>
      <dgm:t>
        <a:bodyPr/>
        <a:lstStyle/>
        <a:p>
          <a:endParaRPr lang="ru-RU"/>
        </a:p>
      </dgm:t>
    </dgm:pt>
    <dgm:pt modelId="{721D255E-92EE-4A77-9BAF-1DCFF14F1C8F}" type="sibTrans" cxnId="{448F9B03-01F0-4A45-BEEF-BFECBA529E1C}">
      <dgm:prSet/>
      <dgm:spPr/>
      <dgm:t>
        <a:bodyPr/>
        <a:lstStyle/>
        <a:p>
          <a:endParaRPr lang="ru-RU"/>
        </a:p>
      </dgm:t>
    </dgm:pt>
    <dgm:pt modelId="{05D4366A-DEFE-4737-98D6-728EC79E97A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i="1" dirty="0" smtClean="0">
              <a:solidFill>
                <a:srgbClr val="FF0000"/>
              </a:solidFill>
            </a:rPr>
            <a:t>may</a:t>
          </a:r>
          <a:r>
            <a:rPr lang="uk-UA" sz="1800" i="1" dirty="0" smtClean="0"/>
            <a:t>, </a:t>
          </a:r>
          <a:r>
            <a:rPr lang="en-US" sz="1800" i="1" dirty="0" smtClean="0">
              <a:solidFill>
                <a:srgbClr val="FF0000"/>
              </a:solidFill>
            </a:rPr>
            <a:t>will</a:t>
          </a:r>
          <a:endParaRPr lang="ru-RU" sz="1800" dirty="0"/>
        </a:p>
      </dgm:t>
    </dgm:pt>
    <dgm:pt modelId="{F6872952-572C-4DC3-82A5-926446E98BCE}" type="parTrans" cxnId="{AF5488E4-C854-4282-8D73-387771D62536}">
      <dgm:prSet/>
      <dgm:spPr/>
      <dgm:t>
        <a:bodyPr/>
        <a:lstStyle/>
        <a:p>
          <a:endParaRPr lang="ru-RU"/>
        </a:p>
      </dgm:t>
    </dgm:pt>
    <dgm:pt modelId="{67FE0F4D-9830-4F10-B078-8EE8EBD80C22}" type="sibTrans" cxnId="{AF5488E4-C854-4282-8D73-387771D62536}">
      <dgm:prSet/>
      <dgm:spPr/>
      <dgm:t>
        <a:bodyPr/>
        <a:lstStyle/>
        <a:p>
          <a:endParaRPr lang="ru-RU"/>
        </a:p>
      </dgm:t>
    </dgm:pt>
    <dgm:pt modelId="{C4C9861F-47D3-4942-9695-3F96638F9A29}" type="pres">
      <dgm:prSet presAssocID="{471E4840-06EA-4D0B-8AC4-A0BD9D922D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B5D7D-45A7-49C7-8036-0F884D767CD9}" type="pres">
      <dgm:prSet presAssocID="{BCD2C5DE-098F-4EF1-81EA-3B376FA07224}" presName="composite" presStyleCnt="0"/>
      <dgm:spPr/>
    </dgm:pt>
    <dgm:pt modelId="{AB8DE62E-89F3-405C-9AA6-92735FAE2269}" type="pres">
      <dgm:prSet presAssocID="{BCD2C5DE-098F-4EF1-81EA-3B376FA07224}" presName="parentText" presStyleLbl="alignNode1" presStyleIdx="0" presStyleCnt="4" custScaleX="426193" custLinFactX="-55153" custLinFactNeighborX="-100000" custLinFactNeighborY="-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992B7-67E7-4EA1-8B3F-80F36A685115}" type="pres">
      <dgm:prSet presAssocID="{BCD2C5DE-098F-4EF1-81EA-3B376FA07224}" presName="descendantText" presStyleLbl="alignAcc1" presStyleIdx="0" presStyleCnt="4" custAng="0" custScaleX="62421" custScaleY="118202" custLinFactNeighborX="11166" custLinFactNeighborY="-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B57E-0F51-4EB3-9808-6609A4561FF4}" type="pres">
      <dgm:prSet presAssocID="{EA179CAF-8221-42D4-81A2-2350C3E0F15F}" presName="sp" presStyleCnt="0"/>
      <dgm:spPr/>
    </dgm:pt>
    <dgm:pt modelId="{80C12092-266E-48E9-8A8F-0893493D0CFA}" type="pres">
      <dgm:prSet presAssocID="{17553B5A-6912-48E5-A1D6-1F762F9EA195}" presName="composite" presStyleCnt="0"/>
      <dgm:spPr/>
    </dgm:pt>
    <dgm:pt modelId="{07A301D1-D569-44C5-9DFC-3677C7EE137A}" type="pres">
      <dgm:prSet presAssocID="{17553B5A-6912-48E5-A1D6-1F762F9EA195}" presName="parentText" presStyleLbl="alignNode1" presStyleIdx="1" presStyleCnt="4" custScaleX="429862" custLinFactNeighborX="-92448" custLinFactNeighborY="-18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25FB0-6A12-4FBB-BC53-477863A7061E}" type="pres">
      <dgm:prSet presAssocID="{17553B5A-6912-48E5-A1D6-1F762F9EA195}" presName="descendantText" presStyleLbl="alignAcc1" presStyleIdx="1" presStyleCnt="4" custScaleX="69535" custScaleY="195474" custLinFactNeighborX="11411" custLinFactNeighborY="-1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B7180-6E70-4E98-8F4F-8AE0C367C404}" type="pres">
      <dgm:prSet presAssocID="{E4AB8D94-7FE8-4D1E-A8C8-B00B107E1E79}" presName="sp" presStyleCnt="0"/>
      <dgm:spPr/>
    </dgm:pt>
    <dgm:pt modelId="{158A681D-1AD8-4DFD-8635-93D867858D97}" type="pres">
      <dgm:prSet presAssocID="{83E66920-2C45-4291-A3C8-6A33D87F6354}" presName="composite" presStyleCnt="0"/>
      <dgm:spPr/>
    </dgm:pt>
    <dgm:pt modelId="{77783A04-AAF9-48DC-8D25-FDFA137E008C}" type="pres">
      <dgm:prSet presAssocID="{83E66920-2C45-4291-A3C8-6A33D87F6354}" presName="parentText" presStyleLbl="alignNode1" presStyleIdx="2" presStyleCnt="4" custScaleX="422423" custLinFactNeighborX="-83458" custLinFactNeighborY="-6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6DDD8-DAB4-41A8-92A4-DAA8C6E817B6}" type="pres">
      <dgm:prSet presAssocID="{83E66920-2C45-4291-A3C8-6A33D87F6354}" presName="descendantText" presStyleLbl="alignAcc1" presStyleIdx="2" presStyleCnt="4" custScaleX="64566" custLinFactNeighborX="11255" custLinFactNeighborY="2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5F6A-7F2D-4F5A-AFDA-A3D09CF7A91F}" type="pres">
      <dgm:prSet presAssocID="{6EFDEED9-698D-4A68-821B-6D35B3A059FA}" presName="sp" presStyleCnt="0"/>
      <dgm:spPr/>
    </dgm:pt>
    <dgm:pt modelId="{CAEB7FAA-4091-488E-9C39-C0A63B16D6B9}" type="pres">
      <dgm:prSet presAssocID="{F8F49AAC-6C59-41A4-9295-CD5A31994D1D}" presName="composite" presStyleCnt="0"/>
      <dgm:spPr/>
    </dgm:pt>
    <dgm:pt modelId="{2D5695D4-B310-4A07-A98E-9131931DA85D}" type="pres">
      <dgm:prSet presAssocID="{F8F49AAC-6C59-41A4-9295-CD5A31994D1D}" presName="parentText" presStyleLbl="alignNode1" presStyleIdx="3" presStyleCnt="4" custScaleX="415264" custLinFactNeighborX="-92448" custLinFactNeighborY="-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B9A3-4B8D-491F-8393-D01F89B0D1BF}" type="pres">
      <dgm:prSet presAssocID="{F8F49AAC-6C59-41A4-9295-CD5A31994D1D}" presName="descendantText" presStyleLbl="alignAcc1" presStyleIdx="3" presStyleCnt="4" custScaleX="51189" custScaleY="101178" custLinFactNeighborX="12449" custLinFactNeighborY="1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488E4-C854-4282-8D73-387771D62536}" srcId="{F8F49AAC-6C59-41A4-9295-CD5A31994D1D}" destId="{05D4366A-DEFE-4737-98D6-728EC79E97AB}" srcOrd="2" destOrd="0" parTransId="{F6872952-572C-4DC3-82A5-926446E98BCE}" sibTransId="{67FE0F4D-9830-4F10-B078-8EE8EBD80C22}"/>
    <dgm:cxn modelId="{2740E391-04D5-4855-8397-5E602037B2EC}" type="presOf" srcId="{C1BF8735-6EC6-499D-9B61-2CCD276F6AC6}" destId="{67425FB0-6A12-4FBB-BC53-477863A7061E}" srcOrd="0" destOrd="2" presId="urn:microsoft.com/office/officeart/2005/8/layout/chevron2"/>
    <dgm:cxn modelId="{8299DC9C-DB33-4C7B-A987-830A3E90DEA5}" srcId="{17553B5A-6912-48E5-A1D6-1F762F9EA195}" destId="{F3E295D6-789B-49F6-9D98-907ED0DB0AAB}" srcOrd="3" destOrd="0" parTransId="{E618D4A5-AD4C-4DBB-BDED-FEA9290CB930}" sibTransId="{6F20000A-0FED-4213-9483-90D4BB914756}"/>
    <dgm:cxn modelId="{BFAC4E2A-B0D2-4525-B6B5-3510986977B3}" type="presOf" srcId="{17553B5A-6912-48E5-A1D6-1F762F9EA195}" destId="{07A301D1-D569-44C5-9DFC-3677C7EE137A}" srcOrd="0" destOrd="0" presId="urn:microsoft.com/office/officeart/2005/8/layout/chevron2"/>
    <dgm:cxn modelId="{D78EC174-BABD-4087-A4A6-EEE1F8B5B829}" type="presOf" srcId="{AE36C260-A716-4135-A6FE-47D66D1699B8}" destId="{D83992B7-67E7-4EA1-8B3F-80F36A685115}" srcOrd="0" destOrd="1" presId="urn:microsoft.com/office/officeart/2005/8/layout/chevron2"/>
    <dgm:cxn modelId="{46416241-990A-4737-B432-77F1AC0BA905}" srcId="{83E66920-2C45-4291-A3C8-6A33D87F6354}" destId="{B79C53DA-96BE-46E8-818C-CD5376BF229F}" srcOrd="0" destOrd="0" parTransId="{33D95A25-8A51-4759-BEAF-68CCE9F25FC7}" sibTransId="{AE9787F6-E08F-4372-9294-66397F9D3B7F}"/>
    <dgm:cxn modelId="{5F2D1F42-DA81-4A61-97DA-9B13309D0A60}" type="presOf" srcId="{F3E295D6-789B-49F6-9D98-907ED0DB0AAB}" destId="{67425FB0-6A12-4FBB-BC53-477863A7061E}" srcOrd="0" destOrd="3" presId="urn:microsoft.com/office/officeart/2005/8/layout/chevron2"/>
    <dgm:cxn modelId="{C1C9991F-2CCE-49FD-99D8-4F67333D6096}" type="presOf" srcId="{83E66920-2C45-4291-A3C8-6A33D87F6354}" destId="{77783A04-AAF9-48DC-8D25-FDFA137E008C}" srcOrd="0" destOrd="0" presId="urn:microsoft.com/office/officeart/2005/8/layout/chevron2"/>
    <dgm:cxn modelId="{65799AA9-B0D1-4CE9-866E-595EA69F9B43}" srcId="{471E4840-06EA-4D0B-8AC4-A0BD9D922DD0}" destId="{17553B5A-6912-48E5-A1D6-1F762F9EA195}" srcOrd="1" destOrd="0" parTransId="{B93BCA47-B747-4F03-BBDC-B6EDF1437165}" sibTransId="{E4AB8D94-7FE8-4D1E-A8C8-B00B107E1E79}"/>
    <dgm:cxn modelId="{9FA00CF2-BA6E-43E9-BB2F-EF77B68B8D4B}" srcId="{471E4840-06EA-4D0B-8AC4-A0BD9D922DD0}" destId="{83E66920-2C45-4291-A3C8-6A33D87F6354}" srcOrd="2" destOrd="0" parTransId="{C124A83D-6FBF-41C9-A2AD-F1E431D4A18C}" sibTransId="{6EFDEED9-698D-4A68-821B-6D35B3A059FA}"/>
    <dgm:cxn modelId="{6E3518C8-6351-40CC-B4F2-180790D48957}" srcId="{17553B5A-6912-48E5-A1D6-1F762F9EA195}" destId="{11A3816A-3753-4185-A31F-811629CF7CE4}" srcOrd="1" destOrd="0" parTransId="{25F3BECB-868E-43AD-80BC-8636028F9E11}" sibTransId="{687721BA-1EDE-472E-8C29-0F4EAC8B040A}"/>
    <dgm:cxn modelId="{448F9B03-01F0-4A45-BEEF-BFECBA529E1C}" srcId="{F8F49AAC-6C59-41A4-9295-CD5A31994D1D}" destId="{F27F1D48-BC54-4B94-A9DB-89B4958CDF9E}" srcOrd="1" destOrd="0" parTransId="{76A310C5-7529-40B8-B877-046039A413D2}" sibTransId="{721D255E-92EE-4A77-9BAF-1DCFF14F1C8F}"/>
    <dgm:cxn modelId="{A6E936A8-8312-4AB8-AB6D-E8C2972583BE}" srcId="{17553B5A-6912-48E5-A1D6-1F762F9EA195}" destId="{EEC8DCC6-5BBE-473D-8F93-E13CEACED520}" srcOrd="0" destOrd="0" parTransId="{E01C2765-7283-4F40-9B9D-117551104601}" sibTransId="{3116220A-6B68-4EE6-A411-1E42B8F9F71C}"/>
    <dgm:cxn modelId="{12E1B95C-DA09-4AC1-9716-681CD3CACF83}" srcId="{17553B5A-6912-48E5-A1D6-1F762F9EA195}" destId="{C1BF8735-6EC6-499D-9B61-2CCD276F6AC6}" srcOrd="2" destOrd="0" parTransId="{875EC1CA-1EFA-499C-BBDA-2617D0AA44F7}" sibTransId="{480FEA0E-0543-413C-981B-CCD3845441B0}"/>
    <dgm:cxn modelId="{3DEA1931-BECD-43BE-9700-BE43B0D64E3B}" type="presOf" srcId="{05D4366A-DEFE-4737-98D6-728EC79E97AB}" destId="{B82EB9A3-4B8D-491F-8393-D01F89B0D1BF}" srcOrd="0" destOrd="2" presId="urn:microsoft.com/office/officeart/2005/8/layout/chevron2"/>
    <dgm:cxn modelId="{9B3B4385-61E6-43AA-8C50-3754226AD3A2}" type="presOf" srcId="{531A1A50-848E-4C05-8609-77143564CE18}" destId="{D83992B7-67E7-4EA1-8B3F-80F36A685115}" srcOrd="0" destOrd="2" presId="urn:microsoft.com/office/officeart/2005/8/layout/chevron2"/>
    <dgm:cxn modelId="{47458C84-A00C-462B-8563-1B68CC7FAE65}" srcId="{BCD2C5DE-098F-4EF1-81EA-3B376FA07224}" destId="{21FD4BE0-D7C6-48AC-9AC5-51CAE212F045}" srcOrd="0" destOrd="0" parTransId="{047F650E-4535-4876-A216-05675365B035}" sibTransId="{C923E86F-80C4-4A88-B747-F7F5EDAFC34B}"/>
    <dgm:cxn modelId="{AF435633-4CE7-4E10-B129-50E651C9A576}" srcId="{471E4840-06EA-4D0B-8AC4-A0BD9D922DD0}" destId="{BCD2C5DE-098F-4EF1-81EA-3B376FA07224}" srcOrd="0" destOrd="0" parTransId="{E4909BE0-6939-4AE0-8380-54E6C257DEDA}" sibTransId="{EA179CAF-8221-42D4-81A2-2350C3E0F15F}"/>
    <dgm:cxn modelId="{05CA4748-ED95-4EAE-AB9A-351719640F4C}" srcId="{83E66920-2C45-4291-A3C8-6A33D87F6354}" destId="{D9E750A1-CE14-467F-A02D-334BF419FB4A}" srcOrd="1" destOrd="0" parTransId="{B921A692-FBF6-49DF-B6BE-C11EDBE71771}" sibTransId="{7F86D1FA-D4C4-4D4C-854B-C26E049DCCCB}"/>
    <dgm:cxn modelId="{CAF98527-E62C-499E-9EE4-1CA22FC9AC83}" srcId="{BCD2C5DE-098F-4EF1-81EA-3B376FA07224}" destId="{AE36C260-A716-4135-A6FE-47D66D1699B8}" srcOrd="1" destOrd="0" parTransId="{C6541890-5BB8-4FCF-8195-4ADF2B8D0598}" sibTransId="{337EB39D-7581-45B6-B58A-E1FFB5400DF8}"/>
    <dgm:cxn modelId="{9DF49EF4-38D3-46C1-BA92-A6130CDA7ADE}" type="presOf" srcId="{E9C9FA45-2B60-42EB-B92F-495E590DAA1F}" destId="{B82EB9A3-4B8D-491F-8393-D01F89B0D1BF}" srcOrd="0" destOrd="0" presId="urn:microsoft.com/office/officeart/2005/8/layout/chevron2"/>
    <dgm:cxn modelId="{CF67D487-CBEB-404B-B27C-5FB2F07E744B}" type="presOf" srcId="{D9E750A1-CE14-467F-A02D-334BF419FB4A}" destId="{6616DDD8-DAB4-41A8-92A4-DAA8C6E817B6}" srcOrd="0" destOrd="1" presId="urn:microsoft.com/office/officeart/2005/8/layout/chevron2"/>
    <dgm:cxn modelId="{82B65CDF-442F-41BB-94CD-3DAAD7DFD1D3}" type="presOf" srcId="{EEC8DCC6-5BBE-473D-8F93-E13CEACED520}" destId="{67425FB0-6A12-4FBB-BC53-477863A7061E}" srcOrd="0" destOrd="0" presId="urn:microsoft.com/office/officeart/2005/8/layout/chevron2"/>
    <dgm:cxn modelId="{4F89DAAB-C561-4746-9A18-965EF6AC1A22}" type="presOf" srcId="{11A3816A-3753-4185-A31F-811629CF7CE4}" destId="{67425FB0-6A12-4FBB-BC53-477863A7061E}" srcOrd="0" destOrd="1" presId="urn:microsoft.com/office/officeart/2005/8/layout/chevron2"/>
    <dgm:cxn modelId="{61DCD704-2523-432C-92E3-97FBD75F9790}" type="presOf" srcId="{BCD2C5DE-098F-4EF1-81EA-3B376FA07224}" destId="{AB8DE62E-89F3-405C-9AA6-92735FAE2269}" srcOrd="0" destOrd="0" presId="urn:microsoft.com/office/officeart/2005/8/layout/chevron2"/>
    <dgm:cxn modelId="{F4BC1847-AE4A-4D51-BFE1-FC7B4D62CBA5}" type="presOf" srcId="{471E4840-06EA-4D0B-8AC4-A0BD9D922DD0}" destId="{C4C9861F-47D3-4942-9695-3F96638F9A29}" srcOrd="0" destOrd="0" presId="urn:microsoft.com/office/officeart/2005/8/layout/chevron2"/>
    <dgm:cxn modelId="{C7A2FF90-26CA-4E6F-96A5-C7E7CEEB8AFD}" type="presOf" srcId="{F8F49AAC-6C59-41A4-9295-CD5A31994D1D}" destId="{2D5695D4-B310-4A07-A98E-9131931DA85D}" srcOrd="0" destOrd="0" presId="urn:microsoft.com/office/officeart/2005/8/layout/chevron2"/>
    <dgm:cxn modelId="{FB50B115-A1D8-4FF6-8C33-DC052CC1EE34}" srcId="{F8F49AAC-6C59-41A4-9295-CD5A31994D1D}" destId="{E9C9FA45-2B60-42EB-B92F-495E590DAA1F}" srcOrd="0" destOrd="0" parTransId="{620E8F33-6EF9-40E8-800C-60AB6658B7F5}" sibTransId="{D1E64A60-34C1-43CB-B6A7-C55C6CC2A924}"/>
    <dgm:cxn modelId="{FE25E2D4-C2CB-4383-B2E1-FC7F529157F5}" type="presOf" srcId="{B79C53DA-96BE-46E8-818C-CD5376BF229F}" destId="{6616DDD8-DAB4-41A8-92A4-DAA8C6E817B6}" srcOrd="0" destOrd="0" presId="urn:microsoft.com/office/officeart/2005/8/layout/chevron2"/>
    <dgm:cxn modelId="{7CAB499D-0110-4E5F-ACB8-7E15332CC3E9}" type="presOf" srcId="{21FD4BE0-D7C6-48AC-9AC5-51CAE212F045}" destId="{D83992B7-67E7-4EA1-8B3F-80F36A685115}" srcOrd="0" destOrd="0" presId="urn:microsoft.com/office/officeart/2005/8/layout/chevron2"/>
    <dgm:cxn modelId="{9E955788-0A68-4ECF-8632-3BFC2D1C49E0}" type="presOf" srcId="{F27F1D48-BC54-4B94-A9DB-89B4958CDF9E}" destId="{B82EB9A3-4B8D-491F-8393-D01F89B0D1BF}" srcOrd="0" destOrd="1" presId="urn:microsoft.com/office/officeart/2005/8/layout/chevron2"/>
    <dgm:cxn modelId="{F5EFDA7A-7413-4C33-8327-AAA95B6014F7}" srcId="{471E4840-06EA-4D0B-8AC4-A0BD9D922DD0}" destId="{F8F49AAC-6C59-41A4-9295-CD5A31994D1D}" srcOrd="3" destOrd="0" parTransId="{3E738202-50CE-4EAF-AC32-82BD960836D5}" sibTransId="{CDA45C0C-21B5-426A-8FF3-706A604D6744}"/>
    <dgm:cxn modelId="{929FB180-C379-469B-A419-40ADB662AFB7}" srcId="{BCD2C5DE-098F-4EF1-81EA-3B376FA07224}" destId="{531A1A50-848E-4C05-8609-77143564CE18}" srcOrd="2" destOrd="0" parTransId="{575AE4F7-792C-48C2-B19E-EC60DEFAC59B}" sibTransId="{2EC39CB1-D5B0-4220-84C6-F49768988982}"/>
    <dgm:cxn modelId="{4A2B4BBC-18A2-4A12-8D8C-7FE50075A72D}" type="presParOf" srcId="{C4C9861F-47D3-4942-9695-3F96638F9A29}" destId="{EF2B5D7D-45A7-49C7-8036-0F884D767CD9}" srcOrd="0" destOrd="0" presId="urn:microsoft.com/office/officeart/2005/8/layout/chevron2"/>
    <dgm:cxn modelId="{762A1035-3673-44DC-89B3-D6F3E1152EF1}" type="presParOf" srcId="{EF2B5D7D-45A7-49C7-8036-0F884D767CD9}" destId="{AB8DE62E-89F3-405C-9AA6-92735FAE2269}" srcOrd="0" destOrd="0" presId="urn:microsoft.com/office/officeart/2005/8/layout/chevron2"/>
    <dgm:cxn modelId="{722276D8-628E-4BE3-948B-B3FD67ECA668}" type="presParOf" srcId="{EF2B5D7D-45A7-49C7-8036-0F884D767CD9}" destId="{D83992B7-67E7-4EA1-8B3F-80F36A685115}" srcOrd="1" destOrd="0" presId="urn:microsoft.com/office/officeart/2005/8/layout/chevron2"/>
    <dgm:cxn modelId="{C6B08E32-2C70-4C28-A74B-339B95F67D1D}" type="presParOf" srcId="{C4C9861F-47D3-4942-9695-3F96638F9A29}" destId="{7443B57E-0F51-4EB3-9808-6609A4561FF4}" srcOrd="1" destOrd="0" presId="urn:microsoft.com/office/officeart/2005/8/layout/chevron2"/>
    <dgm:cxn modelId="{42C0BF61-8F15-4415-861F-F0F56ADB2149}" type="presParOf" srcId="{C4C9861F-47D3-4942-9695-3F96638F9A29}" destId="{80C12092-266E-48E9-8A8F-0893493D0CFA}" srcOrd="2" destOrd="0" presId="urn:microsoft.com/office/officeart/2005/8/layout/chevron2"/>
    <dgm:cxn modelId="{4908E183-3CC4-4C84-B6B9-9EE5AE1DC75B}" type="presParOf" srcId="{80C12092-266E-48E9-8A8F-0893493D0CFA}" destId="{07A301D1-D569-44C5-9DFC-3677C7EE137A}" srcOrd="0" destOrd="0" presId="urn:microsoft.com/office/officeart/2005/8/layout/chevron2"/>
    <dgm:cxn modelId="{A25AF1A7-9DAB-4419-AE9C-6A51C8DE2091}" type="presParOf" srcId="{80C12092-266E-48E9-8A8F-0893493D0CFA}" destId="{67425FB0-6A12-4FBB-BC53-477863A7061E}" srcOrd="1" destOrd="0" presId="urn:microsoft.com/office/officeart/2005/8/layout/chevron2"/>
    <dgm:cxn modelId="{C62F8008-A252-49C7-B9EF-44B64012A955}" type="presParOf" srcId="{C4C9861F-47D3-4942-9695-3F96638F9A29}" destId="{7F5B7180-6E70-4E98-8F4F-8AE0C367C404}" srcOrd="3" destOrd="0" presId="urn:microsoft.com/office/officeart/2005/8/layout/chevron2"/>
    <dgm:cxn modelId="{A072F2F1-1422-4EA4-8A14-67D1CC1D18B6}" type="presParOf" srcId="{C4C9861F-47D3-4942-9695-3F96638F9A29}" destId="{158A681D-1AD8-4DFD-8635-93D867858D97}" srcOrd="4" destOrd="0" presId="urn:microsoft.com/office/officeart/2005/8/layout/chevron2"/>
    <dgm:cxn modelId="{FC6BC36C-3DC9-472E-8C77-C7C118522EE4}" type="presParOf" srcId="{158A681D-1AD8-4DFD-8635-93D867858D97}" destId="{77783A04-AAF9-48DC-8D25-FDFA137E008C}" srcOrd="0" destOrd="0" presId="urn:microsoft.com/office/officeart/2005/8/layout/chevron2"/>
    <dgm:cxn modelId="{18101DAB-D3B9-442F-8240-0698F9015560}" type="presParOf" srcId="{158A681D-1AD8-4DFD-8635-93D867858D97}" destId="{6616DDD8-DAB4-41A8-92A4-DAA8C6E817B6}" srcOrd="1" destOrd="0" presId="urn:microsoft.com/office/officeart/2005/8/layout/chevron2"/>
    <dgm:cxn modelId="{EDD57CE4-F8CB-4BAA-BC8C-5658B66708EF}" type="presParOf" srcId="{C4C9861F-47D3-4942-9695-3F96638F9A29}" destId="{BAE95F6A-7F2D-4F5A-AFDA-A3D09CF7A91F}" srcOrd="5" destOrd="0" presId="urn:microsoft.com/office/officeart/2005/8/layout/chevron2"/>
    <dgm:cxn modelId="{15B021DF-FFE8-4DDF-81C6-55D352927988}" type="presParOf" srcId="{C4C9861F-47D3-4942-9695-3F96638F9A29}" destId="{CAEB7FAA-4091-488E-9C39-C0A63B16D6B9}" srcOrd="6" destOrd="0" presId="urn:microsoft.com/office/officeart/2005/8/layout/chevron2"/>
    <dgm:cxn modelId="{BDAFBF2B-C1A1-46F0-9998-F428E93D0EFE}" type="presParOf" srcId="{CAEB7FAA-4091-488E-9C39-C0A63B16D6B9}" destId="{2D5695D4-B310-4A07-A98E-9131931DA85D}" srcOrd="0" destOrd="0" presId="urn:microsoft.com/office/officeart/2005/8/layout/chevron2"/>
    <dgm:cxn modelId="{5303CFF0-6EB8-4F8A-8EA4-83602980583A}" type="presParOf" srcId="{CAEB7FAA-4091-488E-9C39-C0A63B16D6B9}" destId="{B82EB9A3-4B8D-491F-8393-D01F89B0D1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7902A-7F03-4519-A717-7B0A3681CBB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F5204-F7FD-4AB3-AAE3-D6716748760F}">
      <dgm:prSet phldrT="[Текст]" custT="1"/>
      <dgm:spPr/>
      <dgm:t>
        <a:bodyPr/>
        <a:lstStyle/>
        <a:p>
          <a:pPr algn="l"/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Phonological level evolution </a:t>
          </a:r>
          <a:endParaRPr lang="ru-RU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9221E9-ACD0-4D6B-83BB-A91795762914}" type="parTrans" cxnId="{BC32CF0F-EBA1-4EFB-B51D-D724E5EDC462}">
      <dgm:prSet/>
      <dgm:spPr/>
      <dgm:t>
        <a:bodyPr/>
        <a:lstStyle/>
        <a:p>
          <a:endParaRPr lang="ru-RU"/>
        </a:p>
      </dgm:t>
    </dgm:pt>
    <dgm:pt modelId="{21374D51-F02E-4FFA-B13D-427101B0F595}" type="sibTrans" cxnId="{BC32CF0F-EBA1-4EFB-B51D-D724E5EDC462}">
      <dgm:prSet/>
      <dgm:spPr/>
      <dgm:t>
        <a:bodyPr/>
        <a:lstStyle/>
        <a:p>
          <a:endParaRPr lang="ru-RU"/>
        </a:p>
      </dgm:t>
    </dgm:pt>
    <dgm:pt modelId="{DAFB22F9-ED90-40B3-96DE-134D4DA2102B}">
      <dgm:prSet phldrT="[Текст]" custT="1"/>
      <dgm:spPr/>
      <dgm:t>
        <a:bodyPr/>
        <a:lstStyle/>
        <a:p>
          <a:r>
            <a:rPr lang="en-US" sz="2000" b="1" u="sng" dirty="0" smtClean="0">
              <a:solidFill>
                <a:schemeClr val="tx1"/>
              </a:solidFill>
            </a:rPr>
            <a:t>history of its phonetic structure and spelling</a:t>
          </a:r>
          <a:endParaRPr lang="ru-RU" sz="2000" dirty="0">
            <a:solidFill>
              <a:schemeClr val="tx1"/>
            </a:solidFill>
          </a:endParaRPr>
        </a:p>
      </dgm:t>
    </dgm:pt>
    <dgm:pt modelId="{934D0AEB-3727-43E0-93B5-97116DC1FF40}" type="parTrans" cxnId="{980C0B81-5593-477D-B439-1667D261F241}">
      <dgm:prSet/>
      <dgm:spPr/>
      <dgm:t>
        <a:bodyPr/>
        <a:lstStyle/>
        <a:p>
          <a:endParaRPr lang="ru-RU"/>
        </a:p>
      </dgm:t>
    </dgm:pt>
    <dgm:pt modelId="{831EFAD7-30F1-492E-8BE1-EF52D3FBC63D}" type="sibTrans" cxnId="{980C0B81-5593-477D-B439-1667D261F241}">
      <dgm:prSet/>
      <dgm:spPr/>
      <dgm:t>
        <a:bodyPr/>
        <a:lstStyle/>
        <a:p>
          <a:endParaRPr lang="ru-RU"/>
        </a:p>
      </dgm:t>
    </dgm:pt>
    <dgm:pt modelId="{01D14A23-A88D-4DB4-B4BA-0226F953C0A4}">
      <dgm:prSet phldrT="[Текст]"/>
      <dgm:spPr/>
      <dgm:t>
        <a:bodyPr/>
        <a:lstStyle/>
        <a:p>
          <a:pPr algn="r"/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Morphological and syntactical level evolution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CBDA5-2980-4040-ADC1-3F771016CFEB}" type="parTrans" cxnId="{98A59FC7-4923-446B-94F3-6CFCE45C06D0}">
      <dgm:prSet/>
      <dgm:spPr/>
      <dgm:t>
        <a:bodyPr/>
        <a:lstStyle/>
        <a:p>
          <a:endParaRPr lang="ru-RU"/>
        </a:p>
      </dgm:t>
    </dgm:pt>
    <dgm:pt modelId="{4F55F483-8879-49B3-AD48-C4AA36FA4FDA}" type="sibTrans" cxnId="{98A59FC7-4923-446B-94F3-6CFCE45C06D0}">
      <dgm:prSet/>
      <dgm:spPr/>
      <dgm:t>
        <a:bodyPr/>
        <a:lstStyle/>
        <a:p>
          <a:endParaRPr lang="ru-RU"/>
        </a:p>
      </dgm:t>
    </dgm:pt>
    <dgm:pt modelId="{A7A3433C-5D5B-4018-9A96-E355124C2157}">
      <dgm:prSet phldrT="[Текст]" custT="1"/>
      <dgm:spPr/>
      <dgm:t>
        <a:bodyPr/>
        <a:lstStyle/>
        <a:p>
          <a:r>
            <a:rPr lang="en-US" sz="2000" b="1" u="sng" dirty="0" smtClean="0">
              <a:solidFill>
                <a:schemeClr val="tx1"/>
              </a:solidFill>
            </a:rPr>
            <a:t>evolution of its grammatical system</a:t>
          </a:r>
          <a:endParaRPr lang="ru-RU" sz="2000" dirty="0">
            <a:solidFill>
              <a:schemeClr val="tx1"/>
            </a:solidFill>
          </a:endParaRPr>
        </a:p>
      </dgm:t>
    </dgm:pt>
    <dgm:pt modelId="{77AF45D1-9470-4A38-A531-D0D03C07F56E}" type="parTrans" cxnId="{E0CD7F6E-A70A-4A37-8528-FF22019465E9}">
      <dgm:prSet/>
      <dgm:spPr/>
      <dgm:t>
        <a:bodyPr/>
        <a:lstStyle/>
        <a:p>
          <a:endParaRPr lang="ru-RU"/>
        </a:p>
      </dgm:t>
    </dgm:pt>
    <dgm:pt modelId="{168018E6-8FDE-482F-A1B6-B767CA817163}" type="sibTrans" cxnId="{E0CD7F6E-A70A-4A37-8528-FF22019465E9}">
      <dgm:prSet/>
      <dgm:spPr/>
      <dgm:t>
        <a:bodyPr/>
        <a:lstStyle/>
        <a:p>
          <a:endParaRPr lang="ru-RU"/>
        </a:p>
      </dgm:t>
    </dgm:pt>
    <dgm:pt modelId="{4CB79017-8531-46A8-9252-C9C70FD3C924}">
      <dgm:prSet phldrT="[Текст]"/>
      <dgm:spPr/>
      <dgm:t>
        <a:bodyPr/>
        <a:lstStyle/>
        <a:p>
          <a:pPr algn="r"/>
          <a:r>
            <a: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EVOLUTION 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AD5A1-DCAE-447D-AC23-C88AD8924026}" type="parTrans" cxnId="{F5F60C6C-D2F4-42B5-93AD-A9DE41E07C65}">
      <dgm:prSet/>
      <dgm:spPr/>
      <dgm:t>
        <a:bodyPr/>
        <a:lstStyle/>
        <a:p>
          <a:endParaRPr lang="ru-RU"/>
        </a:p>
      </dgm:t>
    </dgm:pt>
    <dgm:pt modelId="{9B472CAA-8E19-4D92-8871-56A605B87DE2}" type="sibTrans" cxnId="{F5F60C6C-D2F4-42B5-93AD-A9DE41E07C65}">
      <dgm:prSet/>
      <dgm:spPr/>
      <dgm:t>
        <a:bodyPr/>
        <a:lstStyle/>
        <a:p>
          <a:endParaRPr lang="ru-RU"/>
        </a:p>
      </dgm:t>
    </dgm:pt>
    <dgm:pt modelId="{24B5E6BC-47F2-407D-AE6D-FD0EF879736E}">
      <dgm:prSet phldrT="[Текст]" custT="1"/>
      <dgm:spPr/>
      <dgm:t>
        <a:bodyPr/>
        <a:lstStyle/>
        <a:p>
          <a:r>
            <a:rPr lang="en-US" sz="1800" b="1" u="sng" dirty="0" smtClean="0">
              <a:solidFill>
                <a:schemeClr val="tx1"/>
              </a:solidFill>
            </a:rPr>
            <a:t>historical conditions of English-speaking societies </a:t>
          </a:r>
          <a:endParaRPr lang="ru-RU" sz="1800" dirty="0">
            <a:solidFill>
              <a:schemeClr val="tx1"/>
            </a:solidFill>
          </a:endParaRPr>
        </a:p>
      </dgm:t>
    </dgm:pt>
    <dgm:pt modelId="{BACD8151-AB01-4B3F-B102-B08D5C563241}" type="parTrans" cxnId="{C52BAF0A-3CE7-4B58-BD58-8BE64045BA94}">
      <dgm:prSet/>
      <dgm:spPr/>
      <dgm:t>
        <a:bodyPr/>
        <a:lstStyle/>
        <a:p>
          <a:endParaRPr lang="ru-RU"/>
        </a:p>
      </dgm:t>
    </dgm:pt>
    <dgm:pt modelId="{8B1D5CAA-92B8-4E00-B1CB-5A3C874D1B84}" type="sibTrans" cxnId="{C52BAF0A-3CE7-4B58-BD58-8BE64045BA94}">
      <dgm:prSet/>
      <dgm:spPr/>
      <dgm:t>
        <a:bodyPr/>
        <a:lstStyle/>
        <a:p>
          <a:endParaRPr lang="ru-RU"/>
        </a:p>
      </dgm:t>
    </dgm:pt>
    <dgm:pt modelId="{F8A6E599-81E9-498C-B684-04508A5930CB}">
      <dgm:prSet phldrT="[Текст]" custT="1"/>
      <dgm:spPr/>
      <dgm:t>
        <a:bodyPr/>
        <a:lstStyle/>
        <a:p>
          <a:pPr algn="l"/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Lexical level evolution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DAEA9-B85F-4EA0-80C3-4CF853A6D3BB}" type="parTrans" cxnId="{791C5C60-F5A2-4E0C-9110-A672FA4C91B7}">
      <dgm:prSet/>
      <dgm:spPr/>
      <dgm:t>
        <a:bodyPr/>
        <a:lstStyle/>
        <a:p>
          <a:endParaRPr lang="ru-RU"/>
        </a:p>
      </dgm:t>
    </dgm:pt>
    <dgm:pt modelId="{FCBED9D3-8FE2-440E-A7E2-916DD392D516}" type="sibTrans" cxnId="{791C5C60-F5A2-4E0C-9110-A672FA4C91B7}">
      <dgm:prSet/>
      <dgm:spPr/>
      <dgm:t>
        <a:bodyPr/>
        <a:lstStyle/>
        <a:p>
          <a:endParaRPr lang="ru-RU"/>
        </a:p>
      </dgm:t>
    </dgm:pt>
    <dgm:pt modelId="{C1C32C54-4420-47B0-B47D-22F6322E2CCD}">
      <dgm:prSet phldrT="[Текст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the enrichment of English vocabulary</a:t>
          </a:r>
          <a:endParaRPr lang="ru-RU" dirty="0">
            <a:solidFill>
              <a:schemeClr val="tx1"/>
            </a:solidFill>
          </a:endParaRPr>
        </a:p>
      </dgm:t>
    </dgm:pt>
    <dgm:pt modelId="{AC18BB14-FDAA-42E6-8B81-C0C8574C40EB}" type="parTrans" cxnId="{553DDA7B-F853-49C2-AB88-85807D78B836}">
      <dgm:prSet/>
      <dgm:spPr/>
      <dgm:t>
        <a:bodyPr/>
        <a:lstStyle/>
        <a:p>
          <a:endParaRPr lang="ru-RU"/>
        </a:p>
      </dgm:t>
    </dgm:pt>
    <dgm:pt modelId="{BAFE7D26-5EFF-48E6-9F38-B38561DB0502}" type="sibTrans" cxnId="{553DDA7B-F853-49C2-AB88-85807D78B836}">
      <dgm:prSet/>
      <dgm:spPr/>
      <dgm:t>
        <a:bodyPr/>
        <a:lstStyle/>
        <a:p>
          <a:endParaRPr lang="ru-RU"/>
        </a:p>
      </dgm:t>
    </dgm:pt>
    <dgm:pt modelId="{AF034C04-E6A3-477A-8A2C-1E887A946424}" type="pres">
      <dgm:prSet presAssocID="{1E47902A-7F03-4519-A717-7B0A3681CBB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89BBA7-1661-4321-8C5C-C4640206C9F5}" type="pres">
      <dgm:prSet presAssocID="{1E47902A-7F03-4519-A717-7B0A3681CBB4}" presName="children" presStyleCnt="0"/>
      <dgm:spPr/>
    </dgm:pt>
    <dgm:pt modelId="{8BF10A7B-B129-4195-8FA5-51C973285EC2}" type="pres">
      <dgm:prSet presAssocID="{1E47902A-7F03-4519-A717-7B0A3681CBB4}" presName="child1group" presStyleCnt="0"/>
      <dgm:spPr/>
    </dgm:pt>
    <dgm:pt modelId="{6EDD713D-5383-4217-A352-D59E1B8D9FBE}" type="pres">
      <dgm:prSet presAssocID="{1E47902A-7F03-4519-A717-7B0A3681CBB4}" presName="child1" presStyleLbl="bgAcc1" presStyleIdx="0" presStyleCnt="4" custScaleX="134104" custLinFactNeighborX="-26849"/>
      <dgm:spPr/>
      <dgm:t>
        <a:bodyPr/>
        <a:lstStyle/>
        <a:p>
          <a:endParaRPr lang="ru-RU"/>
        </a:p>
      </dgm:t>
    </dgm:pt>
    <dgm:pt modelId="{0188881F-E362-4E17-B99D-948639D30529}" type="pres">
      <dgm:prSet presAssocID="{1E47902A-7F03-4519-A717-7B0A3681CBB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E6D90-4059-4C5C-A13F-3E115255B4C0}" type="pres">
      <dgm:prSet presAssocID="{1E47902A-7F03-4519-A717-7B0A3681CBB4}" presName="child2group" presStyleCnt="0"/>
      <dgm:spPr/>
    </dgm:pt>
    <dgm:pt modelId="{63612FE3-5858-4BF7-AE20-158FD463E291}" type="pres">
      <dgm:prSet presAssocID="{1E47902A-7F03-4519-A717-7B0A3681CBB4}" presName="child2" presStyleLbl="bgAcc1" presStyleIdx="1" presStyleCnt="4" custScaleX="140392" custLinFactNeighborX="35375"/>
      <dgm:spPr/>
      <dgm:t>
        <a:bodyPr/>
        <a:lstStyle/>
        <a:p>
          <a:endParaRPr lang="ru-RU"/>
        </a:p>
      </dgm:t>
    </dgm:pt>
    <dgm:pt modelId="{BDFDFC92-CDED-4BF4-A872-44070E019FDB}" type="pres">
      <dgm:prSet presAssocID="{1E47902A-7F03-4519-A717-7B0A3681CBB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08719-AB94-413B-8DA9-7EE131458257}" type="pres">
      <dgm:prSet presAssocID="{1E47902A-7F03-4519-A717-7B0A3681CBB4}" presName="child3group" presStyleCnt="0"/>
      <dgm:spPr/>
    </dgm:pt>
    <dgm:pt modelId="{949F9325-1257-4207-989C-9F27BC8710F1}" type="pres">
      <dgm:prSet presAssocID="{1E47902A-7F03-4519-A717-7B0A3681CBB4}" presName="child3" presStyleLbl="bgAcc1" presStyleIdx="2" presStyleCnt="4" custScaleX="136007" custScaleY="108815" custLinFactNeighborX="30009"/>
      <dgm:spPr/>
      <dgm:t>
        <a:bodyPr/>
        <a:lstStyle/>
        <a:p>
          <a:endParaRPr lang="ru-RU"/>
        </a:p>
      </dgm:t>
    </dgm:pt>
    <dgm:pt modelId="{13070FFB-A7AA-4F4E-8243-AE30F04B51B5}" type="pres">
      <dgm:prSet presAssocID="{1E47902A-7F03-4519-A717-7B0A3681CBB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BD894-B877-45CB-B238-A7BF7D971C56}" type="pres">
      <dgm:prSet presAssocID="{1E47902A-7F03-4519-A717-7B0A3681CBB4}" presName="child4group" presStyleCnt="0"/>
      <dgm:spPr/>
    </dgm:pt>
    <dgm:pt modelId="{5E511E10-3F02-4B86-AA30-E0E26AF61FE9}" type="pres">
      <dgm:prSet presAssocID="{1E47902A-7F03-4519-A717-7B0A3681CBB4}" presName="child4" presStyleLbl="bgAcc1" presStyleIdx="3" presStyleCnt="4" custScaleX="139788" custLinFactNeighborX="-22427"/>
      <dgm:spPr/>
      <dgm:t>
        <a:bodyPr/>
        <a:lstStyle/>
        <a:p>
          <a:endParaRPr lang="ru-RU"/>
        </a:p>
      </dgm:t>
    </dgm:pt>
    <dgm:pt modelId="{C90A13D1-6EC1-41F1-8F03-D13D5BC7707B}" type="pres">
      <dgm:prSet presAssocID="{1E47902A-7F03-4519-A717-7B0A3681CBB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EF24D-EB9B-41D6-A77E-9F79EAFD14BC}" type="pres">
      <dgm:prSet presAssocID="{1E47902A-7F03-4519-A717-7B0A3681CBB4}" presName="childPlaceholder" presStyleCnt="0"/>
      <dgm:spPr/>
    </dgm:pt>
    <dgm:pt modelId="{302A9BBF-3542-4B2E-8816-7A611F39A1CF}" type="pres">
      <dgm:prSet presAssocID="{1E47902A-7F03-4519-A717-7B0A3681CBB4}" presName="circle" presStyleCnt="0"/>
      <dgm:spPr/>
    </dgm:pt>
    <dgm:pt modelId="{73ED06B8-282E-47F6-96D4-F047106AA587}" type="pres">
      <dgm:prSet presAssocID="{1E47902A-7F03-4519-A717-7B0A3681CBB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CD6AB-C657-42F3-943F-8CD240B41AC7}" type="pres">
      <dgm:prSet presAssocID="{1E47902A-7F03-4519-A717-7B0A3681CBB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4814D-26A6-406F-BF48-5EFAC9DC269C}" type="pres">
      <dgm:prSet presAssocID="{1E47902A-7F03-4519-A717-7B0A3681CBB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F07BD-7065-4753-8C01-85B80CABF974}" type="pres">
      <dgm:prSet presAssocID="{1E47902A-7F03-4519-A717-7B0A3681CBB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10CC1-F784-440F-A3CC-E14062C5FE39}" type="pres">
      <dgm:prSet presAssocID="{1E47902A-7F03-4519-A717-7B0A3681CBB4}" presName="quadrantPlaceholder" presStyleCnt="0"/>
      <dgm:spPr/>
    </dgm:pt>
    <dgm:pt modelId="{F355D053-9628-4760-89EB-8155FDEB1628}" type="pres">
      <dgm:prSet presAssocID="{1E47902A-7F03-4519-A717-7B0A3681CBB4}" presName="center1" presStyleLbl="fgShp" presStyleIdx="0" presStyleCnt="2"/>
      <dgm:spPr/>
    </dgm:pt>
    <dgm:pt modelId="{643127BA-BB57-4E4F-9250-731321E48437}" type="pres">
      <dgm:prSet presAssocID="{1E47902A-7F03-4519-A717-7B0A3681CBB4}" presName="center2" presStyleLbl="fgShp" presStyleIdx="1" presStyleCnt="2"/>
      <dgm:spPr/>
    </dgm:pt>
  </dgm:ptLst>
  <dgm:cxnLst>
    <dgm:cxn modelId="{04342BA9-D07D-4F0A-98F4-3CF57647BC7C}" type="presOf" srcId="{DAFB22F9-ED90-40B3-96DE-134D4DA2102B}" destId="{0188881F-E362-4E17-B99D-948639D30529}" srcOrd="1" destOrd="0" presId="urn:microsoft.com/office/officeart/2005/8/layout/cycle4"/>
    <dgm:cxn modelId="{791C5C60-F5A2-4E0C-9110-A672FA4C91B7}" srcId="{1E47902A-7F03-4519-A717-7B0A3681CBB4}" destId="{F8A6E599-81E9-498C-B684-04508A5930CB}" srcOrd="3" destOrd="0" parTransId="{D55DAEA9-B85F-4EA0-80C3-4CF853A6D3BB}" sibTransId="{FCBED9D3-8FE2-440E-A7E2-916DD392D516}"/>
    <dgm:cxn modelId="{E0CD7F6E-A70A-4A37-8528-FF22019465E9}" srcId="{01D14A23-A88D-4DB4-B4BA-0226F953C0A4}" destId="{A7A3433C-5D5B-4018-9A96-E355124C2157}" srcOrd="0" destOrd="0" parTransId="{77AF45D1-9470-4A38-A531-D0D03C07F56E}" sibTransId="{168018E6-8FDE-482F-A1B6-B767CA817163}"/>
    <dgm:cxn modelId="{47A6D5A2-CD93-4400-9EEF-EE0A41F9FCD4}" type="presOf" srcId="{24B5E6BC-47F2-407D-AE6D-FD0EF879736E}" destId="{949F9325-1257-4207-989C-9F27BC8710F1}" srcOrd="0" destOrd="0" presId="urn:microsoft.com/office/officeart/2005/8/layout/cycle4"/>
    <dgm:cxn modelId="{B6413E4E-23D3-43D4-860F-6B205B473E45}" type="presOf" srcId="{9FFF5204-F7FD-4AB3-AAE3-D6716748760F}" destId="{73ED06B8-282E-47F6-96D4-F047106AA587}" srcOrd="0" destOrd="0" presId="urn:microsoft.com/office/officeart/2005/8/layout/cycle4"/>
    <dgm:cxn modelId="{622863BC-A066-4DCF-AFE0-09A8F9865454}" type="presOf" srcId="{DAFB22F9-ED90-40B3-96DE-134D4DA2102B}" destId="{6EDD713D-5383-4217-A352-D59E1B8D9FBE}" srcOrd="0" destOrd="0" presId="urn:microsoft.com/office/officeart/2005/8/layout/cycle4"/>
    <dgm:cxn modelId="{F5F60C6C-D2F4-42B5-93AD-A9DE41E07C65}" srcId="{1E47902A-7F03-4519-A717-7B0A3681CBB4}" destId="{4CB79017-8531-46A8-9252-C9C70FD3C924}" srcOrd="2" destOrd="0" parTransId="{E1CAD5A1-DCAE-447D-AC23-C88AD8924026}" sibTransId="{9B472CAA-8E19-4D92-8871-56A605B87DE2}"/>
    <dgm:cxn modelId="{98A59FC7-4923-446B-94F3-6CFCE45C06D0}" srcId="{1E47902A-7F03-4519-A717-7B0A3681CBB4}" destId="{01D14A23-A88D-4DB4-B4BA-0226F953C0A4}" srcOrd="1" destOrd="0" parTransId="{72CCBDA5-2980-4040-ADC1-3F771016CFEB}" sibTransId="{4F55F483-8879-49B3-AD48-C4AA36FA4FDA}"/>
    <dgm:cxn modelId="{980C0B81-5593-477D-B439-1667D261F241}" srcId="{9FFF5204-F7FD-4AB3-AAE3-D6716748760F}" destId="{DAFB22F9-ED90-40B3-96DE-134D4DA2102B}" srcOrd="0" destOrd="0" parTransId="{934D0AEB-3727-43E0-93B5-97116DC1FF40}" sibTransId="{831EFAD7-30F1-492E-8BE1-EF52D3FBC63D}"/>
    <dgm:cxn modelId="{BC32CF0F-EBA1-4EFB-B51D-D724E5EDC462}" srcId="{1E47902A-7F03-4519-A717-7B0A3681CBB4}" destId="{9FFF5204-F7FD-4AB3-AAE3-D6716748760F}" srcOrd="0" destOrd="0" parTransId="{3D9221E9-ACD0-4D6B-83BB-A91795762914}" sibTransId="{21374D51-F02E-4FFA-B13D-427101B0F595}"/>
    <dgm:cxn modelId="{8C11748D-0B33-4BA5-A03B-F95CAE229361}" type="presOf" srcId="{C1C32C54-4420-47B0-B47D-22F6322E2CCD}" destId="{5E511E10-3F02-4B86-AA30-E0E26AF61FE9}" srcOrd="0" destOrd="0" presId="urn:microsoft.com/office/officeart/2005/8/layout/cycle4"/>
    <dgm:cxn modelId="{C52BAF0A-3CE7-4B58-BD58-8BE64045BA94}" srcId="{4CB79017-8531-46A8-9252-C9C70FD3C924}" destId="{24B5E6BC-47F2-407D-AE6D-FD0EF879736E}" srcOrd="0" destOrd="0" parTransId="{BACD8151-AB01-4B3F-B102-B08D5C563241}" sibTransId="{8B1D5CAA-92B8-4E00-B1CB-5A3C874D1B84}"/>
    <dgm:cxn modelId="{CFA26AD1-661B-4CB2-BB87-3EC2CA303BFD}" type="presOf" srcId="{C1C32C54-4420-47B0-B47D-22F6322E2CCD}" destId="{C90A13D1-6EC1-41F1-8F03-D13D5BC7707B}" srcOrd="1" destOrd="0" presId="urn:microsoft.com/office/officeart/2005/8/layout/cycle4"/>
    <dgm:cxn modelId="{66E23C8E-AC01-4322-9177-79F8AF901877}" type="presOf" srcId="{F8A6E599-81E9-498C-B684-04508A5930CB}" destId="{339F07BD-7065-4753-8C01-85B80CABF974}" srcOrd="0" destOrd="0" presId="urn:microsoft.com/office/officeart/2005/8/layout/cycle4"/>
    <dgm:cxn modelId="{553DDA7B-F853-49C2-AB88-85807D78B836}" srcId="{F8A6E599-81E9-498C-B684-04508A5930CB}" destId="{C1C32C54-4420-47B0-B47D-22F6322E2CCD}" srcOrd="0" destOrd="0" parTransId="{AC18BB14-FDAA-42E6-8B81-C0C8574C40EB}" sibTransId="{BAFE7D26-5EFF-48E6-9F38-B38561DB0502}"/>
    <dgm:cxn modelId="{9285392F-5F6E-4048-A571-DF7A0BE8074C}" type="presOf" srcId="{A7A3433C-5D5B-4018-9A96-E355124C2157}" destId="{63612FE3-5858-4BF7-AE20-158FD463E291}" srcOrd="0" destOrd="0" presId="urn:microsoft.com/office/officeart/2005/8/layout/cycle4"/>
    <dgm:cxn modelId="{FE1DEC5F-0F04-42F9-B88C-25FECEB92DFB}" type="presOf" srcId="{A7A3433C-5D5B-4018-9A96-E355124C2157}" destId="{BDFDFC92-CDED-4BF4-A872-44070E019FDB}" srcOrd="1" destOrd="0" presId="urn:microsoft.com/office/officeart/2005/8/layout/cycle4"/>
    <dgm:cxn modelId="{FA55B6CF-D4A9-48B8-8F3C-DE0E192574D3}" type="presOf" srcId="{1E47902A-7F03-4519-A717-7B0A3681CBB4}" destId="{AF034C04-E6A3-477A-8A2C-1E887A946424}" srcOrd="0" destOrd="0" presId="urn:microsoft.com/office/officeart/2005/8/layout/cycle4"/>
    <dgm:cxn modelId="{97CBA5C9-3A14-4441-A9CF-3177DAD62232}" type="presOf" srcId="{4CB79017-8531-46A8-9252-C9C70FD3C924}" destId="{2754814D-26A6-406F-BF48-5EFAC9DC269C}" srcOrd="0" destOrd="0" presId="urn:microsoft.com/office/officeart/2005/8/layout/cycle4"/>
    <dgm:cxn modelId="{57007D4E-5BE5-4B8C-9793-FEBDEA4CEF10}" type="presOf" srcId="{24B5E6BC-47F2-407D-AE6D-FD0EF879736E}" destId="{13070FFB-A7AA-4F4E-8243-AE30F04B51B5}" srcOrd="1" destOrd="0" presId="urn:microsoft.com/office/officeart/2005/8/layout/cycle4"/>
    <dgm:cxn modelId="{BA1ECFB9-B80B-4DB7-9523-8AF276123E62}" type="presOf" srcId="{01D14A23-A88D-4DB4-B4BA-0226F953C0A4}" destId="{697CD6AB-C657-42F3-943F-8CD240B41AC7}" srcOrd="0" destOrd="0" presId="urn:microsoft.com/office/officeart/2005/8/layout/cycle4"/>
    <dgm:cxn modelId="{1B9B7002-FB2A-4C8A-84CB-85F0030D32F4}" type="presParOf" srcId="{AF034C04-E6A3-477A-8A2C-1E887A946424}" destId="{0189BBA7-1661-4321-8C5C-C4640206C9F5}" srcOrd="0" destOrd="0" presId="urn:microsoft.com/office/officeart/2005/8/layout/cycle4"/>
    <dgm:cxn modelId="{82CF7F44-3DD5-480F-BFBF-7D2D23A87B20}" type="presParOf" srcId="{0189BBA7-1661-4321-8C5C-C4640206C9F5}" destId="{8BF10A7B-B129-4195-8FA5-51C973285EC2}" srcOrd="0" destOrd="0" presId="urn:microsoft.com/office/officeart/2005/8/layout/cycle4"/>
    <dgm:cxn modelId="{FD96626B-393F-4072-8114-239F6377FAD9}" type="presParOf" srcId="{8BF10A7B-B129-4195-8FA5-51C973285EC2}" destId="{6EDD713D-5383-4217-A352-D59E1B8D9FBE}" srcOrd="0" destOrd="0" presId="urn:microsoft.com/office/officeart/2005/8/layout/cycle4"/>
    <dgm:cxn modelId="{D3DD12FB-5E0B-49AA-AD21-5716F840769B}" type="presParOf" srcId="{8BF10A7B-B129-4195-8FA5-51C973285EC2}" destId="{0188881F-E362-4E17-B99D-948639D30529}" srcOrd="1" destOrd="0" presId="urn:microsoft.com/office/officeart/2005/8/layout/cycle4"/>
    <dgm:cxn modelId="{797CD6E3-AADE-4AC2-B045-FB060E9F69A5}" type="presParOf" srcId="{0189BBA7-1661-4321-8C5C-C4640206C9F5}" destId="{838E6D90-4059-4C5C-A13F-3E115255B4C0}" srcOrd="1" destOrd="0" presId="urn:microsoft.com/office/officeart/2005/8/layout/cycle4"/>
    <dgm:cxn modelId="{EE1BB378-4291-4A40-8584-2D3B8535A864}" type="presParOf" srcId="{838E6D90-4059-4C5C-A13F-3E115255B4C0}" destId="{63612FE3-5858-4BF7-AE20-158FD463E291}" srcOrd="0" destOrd="0" presId="urn:microsoft.com/office/officeart/2005/8/layout/cycle4"/>
    <dgm:cxn modelId="{ACDAF2AF-D892-4BFA-B624-82AFE00DEB8D}" type="presParOf" srcId="{838E6D90-4059-4C5C-A13F-3E115255B4C0}" destId="{BDFDFC92-CDED-4BF4-A872-44070E019FDB}" srcOrd="1" destOrd="0" presId="urn:microsoft.com/office/officeart/2005/8/layout/cycle4"/>
    <dgm:cxn modelId="{BD9C8C41-DF63-4675-A2AD-4DF551CAA003}" type="presParOf" srcId="{0189BBA7-1661-4321-8C5C-C4640206C9F5}" destId="{F3608719-AB94-413B-8DA9-7EE131458257}" srcOrd="2" destOrd="0" presId="urn:microsoft.com/office/officeart/2005/8/layout/cycle4"/>
    <dgm:cxn modelId="{A4B400FD-2967-4F38-9BC6-F8A16A7B332E}" type="presParOf" srcId="{F3608719-AB94-413B-8DA9-7EE131458257}" destId="{949F9325-1257-4207-989C-9F27BC8710F1}" srcOrd="0" destOrd="0" presId="urn:microsoft.com/office/officeart/2005/8/layout/cycle4"/>
    <dgm:cxn modelId="{A75E81AA-8620-47C8-9FD3-F6F4B52DAFC7}" type="presParOf" srcId="{F3608719-AB94-413B-8DA9-7EE131458257}" destId="{13070FFB-A7AA-4F4E-8243-AE30F04B51B5}" srcOrd="1" destOrd="0" presId="urn:microsoft.com/office/officeart/2005/8/layout/cycle4"/>
    <dgm:cxn modelId="{C17A1E25-8762-4F72-8A71-E32074FD8720}" type="presParOf" srcId="{0189BBA7-1661-4321-8C5C-C4640206C9F5}" destId="{588BD894-B877-45CB-B238-A7BF7D971C56}" srcOrd="3" destOrd="0" presId="urn:microsoft.com/office/officeart/2005/8/layout/cycle4"/>
    <dgm:cxn modelId="{3697CB67-52A5-4735-950A-9CBD8D99BC15}" type="presParOf" srcId="{588BD894-B877-45CB-B238-A7BF7D971C56}" destId="{5E511E10-3F02-4B86-AA30-E0E26AF61FE9}" srcOrd="0" destOrd="0" presId="urn:microsoft.com/office/officeart/2005/8/layout/cycle4"/>
    <dgm:cxn modelId="{6DD74D19-A1C8-41A1-98F7-D15BDF630090}" type="presParOf" srcId="{588BD894-B877-45CB-B238-A7BF7D971C56}" destId="{C90A13D1-6EC1-41F1-8F03-D13D5BC7707B}" srcOrd="1" destOrd="0" presId="urn:microsoft.com/office/officeart/2005/8/layout/cycle4"/>
    <dgm:cxn modelId="{AA64C8CA-4FDE-4ED2-B440-49D2E864B0B2}" type="presParOf" srcId="{0189BBA7-1661-4321-8C5C-C4640206C9F5}" destId="{ED7EF24D-EB9B-41D6-A77E-9F79EAFD14BC}" srcOrd="4" destOrd="0" presId="urn:microsoft.com/office/officeart/2005/8/layout/cycle4"/>
    <dgm:cxn modelId="{F2712991-E212-4932-92A2-E7C57512561A}" type="presParOf" srcId="{AF034C04-E6A3-477A-8A2C-1E887A946424}" destId="{302A9BBF-3542-4B2E-8816-7A611F39A1CF}" srcOrd="1" destOrd="0" presId="urn:microsoft.com/office/officeart/2005/8/layout/cycle4"/>
    <dgm:cxn modelId="{052CCF34-1F13-492E-8279-C57EEB93CBA4}" type="presParOf" srcId="{302A9BBF-3542-4B2E-8816-7A611F39A1CF}" destId="{73ED06B8-282E-47F6-96D4-F047106AA587}" srcOrd="0" destOrd="0" presId="urn:microsoft.com/office/officeart/2005/8/layout/cycle4"/>
    <dgm:cxn modelId="{8EF234A9-0921-4049-AD52-3F838BB70CEF}" type="presParOf" srcId="{302A9BBF-3542-4B2E-8816-7A611F39A1CF}" destId="{697CD6AB-C657-42F3-943F-8CD240B41AC7}" srcOrd="1" destOrd="0" presId="urn:microsoft.com/office/officeart/2005/8/layout/cycle4"/>
    <dgm:cxn modelId="{9F0ACB41-1059-4DE6-9E43-6C64E359E40D}" type="presParOf" srcId="{302A9BBF-3542-4B2E-8816-7A611F39A1CF}" destId="{2754814D-26A6-406F-BF48-5EFAC9DC269C}" srcOrd="2" destOrd="0" presId="urn:microsoft.com/office/officeart/2005/8/layout/cycle4"/>
    <dgm:cxn modelId="{088DD452-C077-4D23-83D0-DC3A0B444D26}" type="presParOf" srcId="{302A9BBF-3542-4B2E-8816-7A611F39A1CF}" destId="{339F07BD-7065-4753-8C01-85B80CABF974}" srcOrd="3" destOrd="0" presId="urn:microsoft.com/office/officeart/2005/8/layout/cycle4"/>
    <dgm:cxn modelId="{E2FF839B-B4A0-4CBA-8869-3D703B9667D6}" type="presParOf" srcId="{302A9BBF-3542-4B2E-8816-7A611F39A1CF}" destId="{47810CC1-F784-440F-A3CC-E14062C5FE39}" srcOrd="4" destOrd="0" presId="urn:microsoft.com/office/officeart/2005/8/layout/cycle4"/>
    <dgm:cxn modelId="{3ED5059D-2D0E-4B52-BDA2-99C0F9A46F24}" type="presParOf" srcId="{AF034C04-E6A3-477A-8A2C-1E887A946424}" destId="{F355D053-9628-4760-89EB-8155FDEB1628}" srcOrd="2" destOrd="0" presId="urn:microsoft.com/office/officeart/2005/8/layout/cycle4"/>
    <dgm:cxn modelId="{74D3F8E8-4202-43BF-B8CF-3BD69BA5800B}" type="presParOf" srcId="{AF034C04-E6A3-477A-8A2C-1E887A946424}" destId="{643127BA-BB57-4E4F-9250-731321E4843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7F6FFF-F18D-476B-A01B-A65AED0514B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2B336-1419-4D36-A697-CDBEE4EFDE0D}">
      <dgm:prSet phldrT="[Текст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Synchronically</a:t>
          </a:r>
        </a:p>
        <a:p>
          <a:pPr algn="ctr"/>
          <a:r>
            <a:rPr lang="en-US" sz="1600" b="1" dirty="0" smtClean="0">
              <a:solidFill>
                <a:schemeClr val="tx1"/>
              </a:solidFill>
            </a:rPr>
            <a:t>to describe linguistic phenomena, taking no account of their origin</a:t>
          </a:r>
        </a:p>
        <a:p>
          <a:pPr algn="ctr"/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160B8D-6F0E-4319-86B6-4ACACA6FAEA3}" type="parTrans" cxnId="{408C5A73-AC44-48B6-87DC-1649C99DE187}">
      <dgm:prSet/>
      <dgm:spPr/>
      <dgm:t>
        <a:bodyPr/>
        <a:lstStyle/>
        <a:p>
          <a:endParaRPr lang="ru-RU"/>
        </a:p>
      </dgm:t>
    </dgm:pt>
    <dgm:pt modelId="{A16CF974-7DEF-4A48-87C7-95571D0CB07C}" type="sibTrans" cxnId="{408C5A73-AC44-48B6-87DC-1649C99DE187}">
      <dgm:prSet/>
      <dgm:spPr/>
      <dgm:t>
        <a:bodyPr/>
        <a:lstStyle/>
        <a:p>
          <a:endParaRPr lang="ru-RU"/>
        </a:p>
      </dgm:t>
    </dgm:pt>
    <dgm:pt modelId="{683BDEFB-1119-42E4-943A-623BEBB80194}">
      <dgm:prSet phldrT="[Текст]" custT="1"/>
      <dgm:spPr/>
      <dgm:t>
        <a:bodyPr/>
        <a:lstStyle/>
        <a:p>
          <a:r>
            <a:rPr lang="en-US" sz="2000" dirty="0" smtClean="0"/>
            <a:t>fixed in time </a:t>
          </a:r>
          <a:endParaRPr lang="ru-RU" sz="2000" dirty="0"/>
        </a:p>
      </dgm:t>
    </dgm:pt>
    <dgm:pt modelId="{B45D70CF-4046-4086-8AFB-215909C8E7D2}" type="parTrans" cxnId="{990725C5-C307-4E25-B05C-52DB5E08DB42}">
      <dgm:prSet/>
      <dgm:spPr/>
      <dgm:t>
        <a:bodyPr/>
        <a:lstStyle/>
        <a:p>
          <a:endParaRPr lang="ru-RU"/>
        </a:p>
      </dgm:t>
    </dgm:pt>
    <dgm:pt modelId="{E648B8D2-B490-49BC-9D73-EF4FE9A1A2F6}" type="sibTrans" cxnId="{990725C5-C307-4E25-B05C-52DB5E08DB42}">
      <dgm:prSet/>
      <dgm:spPr/>
      <dgm:t>
        <a:bodyPr/>
        <a:lstStyle/>
        <a:p>
          <a:endParaRPr lang="ru-RU"/>
        </a:p>
      </dgm:t>
    </dgm:pt>
    <dgm:pt modelId="{4872616D-25C6-443E-920D-F9C1B7DA36BE}">
      <dgm:prSet phldrT="[Текст]" custT="1"/>
      <dgm:spPr/>
      <dgm:t>
        <a:bodyPr/>
        <a:lstStyle/>
        <a:p>
          <a:r>
            <a:rPr lang="en-US" sz="2000" dirty="0" smtClean="0"/>
            <a:t>present-day features </a:t>
          </a:r>
          <a:endParaRPr lang="ru-RU" sz="2000" dirty="0"/>
        </a:p>
      </dgm:t>
    </dgm:pt>
    <dgm:pt modelId="{9E965591-73F9-4B87-A4D0-9DCD6DBBFAF2}" type="parTrans" cxnId="{B294FCF3-9D32-4162-BA63-E88A07FB2367}">
      <dgm:prSet/>
      <dgm:spPr/>
      <dgm:t>
        <a:bodyPr/>
        <a:lstStyle/>
        <a:p>
          <a:endParaRPr lang="ru-RU"/>
        </a:p>
      </dgm:t>
    </dgm:pt>
    <dgm:pt modelId="{025466DA-BA44-4EE7-8628-97C1DC6159C7}" type="sibTrans" cxnId="{B294FCF3-9D32-4162-BA63-E88A07FB2367}">
      <dgm:prSet/>
      <dgm:spPr/>
      <dgm:t>
        <a:bodyPr/>
        <a:lstStyle/>
        <a:p>
          <a:endParaRPr lang="ru-RU"/>
        </a:p>
      </dgm:t>
    </dgm:pt>
    <dgm:pt modelId="{1D6ED3B7-C022-41B5-9592-ABFBD248D32E}">
      <dgm:prSet phldrT="[Текст]" custT="1"/>
      <dgm:spPr/>
      <dgm:t>
        <a:bodyPr/>
        <a:lstStyle/>
        <a:p>
          <a:r>
            <a:rPr lang="en-US" sz="2000" dirty="0" smtClean="0"/>
            <a:t>tendencies to change</a:t>
          </a:r>
          <a:endParaRPr lang="ru-RU" sz="2000" dirty="0"/>
        </a:p>
      </dgm:t>
    </dgm:pt>
    <dgm:pt modelId="{3A51F905-6B1A-475A-9F41-22BE0C1FE797}" type="parTrans" cxnId="{FDC11239-785D-4A3B-9167-A81BB6BDC890}">
      <dgm:prSet/>
      <dgm:spPr/>
      <dgm:t>
        <a:bodyPr/>
        <a:lstStyle/>
        <a:p>
          <a:endParaRPr lang="ru-RU"/>
        </a:p>
      </dgm:t>
    </dgm:pt>
    <dgm:pt modelId="{225BAD4E-E368-41C3-A39D-3844E45B1EE0}" type="sibTrans" cxnId="{FDC11239-785D-4A3B-9167-A81BB6BDC890}">
      <dgm:prSet/>
      <dgm:spPr/>
      <dgm:t>
        <a:bodyPr/>
        <a:lstStyle/>
        <a:p>
          <a:endParaRPr lang="ru-RU"/>
        </a:p>
      </dgm:t>
    </dgm:pt>
    <dgm:pt modelId="{1DD90EE2-50E7-45F6-9E17-1068290CA2A3}">
      <dgm:prSet phldrT="[Текст]" custT="1"/>
      <dgm:spPr/>
      <dgm:t>
        <a:bodyPr/>
        <a:lstStyle/>
        <a:p>
          <a:pPr algn="ctr"/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Diachronically</a:t>
          </a:r>
        </a:p>
        <a:p>
          <a:pPr algn="ctr"/>
          <a:r>
            <a:rPr lang="en-US" sz="1600" b="1" dirty="0" smtClean="0">
              <a:solidFill>
                <a:schemeClr val="tx1"/>
              </a:solidFill>
            </a:rPr>
            <a:t>to describe linguistic phenomena as a stage or step in the never-ending evolution of the language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81323-54BE-46E3-92F8-756353DEF0F4}" type="parTrans" cxnId="{CA6DC085-2449-4FB0-84DE-CA2961881CA4}">
      <dgm:prSet/>
      <dgm:spPr/>
      <dgm:t>
        <a:bodyPr/>
        <a:lstStyle/>
        <a:p>
          <a:endParaRPr lang="ru-RU"/>
        </a:p>
      </dgm:t>
    </dgm:pt>
    <dgm:pt modelId="{EA175FB2-0EC0-495C-9200-E89DBF45092F}" type="sibTrans" cxnId="{CA6DC085-2449-4FB0-84DE-CA2961881CA4}">
      <dgm:prSet/>
      <dgm:spPr/>
      <dgm:t>
        <a:bodyPr/>
        <a:lstStyle/>
        <a:p>
          <a:endParaRPr lang="ru-RU"/>
        </a:p>
      </dgm:t>
    </dgm:pt>
    <dgm:pt modelId="{DA58A0A7-7AF3-46A8-BE69-C8FAE707A327}">
      <dgm:prSet phldrT="[Текст]" custT="1"/>
      <dgm:spPr/>
      <dgm:t>
        <a:bodyPr/>
        <a:lstStyle/>
        <a:p>
          <a:r>
            <a:rPr lang="en-US" sz="2000" dirty="0" smtClean="0"/>
            <a:t>evolution in time</a:t>
          </a:r>
          <a:endParaRPr lang="ru-RU" sz="2000" dirty="0"/>
        </a:p>
      </dgm:t>
    </dgm:pt>
    <dgm:pt modelId="{92F2EBFC-ADFA-4CF0-BFD3-E6F4240A03F6}" type="parTrans" cxnId="{4908D780-084F-4040-9278-5E45BC5DA8AB}">
      <dgm:prSet/>
      <dgm:spPr/>
      <dgm:t>
        <a:bodyPr/>
        <a:lstStyle/>
        <a:p>
          <a:endParaRPr lang="ru-RU"/>
        </a:p>
      </dgm:t>
    </dgm:pt>
    <dgm:pt modelId="{C88B493E-F35F-425A-A225-632BD359A903}" type="sibTrans" cxnId="{4908D780-084F-4040-9278-5E45BC5DA8AB}">
      <dgm:prSet/>
      <dgm:spPr/>
      <dgm:t>
        <a:bodyPr/>
        <a:lstStyle/>
        <a:p>
          <a:endParaRPr lang="ru-RU"/>
        </a:p>
      </dgm:t>
    </dgm:pt>
    <dgm:pt modelId="{D598E15F-185C-4BEC-AD55-F6B9EAF22FC9}">
      <dgm:prSet phldrT="[Текст]" custT="1"/>
      <dgm:spPr/>
      <dgm:t>
        <a:bodyPr/>
        <a:lstStyle/>
        <a:p>
          <a:r>
            <a:rPr lang="en-US" sz="2000" dirty="0" smtClean="0"/>
            <a:t>explanations through historical changes</a:t>
          </a:r>
          <a:endParaRPr lang="ru-RU" sz="2000" dirty="0"/>
        </a:p>
      </dgm:t>
    </dgm:pt>
    <dgm:pt modelId="{7273163C-365A-4F44-900E-64B69CB7DDFE}" type="parTrans" cxnId="{28BAB340-157F-485A-B62D-C869BA081CCA}">
      <dgm:prSet/>
      <dgm:spPr/>
      <dgm:t>
        <a:bodyPr/>
        <a:lstStyle/>
        <a:p>
          <a:endParaRPr lang="ru-RU"/>
        </a:p>
      </dgm:t>
    </dgm:pt>
    <dgm:pt modelId="{6359CE94-18F3-4A57-906E-0F0587E88645}" type="sibTrans" cxnId="{28BAB340-157F-485A-B62D-C869BA081CCA}">
      <dgm:prSet/>
      <dgm:spPr/>
      <dgm:t>
        <a:bodyPr/>
        <a:lstStyle/>
        <a:p>
          <a:endParaRPr lang="ru-RU"/>
        </a:p>
      </dgm:t>
    </dgm:pt>
    <dgm:pt modelId="{90279482-4695-4B03-90EB-81EEE55F0F37}">
      <dgm:prSet phldrT="[Текст]" custT="1"/>
      <dgm:spPr/>
      <dgm:t>
        <a:bodyPr/>
        <a:lstStyle/>
        <a:p>
          <a:r>
            <a:rPr lang="en-US" sz="2000" dirty="0" smtClean="0"/>
            <a:t>a series of synchronic cross-sections (e.g. the English language of the age of Shakespeare (16th-17th c.) or the age of Chaucer (14th c)</a:t>
          </a:r>
          <a:endParaRPr lang="ru-RU" sz="2000" dirty="0"/>
        </a:p>
      </dgm:t>
    </dgm:pt>
    <dgm:pt modelId="{8FF84453-EA9B-4E37-8E1E-A18341619AE2}" type="parTrans" cxnId="{535070DA-EEA6-4C95-9702-3D23709C6CB6}">
      <dgm:prSet/>
      <dgm:spPr/>
      <dgm:t>
        <a:bodyPr/>
        <a:lstStyle/>
        <a:p>
          <a:endParaRPr lang="ru-RU"/>
        </a:p>
      </dgm:t>
    </dgm:pt>
    <dgm:pt modelId="{DC4A54C8-5ACE-40E3-8476-DA9813830629}" type="sibTrans" cxnId="{535070DA-EEA6-4C95-9702-3D23709C6CB6}">
      <dgm:prSet/>
      <dgm:spPr/>
      <dgm:t>
        <a:bodyPr/>
        <a:lstStyle/>
        <a:p>
          <a:endParaRPr lang="ru-RU"/>
        </a:p>
      </dgm:t>
    </dgm:pt>
    <dgm:pt modelId="{A084B8DF-E1C7-4A11-BD36-E52B184FD305}" type="pres">
      <dgm:prSet presAssocID="{D77F6FFF-F18D-476B-A01B-A65AED0514B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2C27A5A-7D2D-495F-A12F-18F1BE2FA9B9}" type="pres">
      <dgm:prSet presAssocID="{6FF2B336-1419-4D36-A697-CDBEE4EFDE0D}" presName="root" presStyleCnt="0">
        <dgm:presLayoutVars>
          <dgm:chMax/>
          <dgm:chPref/>
        </dgm:presLayoutVars>
      </dgm:prSet>
      <dgm:spPr/>
    </dgm:pt>
    <dgm:pt modelId="{D87FBE33-075F-43DF-9777-2830EA9E8222}" type="pres">
      <dgm:prSet presAssocID="{6FF2B336-1419-4D36-A697-CDBEE4EFDE0D}" presName="rootComposite" presStyleCnt="0">
        <dgm:presLayoutVars/>
      </dgm:prSet>
      <dgm:spPr/>
    </dgm:pt>
    <dgm:pt modelId="{52E21811-7E4C-40FC-8083-3D60F36F0893}" type="pres">
      <dgm:prSet presAssocID="{6FF2B336-1419-4D36-A697-CDBEE4EFDE0D}" presName="ParentAccent" presStyleLbl="alignNode1" presStyleIdx="0" presStyleCnt="2" custFlipVert="0" custScaleY="9883"/>
      <dgm:spPr/>
    </dgm:pt>
    <dgm:pt modelId="{6EB10D64-D0D2-4CCD-9023-160469DCA4A6}" type="pres">
      <dgm:prSet presAssocID="{6FF2B336-1419-4D36-A697-CDBEE4EFDE0D}" presName="ParentSmallAccent" presStyleLbl="fgAcc1" presStyleIdx="0" presStyleCnt="2"/>
      <dgm:spPr/>
    </dgm:pt>
    <dgm:pt modelId="{8268B17E-8088-476D-A186-1B8139C9D6FE}" type="pres">
      <dgm:prSet presAssocID="{6FF2B336-1419-4D36-A697-CDBEE4EFDE0D}" presName="Parent" presStyleLbl="revTx" presStyleIdx="0" presStyleCnt="8" custScaleY="18665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2583F-C4FC-450D-82E0-DF40EE0B9596}" type="pres">
      <dgm:prSet presAssocID="{6FF2B336-1419-4D36-A697-CDBEE4EFDE0D}" presName="childShape" presStyleCnt="0">
        <dgm:presLayoutVars>
          <dgm:chMax val="0"/>
          <dgm:chPref val="0"/>
        </dgm:presLayoutVars>
      </dgm:prSet>
      <dgm:spPr/>
    </dgm:pt>
    <dgm:pt modelId="{8D5A64BB-7BF7-49C7-8E05-1729DB78BBBA}" type="pres">
      <dgm:prSet presAssocID="{683BDEFB-1119-42E4-943A-623BEBB80194}" presName="childComposite" presStyleCnt="0">
        <dgm:presLayoutVars>
          <dgm:chMax val="0"/>
          <dgm:chPref val="0"/>
        </dgm:presLayoutVars>
      </dgm:prSet>
      <dgm:spPr/>
    </dgm:pt>
    <dgm:pt modelId="{845739AD-800C-42DE-A9BB-9DFB66EFB417}" type="pres">
      <dgm:prSet presAssocID="{683BDEFB-1119-42E4-943A-623BEBB80194}" presName="ChildAccent" presStyleLbl="solidFgAcc1" presStyleIdx="0" presStyleCnt="6"/>
      <dgm:spPr/>
    </dgm:pt>
    <dgm:pt modelId="{49886EFA-52E5-49D1-A1DD-3D279DE98B75}" type="pres">
      <dgm:prSet presAssocID="{683BDEFB-1119-42E4-943A-623BEBB8019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F563B-866A-4B9B-BC62-41E5033D44B6}" type="pres">
      <dgm:prSet presAssocID="{4872616D-25C6-443E-920D-F9C1B7DA36BE}" presName="childComposite" presStyleCnt="0">
        <dgm:presLayoutVars>
          <dgm:chMax val="0"/>
          <dgm:chPref val="0"/>
        </dgm:presLayoutVars>
      </dgm:prSet>
      <dgm:spPr/>
    </dgm:pt>
    <dgm:pt modelId="{CD78B68A-EE34-44EC-BEBD-0B9B7E463FCD}" type="pres">
      <dgm:prSet presAssocID="{4872616D-25C6-443E-920D-F9C1B7DA36BE}" presName="ChildAccent" presStyleLbl="solidFgAcc1" presStyleIdx="1" presStyleCnt="6"/>
      <dgm:spPr/>
    </dgm:pt>
    <dgm:pt modelId="{ECC4CFAE-B3A1-4D74-9926-4B7A48101776}" type="pres">
      <dgm:prSet presAssocID="{4872616D-25C6-443E-920D-F9C1B7DA36BE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A9C5B-AD02-4FEB-83C3-BC71F8F09BDD}" type="pres">
      <dgm:prSet presAssocID="{1D6ED3B7-C022-41B5-9592-ABFBD248D32E}" presName="childComposite" presStyleCnt="0">
        <dgm:presLayoutVars>
          <dgm:chMax val="0"/>
          <dgm:chPref val="0"/>
        </dgm:presLayoutVars>
      </dgm:prSet>
      <dgm:spPr/>
    </dgm:pt>
    <dgm:pt modelId="{6CC86199-0F93-4A74-8C5B-C1EB543FA6F3}" type="pres">
      <dgm:prSet presAssocID="{1D6ED3B7-C022-41B5-9592-ABFBD248D32E}" presName="ChildAccent" presStyleLbl="solidFgAcc1" presStyleIdx="2" presStyleCnt="6"/>
      <dgm:spPr/>
    </dgm:pt>
    <dgm:pt modelId="{EF705BE0-63D3-4FBA-938B-5BF89EFD55F2}" type="pres">
      <dgm:prSet presAssocID="{1D6ED3B7-C022-41B5-9592-ABFBD248D32E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6DB83-0958-4141-82D1-A94C0993C218}" type="pres">
      <dgm:prSet presAssocID="{1DD90EE2-50E7-45F6-9E17-1068290CA2A3}" presName="root" presStyleCnt="0">
        <dgm:presLayoutVars>
          <dgm:chMax/>
          <dgm:chPref/>
        </dgm:presLayoutVars>
      </dgm:prSet>
      <dgm:spPr/>
    </dgm:pt>
    <dgm:pt modelId="{0DCFAF05-E87A-4729-8123-CE97EC7CF74D}" type="pres">
      <dgm:prSet presAssocID="{1DD90EE2-50E7-45F6-9E17-1068290CA2A3}" presName="rootComposite" presStyleCnt="0">
        <dgm:presLayoutVars/>
      </dgm:prSet>
      <dgm:spPr/>
    </dgm:pt>
    <dgm:pt modelId="{29C7540A-5CF5-4D77-A4D6-2785FC40DCFC}" type="pres">
      <dgm:prSet presAssocID="{1DD90EE2-50E7-45F6-9E17-1068290CA2A3}" presName="ParentAccent" presStyleLbl="alignNode1" presStyleIdx="1" presStyleCnt="2" custFlipVert="1" custScaleY="9883"/>
      <dgm:spPr/>
    </dgm:pt>
    <dgm:pt modelId="{86C1AC96-E1C5-4C00-9A35-ADEBB84D15DC}" type="pres">
      <dgm:prSet presAssocID="{1DD90EE2-50E7-45F6-9E17-1068290CA2A3}" presName="ParentSmallAccent" presStyleLbl="fgAcc1" presStyleIdx="1" presStyleCnt="2"/>
      <dgm:spPr/>
    </dgm:pt>
    <dgm:pt modelId="{72ADC910-9C80-4D0D-8865-EC983742F632}" type="pres">
      <dgm:prSet presAssocID="{1DD90EE2-50E7-45F6-9E17-1068290CA2A3}" presName="Parent" presStyleLbl="revTx" presStyleIdx="4" presStyleCnt="8" custScaleY="18665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FBC6F-6586-4BFF-9CB5-C026D8841C71}" type="pres">
      <dgm:prSet presAssocID="{1DD90EE2-50E7-45F6-9E17-1068290CA2A3}" presName="childShape" presStyleCnt="0">
        <dgm:presLayoutVars>
          <dgm:chMax val="0"/>
          <dgm:chPref val="0"/>
        </dgm:presLayoutVars>
      </dgm:prSet>
      <dgm:spPr/>
    </dgm:pt>
    <dgm:pt modelId="{E56961F6-D700-4489-AF28-987D27D9E232}" type="pres">
      <dgm:prSet presAssocID="{DA58A0A7-7AF3-46A8-BE69-C8FAE707A327}" presName="childComposite" presStyleCnt="0">
        <dgm:presLayoutVars>
          <dgm:chMax val="0"/>
          <dgm:chPref val="0"/>
        </dgm:presLayoutVars>
      </dgm:prSet>
      <dgm:spPr/>
    </dgm:pt>
    <dgm:pt modelId="{BF06C898-35BC-4D85-94B3-DD75F4FBB5D8}" type="pres">
      <dgm:prSet presAssocID="{DA58A0A7-7AF3-46A8-BE69-C8FAE707A327}" presName="ChildAccent" presStyleLbl="solidFgAcc1" presStyleIdx="3" presStyleCnt="6"/>
      <dgm:spPr/>
    </dgm:pt>
    <dgm:pt modelId="{60F67ED7-0490-48A9-A67A-F4DDEDD5BC1F}" type="pres">
      <dgm:prSet presAssocID="{DA58A0A7-7AF3-46A8-BE69-C8FAE707A327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EB159-DE49-4BDA-802E-331BF9ECF2A0}" type="pres">
      <dgm:prSet presAssocID="{D598E15F-185C-4BEC-AD55-F6B9EAF22FC9}" presName="childComposite" presStyleCnt="0">
        <dgm:presLayoutVars>
          <dgm:chMax val="0"/>
          <dgm:chPref val="0"/>
        </dgm:presLayoutVars>
      </dgm:prSet>
      <dgm:spPr/>
    </dgm:pt>
    <dgm:pt modelId="{87CDD27C-7FD2-423F-AD8C-319BB8D55165}" type="pres">
      <dgm:prSet presAssocID="{D598E15F-185C-4BEC-AD55-F6B9EAF22FC9}" presName="ChildAccent" presStyleLbl="solidFgAcc1" presStyleIdx="4" presStyleCnt="6"/>
      <dgm:spPr/>
    </dgm:pt>
    <dgm:pt modelId="{DDE1A70C-8579-4927-8FF6-2A9448734D62}" type="pres">
      <dgm:prSet presAssocID="{D598E15F-185C-4BEC-AD55-F6B9EAF22FC9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C1D2B-FDC3-47B6-BCD6-A73571F96815}" type="pres">
      <dgm:prSet presAssocID="{90279482-4695-4B03-90EB-81EEE55F0F37}" presName="childComposite" presStyleCnt="0">
        <dgm:presLayoutVars>
          <dgm:chMax val="0"/>
          <dgm:chPref val="0"/>
        </dgm:presLayoutVars>
      </dgm:prSet>
      <dgm:spPr/>
    </dgm:pt>
    <dgm:pt modelId="{FDC4DB27-F180-4C3E-90D4-237F18F636BE}" type="pres">
      <dgm:prSet presAssocID="{90279482-4695-4B03-90EB-81EEE55F0F37}" presName="ChildAccent" presStyleLbl="solidFgAcc1" presStyleIdx="5" presStyleCnt="6" custLinFactY="-57395" custLinFactNeighborY="-100000"/>
      <dgm:spPr/>
    </dgm:pt>
    <dgm:pt modelId="{CDD9AAB2-B6A8-4A80-AC86-86F636C311E0}" type="pres">
      <dgm:prSet presAssocID="{90279482-4695-4B03-90EB-81EEE55F0F37}" presName="Child" presStyleLbl="revTx" presStyleIdx="7" presStyleCnt="8" custScaleY="235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F4627-EC76-432C-B4D7-CA7C20A918DE}" type="presOf" srcId="{D598E15F-185C-4BEC-AD55-F6B9EAF22FC9}" destId="{DDE1A70C-8579-4927-8FF6-2A9448734D62}" srcOrd="0" destOrd="0" presId="urn:microsoft.com/office/officeart/2008/layout/SquareAccentList"/>
    <dgm:cxn modelId="{535070DA-EEA6-4C95-9702-3D23709C6CB6}" srcId="{1DD90EE2-50E7-45F6-9E17-1068290CA2A3}" destId="{90279482-4695-4B03-90EB-81EEE55F0F37}" srcOrd="2" destOrd="0" parTransId="{8FF84453-EA9B-4E37-8E1E-A18341619AE2}" sibTransId="{DC4A54C8-5ACE-40E3-8476-DA9813830629}"/>
    <dgm:cxn modelId="{0D9035EC-4E8C-4979-BA30-555136F01C1B}" type="presOf" srcId="{683BDEFB-1119-42E4-943A-623BEBB80194}" destId="{49886EFA-52E5-49D1-A1DD-3D279DE98B75}" srcOrd="0" destOrd="0" presId="urn:microsoft.com/office/officeart/2008/layout/SquareAccentList"/>
    <dgm:cxn modelId="{1F1A6A27-1424-43CE-B1FC-24C1CDDF3530}" type="presOf" srcId="{D77F6FFF-F18D-476B-A01B-A65AED0514B5}" destId="{A084B8DF-E1C7-4A11-BD36-E52B184FD305}" srcOrd="0" destOrd="0" presId="urn:microsoft.com/office/officeart/2008/layout/SquareAccentList"/>
    <dgm:cxn modelId="{408C5A73-AC44-48B6-87DC-1649C99DE187}" srcId="{D77F6FFF-F18D-476B-A01B-A65AED0514B5}" destId="{6FF2B336-1419-4D36-A697-CDBEE4EFDE0D}" srcOrd="0" destOrd="0" parTransId="{95160B8D-6F0E-4319-86B6-4ACACA6FAEA3}" sibTransId="{A16CF974-7DEF-4A48-87C7-95571D0CB07C}"/>
    <dgm:cxn modelId="{849C6771-DEC8-4995-9408-F4DE495A2A62}" type="presOf" srcId="{6FF2B336-1419-4D36-A697-CDBEE4EFDE0D}" destId="{8268B17E-8088-476D-A186-1B8139C9D6FE}" srcOrd="0" destOrd="0" presId="urn:microsoft.com/office/officeart/2008/layout/SquareAccentList"/>
    <dgm:cxn modelId="{2FE3A997-E9FB-4BB4-B5CF-6D7527CFED82}" type="presOf" srcId="{1DD90EE2-50E7-45F6-9E17-1068290CA2A3}" destId="{72ADC910-9C80-4D0D-8865-EC983742F632}" srcOrd="0" destOrd="0" presId="urn:microsoft.com/office/officeart/2008/layout/SquareAccentList"/>
    <dgm:cxn modelId="{990725C5-C307-4E25-B05C-52DB5E08DB42}" srcId="{6FF2B336-1419-4D36-A697-CDBEE4EFDE0D}" destId="{683BDEFB-1119-42E4-943A-623BEBB80194}" srcOrd="0" destOrd="0" parTransId="{B45D70CF-4046-4086-8AFB-215909C8E7D2}" sibTransId="{E648B8D2-B490-49BC-9D73-EF4FE9A1A2F6}"/>
    <dgm:cxn modelId="{70B4C1B3-A8BC-4188-802B-541F347D079F}" type="presOf" srcId="{DA58A0A7-7AF3-46A8-BE69-C8FAE707A327}" destId="{60F67ED7-0490-48A9-A67A-F4DDEDD5BC1F}" srcOrd="0" destOrd="0" presId="urn:microsoft.com/office/officeart/2008/layout/SquareAccentList"/>
    <dgm:cxn modelId="{0BCCE12E-01D5-4733-B0EE-D65082CE5EF3}" type="presOf" srcId="{90279482-4695-4B03-90EB-81EEE55F0F37}" destId="{CDD9AAB2-B6A8-4A80-AC86-86F636C311E0}" srcOrd="0" destOrd="0" presId="urn:microsoft.com/office/officeart/2008/layout/SquareAccentList"/>
    <dgm:cxn modelId="{FDC11239-785D-4A3B-9167-A81BB6BDC890}" srcId="{6FF2B336-1419-4D36-A697-CDBEE4EFDE0D}" destId="{1D6ED3B7-C022-41B5-9592-ABFBD248D32E}" srcOrd="2" destOrd="0" parTransId="{3A51F905-6B1A-475A-9F41-22BE0C1FE797}" sibTransId="{225BAD4E-E368-41C3-A39D-3844E45B1EE0}"/>
    <dgm:cxn modelId="{B294FCF3-9D32-4162-BA63-E88A07FB2367}" srcId="{6FF2B336-1419-4D36-A697-CDBEE4EFDE0D}" destId="{4872616D-25C6-443E-920D-F9C1B7DA36BE}" srcOrd="1" destOrd="0" parTransId="{9E965591-73F9-4B87-A4D0-9DCD6DBBFAF2}" sibTransId="{025466DA-BA44-4EE7-8628-97C1DC6159C7}"/>
    <dgm:cxn modelId="{25112447-63C5-481D-8B98-B22843A0EC11}" type="presOf" srcId="{1D6ED3B7-C022-41B5-9592-ABFBD248D32E}" destId="{EF705BE0-63D3-4FBA-938B-5BF89EFD55F2}" srcOrd="0" destOrd="0" presId="urn:microsoft.com/office/officeart/2008/layout/SquareAccentList"/>
    <dgm:cxn modelId="{CA6DC085-2449-4FB0-84DE-CA2961881CA4}" srcId="{D77F6FFF-F18D-476B-A01B-A65AED0514B5}" destId="{1DD90EE2-50E7-45F6-9E17-1068290CA2A3}" srcOrd="1" destOrd="0" parTransId="{DB981323-54BE-46E3-92F8-756353DEF0F4}" sibTransId="{EA175FB2-0EC0-495C-9200-E89DBF45092F}"/>
    <dgm:cxn modelId="{28BAB340-157F-485A-B62D-C869BA081CCA}" srcId="{1DD90EE2-50E7-45F6-9E17-1068290CA2A3}" destId="{D598E15F-185C-4BEC-AD55-F6B9EAF22FC9}" srcOrd="1" destOrd="0" parTransId="{7273163C-365A-4F44-900E-64B69CB7DDFE}" sibTransId="{6359CE94-18F3-4A57-906E-0F0587E88645}"/>
    <dgm:cxn modelId="{476CA70A-2574-49D4-9209-18E6A23489F7}" type="presOf" srcId="{4872616D-25C6-443E-920D-F9C1B7DA36BE}" destId="{ECC4CFAE-B3A1-4D74-9926-4B7A48101776}" srcOrd="0" destOrd="0" presId="urn:microsoft.com/office/officeart/2008/layout/SquareAccentList"/>
    <dgm:cxn modelId="{4908D780-084F-4040-9278-5E45BC5DA8AB}" srcId="{1DD90EE2-50E7-45F6-9E17-1068290CA2A3}" destId="{DA58A0A7-7AF3-46A8-BE69-C8FAE707A327}" srcOrd="0" destOrd="0" parTransId="{92F2EBFC-ADFA-4CF0-BFD3-E6F4240A03F6}" sibTransId="{C88B493E-F35F-425A-A225-632BD359A903}"/>
    <dgm:cxn modelId="{B6A1A999-E3B2-4CA5-9BBA-40415A2CC9EC}" type="presParOf" srcId="{A084B8DF-E1C7-4A11-BD36-E52B184FD305}" destId="{F2C27A5A-7D2D-495F-A12F-18F1BE2FA9B9}" srcOrd="0" destOrd="0" presId="urn:microsoft.com/office/officeart/2008/layout/SquareAccentList"/>
    <dgm:cxn modelId="{ECF2433A-FD7C-47ED-9E96-CA3E8E4F1572}" type="presParOf" srcId="{F2C27A5A-7D2D-495F-A12F-18F1BE2FA9B9}" destId="{D87FBE33-075F-43DF-9777-2830EA9E8222}" srcOrd="0" destOrd="0" presId="urn:microsoft.com/office/officeart/2008/layout/SquareAccentList"/>
    <dgm:cxn modelId="{872600DD-2B99-4280-9D22-0D77EC1A0D5E}" type="presParOf" srcId="{D87FBE33-075F-43DF-9777-2830EA9E8222}" destId="{52E21811-7E4C-40FC-8083-3D60F36F0893}" srcOrd="0" destOrd="0" presId="urn:microsoft.com/office/officeart/2008/layout/SquareAccentList"/>
    <dgm:cxn modelId="{17B119E2-998C-4F17-AE1C-B58630C45DEE}" type="presParOf" srcId="{D87FBE33-075F-43DF-9777-2830EA9E8222}" destId="{6EB10D64-D0D2-4CCD-9023-160469DCA4A6}" srcOrd="1" destOrd="0" presId="urn:microsoft.com/office/officeart/2008/layout/SquareAccentList"/>
    <dgm:cxn modelId="{077D4846-0B35-4BF4-B9C3-0B1C94ABDAC8}" type="presParOf" srcId="{D87FBE33-075F-43DF-9777-2830EA9E8222}" destId="{8268B17E-8088-476D-A186-1B8139C9D6FE}" srcOrd="2" destOrd="0" presId="urn:microsoft.com/office/officeart/2008/layout/SquareAccentList"/>
    <dgm:cxn modelId="{57DED821-7AC2-4508-AF8F-A5385F6AD150}" type="presParOf" srcId="{F2C27A5A-7D2D-495F-A12F-18F1BE2FA9B9}" destId="{ACF2583F-C4FC-450D-82E0-DF40EE0B9596}" srcOrd="1" destOrd="0" presId="urn:microsoft.com/office/officeart/2008/layout/SquareAccentList"/>
    <dgm:cxn modelId="{0F990B21-65F8-49CD-821E-D731135FF6AC}" type="presParOf" srcId="{ACF2583F-C4FC-450D-82E0-DF40EE0B9596}" destId="{8D5A64BB-7BF7-49C7-8E05-1729DB78BBBA}" srcOrd="0" destOrd="0" presId="urn:microsoft.com/office/officeart/2008/layout/SquareAccentList"/>
    <dgm:cxn modelId="{D22A911D-1620-42FB-AE61-33DA99E57D98}" type="presParOf" srcId="{8D5A64BB-7BF7-49C7-8E05-1729DB78BBBA}" destId="{845739AD-800C-42DE-A9BB-9DFB66EFB417}" srcOrd="0" destOrd="0" presId="urn:microsoft.com/office/officeart/2008/layout/SquareAccentList"/>
    <dgm:cxn modelId="{10B25553-48E6-45AF-9BAD-6C425136A1BD}" type="presParOf" srcId="{8D5A64BB-7BF7-49C7-8E05-1729DB78BBBA}" destId="{49886EFA-52E5-49D1-A1DD-3D279DE98B75}" srcOrd="1" destOrd="0" presId="urn:microsoft.com/office/officeart/2008/layout/SquareAccentList"/>
    <dgm:cxn modelId="{512F65C3-E55F-4E87-883C-D4CF07B011B0}" type="presParOf" srcId="{ACF2583F-C4FC-450D-82E0-DF40EE0B9596}" destId="{51EF563B-866A-4B9B-BC62-41E5033D44B6}" srcOrd="1" destOrd="0" presId="urn:microsoft.com/office/officeart/2008/layout/SquareAccentList"/>
    <dgm:cxn modelId="{3A6C93D2-6F01-437A-846E-DF60A08FA015}" type="presParOf" srcId="{51EF563B-866A-4B9B-BC62-41E5033D44B6}" destId="{CD78B68A-EE34-44EC-BEBD-0B9B7E463FCD}" srcOrd="0" destOrd="0" presId="urn:microsoft.com/office/officeart/2008/layout/SquareAccentList"/>
    <dgm:cxn modelId="{E432C895-4EA7-45F5-A31D-4D7022BD0487}" type="presParOf" srcId="{51EF563B-866A-4B9B-BC62-41E5033D44B6}" destId="{ECC4CFAE-B3A1-4D74-9926-4B7A48101776}" srcOrd="1" destOrd="0" presId="urn:microsoft.com/office/officeart/2008/layout/SquareAccentList"/>
    <dgm:cxn modelId="{B44CF92A-0D15-4644-982B-4ADFC590E799}" type="presParOf" srcId="{ACF2583F-C4FC-450D-82E0-DF40EE0B9596}" destId="{D70A9C5B-AD02-4FEB-83C3-BC71F8F09BDD}" srcOrd="2" destOrd="0" presId="urn:microsoft.com/office/officeart/2008/layout/SquareAccentList"/>
    <dgm:cxn modelId="{59A20663-8AE4-4A22-A1F1-409CC84DE905}" type="presParOf" srcId="{D70A9C5B-AD02-4FEB-83C3-BC71F8F09BDD}" destId="{6CC86199-0F93-4A74-8C5B-C1EB543FA6F3}" srcOrd="0" destOrd="0" presId="urn:microsoft.com/office/officeart/2008/layout/SquareAccentList"/>
    <dgm:cxn modelId="{3BB8E00E-FA43-44BE-9AE0-5D482DF2E79E}" type="presParOf" srcId="{D70A9C5B-AD02-4FEB-83C3-BC71F8F09BDD}" destId="{EF705BE0-63D3-4FBA-938B-5BF89EFD55F2}" srcOrd="1" destOrd="0" presId="urn:microsoft.com/office/officeart/2008/layout/SquareAccentList"/>
    <dgm:cxn modelId="{5124A63C-17D4-4FBD-8E29-90E3C32D5C98}" type="presParOf" srcId="{A084B8DF-E1C7-4A11-BD36-E52B184FD305}" destId="{E836DB83-0958-4141-82D1-A94C0993C218}" srcOrd="1" destOrd="0" presId="urn:microsoft.com/office/officeart/2008/layout/SquareAccentList"/>
    <dgm:cxn modelId="{C9962DA6-0837-4995-8FAE-8F58C5509041}" type="presParOf" srcId="{E836DB83-0958-4141-82D1-A94C0993C218}" destId="{0DCFAF05-E87A-4729-8123-CE97EC7CF74D}" srcOrd="0" destOrd="0" presId="urn:microsoft.com/office/officeart/2008/layout/SquareAccentList"/>
    <dgm:cxn modelId="{24F9D649-C061-415B-9EE4-A0A3B058B0B8}" type="presParOf" srcId="{0DCFAF05-E87A-4729-8123-CE97EC7CF74D}" destId="{29C7540A-5CF5-4D77-A4D6-2785FC40DCFC}" srcOrd="0" destOrd="0" presId="urn:microsoft.com/office/officeart/2008/layout/SquareAccentList"/>
    <dgm:cxn modelId="{E3887B8C-8B29-496D-9971-2D503625A9E7}" type="presParOf" srcId="{0DCFAF05-E87A-4729-8123-CE97EC7CF74D}" destId="{86C1AC96-E1C5-4C00-9A35-ADEBB84D15DC}" srcOrd="1" destOrd="0" presId="urn:microsoft.com/office/officeart/2008/layout/SquareAccentList"/>
    <dgm:cxn modelId="{806D8F1B-3DDB-4FFA-BD77-12FF7E53877D}" type="presParOf" srcId="{0DCFAF05-E87A-4729-8123-CE97EC7CF74D}" destId="{72ADC910-9C80-4D0D-8865-EC983742F632}" srcOrd="2" destOrd="0" presId="urn:microsoft.com/office/officeart/2008/layout/SquareAccentList"/>
    <dgm:cxn modelId="{B53FDD3C-808F-4EAB-ABE9-393E8BC9DCAA}" type="presParOf" srcId="{E836DB83-0958-4141-82D1-A94C0993C218}" destId="{42AFBC6F-6586-4BFF-9CB5-C026D8841C71}" srcOrd="1" destOrd="0" presId="urn:microsoft.com/office/officeart/2008/layout/SquareAccentList"/>
    <dgm:cxn modelId="{82CD9261-DD59-4CF4-84C0-6AAC75F99B89}" type="presParOf" srcId="{42AFBC6F-6586-4BFF-9CB5-C026D8841C71}" destId="{E56961F6-D700-4489-AF28-987D27D9E232}" srcOrd="0" destOrd="0" presId="urn:microsoft.com/office/officeart/2008/layout/SquareAccentList"/>
    <dgm:cxn modelId="{FB3B9386-38D0-4C69-93C7-26E78FA71B16}" type="presParOf" srcId="{E56961F6-D700-4489-AF28-987D27D9E232}" destId="{BF06C898-35BC-4D85-94B3-DD75F4FBB5D8}" srcOrd="0" destOrd="0" presId="urn:microsoft.com/office/officeart/2008/layout/SquareAccentList"/>
    <dgm:cxn modelId="{941898BE-5B6E-4851-A8DD-B6AA82AF3CBF}" type="presParOf" srcId="{E56961F6-D700-4489-AF28-987D27D9E232}" destId="{60F67ED7-0490-48A9-A67A-F4DDEDD5BC1F}" srcOrd="1" destOrd="0" presId="urn:microsoft.com/office/officeart/2008/layout/SquareAccentList"/>
    <dgm:cxn modelId="{A0F53F98-A6CE-40EA-A0F9-BE5EB4FD38E0}" type="presParOf" srcId="{42AFBC6F-6586-4BFF-9CB5-C026D8841C71}" destId="{8F8EB159-DE49-4BDA-802E-331BF9ECF2A0}" srcOrd="1" destOrd="0" presId="urn:microsoft.com/office/officeart/2008/layout/SquareAccentList"/>
    <dgm:cxn modelId="{4532E2EF-D0D9-4897-8052-BC62DA100F71}" type="presParOf" srcId="{8F8EB159-DE49-4BDA-802E-331BF9ECF2A0}" destId="{87CDD27C-7FD2-423F-AD8C-319BB8D55165}" srcOrd="0" destOrd="0" presId="urn:microsoft.com/office/officeart/2008/layout/SquareAccentList"/>
    <dgm:cxn modelId="{693D1373-81DB-4718-BB0B-7E6456C3A731}" type="presParOf" srcId="{8F8EB159-DE49-4BDA-802E-331BF9ECF2A0}" destId="{DDE1A70C-8579-4927-8FF6-2A9448734D62}" srcOrd="1" destOrd="0" presId="urn:microsoft.com/office/officeart/2008/layout/SquareAccentList"/>
    <dgm:cxn modelId="{964ECA5F-006D-4F0F-8178-9E3476D1DCE0}" type="presParOf" srcId="{42AFBC6F-6586-4BFF-9CB5-C026D8841C71}" destId="{86AC1D2B-FDC3-47B6-BCD6-A73571F96815}" srcOrd="2" destOrd="0" presId="urn:microsoft.com/office/officeart/2008/layout/SquareAccentList"/>
    <dgm:cxn modelId="{D99665A1-D36F-4B95-A070-C73F7CF08250}" type="presParOf" srcId="{86AC1D2B-FDC3-47B6-BCD6-A73571F96815}" destId="{FDC4DB27-F180-4C3E-90D4-237F18F636BE}" srcOrd="0" destOrd="0" presId="urn:microsoft.com/office/officeart/2008/layout/SquareAccentList"/>
    <dgm:cxn modelId="{41847034-846D-4452-A1C9-712EF4DE6521}" type="presParOf" srcId="{86AC1D2B-FDC3-47B6-BCD6-A73571F96815}" destId="{CDD9AAB2-B6A8-4A80-AC86-86F636C311E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EDD7A-CC4C-4A64-B522-30EF5C90EEB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013E0-7070-4F65-900B-3D9497AFD9EB}">
      <dgm:prSet phldrT="[Текст]"/>
      <dgm:spPr/>
      <dgm:t>
        <a:bodyPr/>
        <a:lstStyle/>
        <a:p>
          <a:pPr algn="ctr"/>
          <a:r>
            <a:rPr lang="en-US" dirty="0" smtClean="0"/>
            <a:t>PROS </a:t>
          </a:r>
          <a:endParaRPr lang="ru-RU" dirty="0"/>
        </a:p>
      </dgm:t>
    </dgm:pt>
    <dgm:pt modelId="{9461F214-38DE-4F2F-915A-C524F3588BEC}" type="parTrans" cxnId="{C8D35E9C-863B-451E-B813-C6FB8E7B148E}">
      <dgm:prSet/>
      <dgm:spPr/>
      <dgm:t>
        <a:bodyPr/>
        <a:lstStyle/>
        <a:p>
          <a:endParaRPr lang="ru-RU"/>
        </a:p>
      </dgm:t>
    </dgm:pt>
    <dgm:pt modelId="{80E221B9-0F9B-4DB2-8CE3-5377CDDFB191}" type="sibTrans" cxnId="{C8D35E9C-863B-451E-B813-C6FB8E7B148E}">
      <dgm:prSet/>
      <dgm:spPr/>
      <dgm:t>
        <a:bodyPr/>
        <a:lstStyle/>
        <a:p>
          <a:endParaRPr lang="ru-RU"/>
        </a:p>
      </dgm:t>
    </dgm:pt>
    <dgm:pt modelId="{E4CBE9CC-6960-4A75-8DDE-2D3B1AC25C35}">
      <dgm:prSet phldrT="[Текст]" custT="1"/>
      <dgm:spPr/>
      <dgm:t>
        <a:bodyPr/>
        <a:lstStyle/>
        <a:p>
          <a:r>
            <a:rPr lang="en-US" sz="2400" b="1" dirty="0" smtClean="0"/>
            <a:t>relatively simple</a:t>
          </a:r>
          <a:endParaRPr lang="ru-RU" sz="2400" b="1" dirty="0"/>
        </a:p>
      </dgm:t>
    </dgm:pt>
    <dgm:pt modelId="{68FC2263-F9C8-4994-9F75-61F54ADF9FE6}" type="parTrans" cxnId="{5FF12C76-4942-4242-8A9C-AADC7D078943}">
      <dgm:prSet/>
      <dgm:spPr/>
      <dgm:t>
        <a:bodyPr/>
        <a:lstStyle/>
        <a:p>
          <a:endParaRPr lang="ru-RU"/>
        </a:p>
      </dgm:t>
    </dgm:pt>
    <dgm:pt modelId="{CE093B81-5C77-4C6F-A7C0-343F4AE12A6C}" type="sibTrans" cxnId="{5FF12C76-4942-4242-8A9C-AADC7D078943}">
      <dgm:prSet/>
      <dgm:spPr/>
      <dgm:t>
        <a:bodyPr/>
        <a:lstStyle/>
        <a:p>
          <a:endParaRPr lang="ru-RU"/>
        </a:p>
      </dgm:t>
    </dgm:pt>
    <dgm:pt modelId="{45A16F72-D0AB-4C7F-ADFB-704FAA1003DF}">
      <dgm:prSet phldrT="[Текст]" custT="1"/>
      <dgm:spPr/>
      <dgm:t>
        <a:bodyPr/>
        <a:lstStyle/>
        <a:p>
          <a:r>
            <a:rPr lang="en-US" sz="2400" b="1" dirty="0" smtClean="0"/>
            <a:t>explains the differences in cognate languages</a:t>
          </a:r>
          <a:endParaRPr lang="ru-RU" sz="2400" b="1" dirty="0"/>
        </a:p>
      </dgm:t>
    </dgm:pt>
    <dgm:pt modelId="{BE7755EB-B42B-4A8C-9F75-0059971CC778}" type="parTrans" cxnId="{D0ED00DA-9C31-4647-AE8F-3B380A643FC1}">
      <dgm:prSet/>
      <dgm:spPr/>
      <dgm:t>
        <a:bodyPr/>
        <a:lstStyle/>
        <a:p>
          <a:endParaRPr lang="ru-RU"/>
        </a:p>
      </dgm:t>
    </dgm:pt>
    <dgm:pt modelId="{592943FA-41FE-481E-8B92-EB9428B97EB2}" type="sibTrans" cxnId="{D0ED00DA-9C31-4647-AE8F-3B380A643FC1}">
      <dgm:prSet/>
      <dgm:spPr/>
      <dgm:t>
        <a:bodyPr/>
        <a:lstStyle/>
        <a:p>
          <a:endParaRPr lang="ru-RU"/>
        </a:p>
      </dgm:t>
    </dgm:pt>
    <dgm:pt modelId="{9B70D6D9-03D4-4051-882A-D40AE13A44F9}">
      <dgm:prSet phldrT="[Текст]" custT="1"/>
      <dgm:spPr/>
      <dgm:t>
        <a:bodyPr/>
        <a:lstStyle/>
        <a:p>
          <a:r>
            <a:rPr lang="en-US" sz="2400" b="1" dirty="0" smtClean="0"/>
            <a:t>highlights the pre-written language history </a:t>
          </a:r>
          <a:endParaRPr lang="ru-RU" sz="2400" b="1" dirty="0"/>
        </a:p>
      </dgm:t>
    </dgm:pt>
    <dgm:pt modelId="{D5AE79FD-57BA-4833-B9B3-03F81818915C}" type="parTrans" cxnId="{6F323F0E-418A-43A0-BA3B-614BE2FC7AD3}">
      <dgm:prSet/>
      <dgm:spPr/>
      <dgm:t>
        <a:bodyPr/>
        <a:lstStyle/>
        <a:p>
          <a:endParaRPr lang="ru-RU"/>
        </a:p>
      </dgm:t>
    </dgm:pt>
    <dgm:pt modelId="{5C3BC073-1076-40CC-BBC8-47C0EC1A807D}" type="sibTrans" cxnId="{6F323F0E-418A-43A0-BA3B-614BE2FC7AD3}">
      <dgm:prSet/>
      <dgm:spPr/>
      <dgm:t>
        <a:bodyPr/>
        <a:lstStyle/>
        <a:p>
          <a:endParaRPr lang="ru-RU"/>
        </a:p>
      </dgm:t>
    </dgm:pt>
    <dgm:pt modelId="{95FADBDA-4795-4050-ACBF-7F50B3E6E70A}">
      <dgm:prSet phldrT="[Текст]"/>
      <dgm:spPr/>
      <dgm:t>
        <a:bodyPr/>
        <a:lstStyle/>
        <a:p>
          <a:pPr algn="ctr"/>
          <a:r>
            <a:rPr lang="en-US" dirty="0" smtClean="0"/>
            <a:t>CONS </a:t>
          </a:r>
          <a:endParaRPr lang="ru-RU" dirty="0"/>
        </a:p>
      </dgm:t>
    </dgm:pt>
    <dgm:pt modelId="{B87FB3BA-15D8-45C1-8938-596006AEAE1A}" type="parTrans" cxnId="{199806FC-664F-4757-AF1E-B48CDBA4E326}">
      <dgm:prSet/>
      <dgm:spPr/>
      <dgm:t>
        <a:bodyPr/>
        <a:lstStyle/>
        <a:p>
          <a:endParaRPr lang="ru-RU"/>
        </a:p>
      </dgm:t>
    </dgm:pt>
    <dgm:pt modelId="{1000F11C-FC51-4794-8A07-0B91567489B3}" type="sibTrans" cxnId="{199806FC-664F-4757-AF1E-B48CDBA4E326}">
      <dgm:prSet/>
      <dgm:spPr/>
      <dgm:t>
        <a:bodyPr/>
        <a:lstStyle/>
        <a:p>
          <a:endParaRPr lang="ru-RU"/>
        </a:p>
      </dgm:t>
    </dgm:pt>
    <dgm:pt modelId="{07D80973-2127-4821-A76D-20C3084B7BF7}">
      <dgm:prSet phldrT="[Текст]" custT="1"/>
      <dgm:spPr/>
      <dgm:t>
        <a:bodyPr/>
        <a:lstStyle/>
        <a:p>
          <a:r>
            <a:rPr lang="en-US" sz="1800" b="1" dirty="0" smtClean="0"/>
            <a:t>limited by the material</a:t>
          </a:r>
          <a:endParaRPr lang="ru-RU" sz="1800" b="1" dirty="0"/>
        </a:p>
      </dgm:t>
    </dgm:pt>
    <dgm:pt modelId="{E99587AF-53E4-4973-B027-318A7EB5C01E}" type="parTrans" cxnId="{D1379B61-0BDD-4637-AFB9-5CCF12789C78}">
      <dgm:prSet/>
      <dgm:spPr/>
      <dgm:t>
        <a:bodyPr/>
        <a:lstStyle/>
        <a:p>
          <a:endParaRPr lang="ru-RU"/>
        </a:p>
      </dgm:t>
    </dgm:pt>
    <dgm:pt modelId="{98E9C852-47A0-4A53-B67A-6E758CA4755B}" type="sibTrans" cxnId="{D1379B61-0BDD-4637-AFB9-5CCF12789C78}">
      <dgm:prSet/>
      <dgm:spPr/>
      <dgm:t>
        <a:bodyPr/>
        <a:lstStyle/>
        <a:p>
          <a:endParaRPr lang="ru-RU"/>
        </a:p>
      </dgm:t>
    </dgm:pt>
    <dgm:pt modelId="{9BEF8250-E461-4946-9766-3F51DA71B679}">
      <dgm:prSet phldrT="[Текст]" custT="1"/>
      <dgm:spPr/>
      <dgm:t>
        <a:bodyPr/>
        <a:lstStyle/>
        <a:p>
          <a:r>
            <a:rPr lang="en-US" sz="1800" b="1" dirty="0" smtClean="0"/>
            <a:t>difficult / impossible to define the time or even the relative chronology of lingual changes</a:t>
          </a:r>
          <a:endParaRPr lang="ru-RU" sz="1800" b="1" dirty="0"/>
        </a:p>
      </dgm:t>
    </dgm:pt>
    <dgm:pt modelId="{77ADDADA-B0FA-4F65-AF9B-528EF8928A91}" type="parTrans" cxnId="{4BF3FE1F-7A71-472C-81E4-F94B4F930C83}">
      <dgm:prSet/>
      <dgm:spPr/>
      <dgm:t>
        <a:bodyPr/>
        <a:lstStyle/>
        <a:p>
          <a:endParaRPr lang="ru-RU"/>
        </a:p>
      </dgm:t>
    </dgm:pt>
    <dgm:pt modelId="{2A6D90E3-0286-4C75-BD16-7E8D3E33B18C}" type="sibTrans" cxnId="{4BF3FE1F-7A71-472C-81E4-F94B4F930C83}">
      <dgm:prSet/>
      <dgm:spPr/>
      <dgm:t>
        <a:bodyPr/>
        <a:lstStyle/>
        <a:p>
          <a:endParaRPr lang="ru-RU"/>
        </a:p>
      </dgm:t>
    </dgm:pt>
    <dgm:pt modelId="{8D15C63E-C005-4935-B821-2E6A819DCA16}">
      <dgm:prSet phldrT="[Текст]" custT="1"/>
      <dgm:spPr/>
      <dgm:t>
        <a:bodyPr/>
        <a:lstStyle/>
        <a:p>
          <a:r>
            <a:rPr lang="en-US" sz="1800" b="1" dirty="0" smtClean="0"/>
            <a:t>chiefly applied to languages having a long written tradition </a:t>
          </a:r>
          <a:endParaRPr lang="ru-RU" sz="1800" b="1" dirty="0"/>
        </a:p>
      </dgm:t>
    </dgm:pt>
    <dgm:pt modelId="{C7ADE42F-7198-4560-931E-A4E8ECD2411C}" type="parTrans" cxnId="{4839A4C1-C8DA-49E3-9B0F-931BD3F91955}">
      <dgm:prSet/>
      <dgm:spPr/>
      <dgm:t>
        <a:bodyPr/>
        <a:lstStyle/>
        <a:p>
          <a:endParaRPr lang="ru-RU"/>
        </a:p>
      </dgm:t>
    </dgm:pt>
    <dgm:pt modelId="{29EBCF9A-D14C-47FA-9358-B28024ACF899}" type="sibTrans" cxnId="{4839A4C1-C8DA-49E3-9B0F-931BD3F91955}">
      <dgm:prSet/>
      <dgm:spPr/>
      <dgm:t>
        <a:bodyPr/>
        <a:lstStyle/>
        <a:p>
          <a:endParaRPr lang="ru-RU"/>
        </a:p>
      </dgm:t>
    </dgm:pt>
    <dgm:pt modelId="{E7C0D24B-177B-484C-9028-57FFBC685FD5}">
      <dgm:prSet custT="1"/>
      <dgm:spPr/>
      <dgm:t>
        <a:bodyPr/>
        <a:lstStyle/>
        <a:p>
          <a:r>
            <a:rPr lang="en-US" sz="1800" b="1" dirty="0" smtClean="0"/>
            <a:t>applied only to the comparative study of cognate languages </a:t>
          </a:r>
          <a:endParaRPr lang="ru-RU" sz="1800" b="1" dirty="0"/>
        </a:p>
      </dgm:t>
    </dgm:pt>
    <dgm:pt modelId="{F71AB717-4F50-49B2-A5FB-9C04C28881B0}" type="parTrans" cxnId="{043B93FA-7677-4BA8-AA7B-C9D6E508F709}">
      <dgm:prSet/>
      <dgm:spPr/>
      <dgm:t>
        <a:bodyPr/>
        <a:lstStyle/>
        <a:p>
          <a:endParaRPr lang="ru-RU"/>
        </a:p>
      </dgm:t>
    </dgm:pt>
    <dgm:pt modelId="{3A8653E7-FE1D-4D52-B0A5-F655B03B3884}" type="sibTrans" cxnId="{043B93FA-7677-4BA8-AA7B-C9D6E508F709}">
      <dgm:prSet/>
      <dgm:spPr/>
      <dgm:t>
        <a:bodyPr/>
        <a:lstStyle/>
        <a:p>
          <a:endParaRPr lang="ru-RU"/>
        </a:p>
      </dgm:t>
    </dgm:pt>
    <dgm:pt modelId="{B4DFEC42-5131-452E-9372-34EFAC47BDCD}">
      <dgm:prSet phldrT="[Текст]" custT="1"/>
      <dgm:spPr/>
      <dgm:t>
        <a:bodyPr/>
        <a:lstStyle/>
        <a:p>
          <a:r>
            <a:rPr lang="en-US" sz="1800" b="1" dirty="0" smtClean="0"/>
            <a:t>reconstructed forms are often questioned </a:t>
          </a:r>
          <a:endParaRPr lang="ru-RU" sz="1800" b="1" dirty="0"/>
        </a:p>
      </dgm:t>
    </dgm:pt>
    <dgm:pt modelId="{CDB75572-FB85-4797-AED5-CFF790FDE504}" type="parTrans" cxnId="{80A8E8B8-F87F-4092-9DE4-3CB08FE1DC59}">
      <dgm:prSet/>
      <dgm:spPr/>
      <dgm:t>
        <a:bodyPr/>
        <a:lstStyle/>
        <a:p>
          <a:endParaRPr lang="ru-RU"/>
        </a:p>
      </dgm:t>
    </dgm:pt>
    <dgm:pt modelId="{A25114EB-0C79-4738-BE52-905FB24F112D}" type="sibTrans" cxnId="{80A8E8B8-F87F-4092-9DE4-3CB08FE1DC59}">
      <dgm:prSet/>
      <dgm:spPr/>
      <dgm:t>
        <a:bodyPr/>
        <a:lstStyle/>
        <a:p>
          <a:endParaRPr lang="ru-RU"/>
        </a:p>
      </dgm:t>
    </dgm:pt>
    <dgm:pt modelId="{29C971C3-CCC3-4618-8954-314583E3E831}" type="pres">
      <dgm:prSet presAssocID="{6FEEDD7A-CC4C-4A64-B522-30EF5C90EEB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EA83911-AA73-4103-B755-F1A599FCC97C}" type="pres">
      <dgm:prSet presAssocID="{F87013E0-7070-4F65-900B-3D9497AFD9EB}" presName="root" presStyleCnt="0">
        <dgm:presLayoutVars>
          <dgm:chMax/>
          <dgm:chPref/>
        </dgm:presLayoutVars>
      </dgm:prSet>
      <dgm:spPr/>
    </dgm:pt>
    <dgm:pt modelId="{6467867E-05CC-49AB-AB8E-33E80AB9F29B}" type="pres">
      <dgm:prSet presAssocID="{F87013E0-7070-4F65-900B-3D9497AFD9EB}" presName="rootComposite" presStyleCnt="0">
        <dgm:presLayoutVars/>
      </dgm:prSet>
      <dgm:spPr/>
    </dgm:pt>
    <dgm:pt modelId="{CAE861A2-3D5C-4662-90CA-79E410BA1587}" type="pres">
      <dgm:prSet presAssocID="{F87013E0-7070-4F65-900B-3D9497AFD9EB}" presName="ParentAccent" presStyleLbl="alignNode1" presStyleIdx="0" presStyleCnt="2" custFlipVert="1" custScaleY="9627"/>
      <dgm:spPr/>
    </dgm:pt>
    <dgm:pt modelId="{AEFB4EA0-2A63-4DDC-B88F-53E1E3F605A9}" type="pres">
      <dgm:prSet presAssocID="{F87013E0-7070-4F65-900B-3D9497AFD9EB}" presName="ParentSmallAccent" presStyleLbl="fgAcc1" presStyleIdx="0" presStyleCnt="2" custLinFactNeighborY="-84426"/>
      <dgm:spPr/>
    </dgm:pt>
    <dgm:pt modelId="{12D29382-CC12-4E8D-80CB-22C9DEEF24E8}" type="pres">
      <dgm:prSet presAssocID="{F87013E0-7070-4F65-900B-3D9497AFD9EB}" presName="Parent" presStyleLbl="revTx" presStyleIdx="0" presStyleCnt="10" custScaleY="725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3E855-C7FF-4CBB-A7CD-98EC0BBA3F91}" type="pres">
      <dgm:prSet presAssocID="{F87013E0-7070-4F65-900B-3D9497AFD9EB}" presName="childShape" presStyleCnt="0">
        <dgm:presLayoutVars>
          <dgm:chMax val="0"/>
          <dgm:chPref val="0"/>
        </dgm:presLayoutVars>
      </dgm:prSet>
      <dgm:spPr/>
    </dgm:pt>
    <dgm:pt modelId="{35351E0A-0CC8-4C49-B851-3BA5FBE733BD}" type="pres">
      <dgm:prSet presAssocID="{E4CBE9CC-6960-4A75-8DDE-2D3B1AC25C35}" presName="childComposite" presStyleCnt="0">
        <dgm:presLayoutVars>
          <dgm:chMax val="0"/>
          <dgm:chPref val="0"/>
        </dgm:presLayoutVars>
      </dgm:prSet>
      <dgm:spPr/>
    </dgm:pt>
    <dgm:pt modelId="{529E4614-721B-4300-942D-D550C56F2B9E}" type="pres">
      <dgm:prSet presAssocID="{E4CBE9CC-6960-4A75-8DDE-2D3B1AC25C35}" presName="ChildAccent" presStyleLbl="solidFgAcc1" presStyleIdx="0" presStyleCnt="8"/>
      <dgm:spPr/>
    </dgm:pt>
    <dgm:pt modelId="{3B9AAD9E-D450-4CF5-AE32-C0BDF90B26CF}" type="pres">
      <dgm:prSet presAssocID="{E4CBE9CC-6960-4A75-8DDE-2D3B1AC25C35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4E374-F38C-446C-8E3B-D8E2BD4436DE}" type="pres">
      <dgm:prSet presAssocID="{45A16F72-D0AB-4C7F-ADFB-704FAA1003DF}" presName="childComposite" presStyleCnt="0">
        <dgm:presLayoutVars>
          <dgm:chMax val="0"/>
          <dgm:chPref val="0"/>
        </dgm:presLayoutVars>
      </dgm:prSet>
      <dgm:spPr/>
    </dgm:pt>
    <dgm:pt modelId="{BCFFCD32-8276-4DF8-8F30-667F757AD679}" type="pres">
      <dgm:prSet presAssocID="{45A16F72-D0AB-4C7F-ADFB-704FAA1003DF}" presName="ChildAccent" presStyleLbl="solidFgAcc1" presStyleIdx="1" presStyleCnt="8" custLinFactNeighborX="-2484" custLinFactNeighborY="55603"/>
      <dgm:spPr/>
    </dgm:pt>
    <dgm:pt modelId="{2099BEDE-939F-41BC-9FDE-6738DA7CB9B7}" type="pres">
      <dgm:prSet presAssocID="{45A16F72-D0AB-4C7F-ADFB-704FAA1003DF}" presName="Child" presStyleLbl="revTx" presStyleIdx="2" presStyleCnt="10" custLinFactNeighborX="307" custLinFactNeighborY="30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359F9-67CD-4353-958D-AB769C0AB9E4}" type="pres">
      <dgm:prSet presAssocID="{9B70D6D9-03D4-4051-882A-D40AE13A44F9}" presName="childComposite" presStyleCnt="0">
        <dgm:presLayoutVars>
          <dgm:chMax val="0"/>
          <dgm:chPref val="0"/>
        </dgm:presLayoutVars>
      </dgm:prSet>
      <dgm:spPr/>
    </dgm:pt>
    <dgm:pt modelId="{32836FB3-4A32-4B05-B730-985BA6A5DBEE}" type="pres">
      <dgm:prSet presAssocID="{9B70D6D9-03D4-4051-882A-D40AE13A44F9}" presName="ChildAccent" presStyleLbl="solidFgAcc1" presStyleIdx="2" presStyleCnt="8" custLinFactY="52884" custLinFactNeighborX="-2484" custLinFactNeighborY="100000"/>
      <dgm:spPr/>
    </dgm:pt>
    <dgm:pt modelId="{1B2550EC-B656-436F-B25A-E010570B48A8}" type="pres">
      <dgm:prSet presAssocID="{9B70D6D9-03D4-4051-882A-D40AE13A44F9}" presName="Child" presStyleLbl="revTx" presStyleIdx="3" presStyleCnt="10" custLinFactNeighborX="307" custLinFactNeighborY="72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3D418-3B46-4936-9C7C-D93653C5F433}" type="pres">
      <dgm:prSet presAssocID="{95FADBDA-4795-4050-ACBF-7F50B3E6E70A}" presName="root" presStyleCnt="0">
        <dgm:presLayoutVars>
          <dgm:chMax/>
          <dgm:chPref/>
        </dgm:presLayoutVars>
      </dgm:prSet>
      <dgm:spPr/>
    </dgm:pt>
    <dgm:pt modelId="{27577444-E909-49DA-85D9-071BB2AC8290}" type="pres">
      <dgm:prSet presAssocID="{95FADBDA-4795-4050-ACBF-7F50B3E6E70A}" presName="rootComposite" presStyleCnt="0">
        <dgm:presLayoutVars/>
      </dgm:prSet>
      <dgm:spPr/>
    </dgm:pt>
    <dgm:pt modelId="{CC4DF25B-82DD-4BA2-BE4F-5EE53C3FC501}" type="pres">
      <dgm:prSet presAssocID="{95FADBDA-4795-4050-ACBF-7F50B3E6E70A}" presName="ParentAccent" presStyleLbl="alignNode1" presStyleIdx="1" presStyleCnt="2" custFlipVert="1" custScaleY="9627"/>
      <dgm:spPr/>
    </dgm:pt>
    <dgm:pt modelId="{3CC393F4-154F-4C3B-BD57-0C312698048D}" type="pres">
      <dgm:prSet presAssocID="{95FADBDA-4795-4050-ACBF-7F50B3E6E70A}" presName="ParentSmallAccent" presStyleLbl="fgAcc1" presStyleIdx="1" presStyleCnt="2" custLinFactNeighborX="2393" custLinFactNeighborY="-75404"/>
      <dgm:spPr/>
    </dgm:pt>
    <dgm:pt modelId="{34CE793B-7C6E-4B1C-9773-4E8AD62D3612}" type="pres">
      <dgm:prSet presAssocID="{95FADBDA-4795-4050-ACBF-7F50B3E6E70A}" presName="Parent" presStyleLbl="revTx" presStyleIdx="4" presStyleCnt="10" custScaleY="831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04A97-5C4B-4F7D-B26C-4CEBD21E94D6}" type="pres">
      <dgm:prSet presAssocID="{95FADBDA-4795-4050-ACBF-7F50B3E6E70A}" presName="childShape" presStyleCnt="0">
        <dgm:presLayoutVars>
          <dgm:chMax val="0"/>
          <dgm:chPref val="0"/>
        </dgm:presLayoutVars>
      </dgm:prSet>
      <dgm:spPr/>
    </dgm:pt>
    <dgm:pt modelId="{9FE55C75-5CD1-448B-8F18-E37271F00CC9}" type="pres">
      <dgm:prSet presAssocID="{07D80973-2127-4821-A76D-20C3084B7BF7}" presName="childComposite" presStyleCnt="0">
        <dgm:presLayoutVars>
          <dgm:chMax val="0"/>
          <dgm:chPref val="0"/>
        </dgm:presLayoutVars>
      </dgm:prSet>
      <dgm:spPr/>
    </dgm:pt>
    <dgm:pt modelId="{B50FEDA0-29CC-4AD0-A4F6-B8C8CDA3DCE4}" type="pres">
      <dgm:prSet presAssocID="{07D80973-2127-4821-A76D-20C3084B7BF7}" presName="ChildAccent" presStyleLbl="solidFgAcc1" presStyleIdx="3" presStyleCnt="8" custLinFactY="-62812" custLinFactNeighborX="-8617" custLinFactNeighborY="-100000"/>
      <dgm:spPr/>
    </dgm:pt>
    <dgm:pt modelId="{D7CCDA66-C216-4ADD-8625-D17380AB5613}" type="pres">
      <dgm:prSet presAssocID="{07D80973-2127-4821-A76D-20C3084B7BF7}" presName="Child" presStyleLbl="revTx" presStyleIdx="5" presStyleCnt="10" custLinFactNeighborX="-178" custLinFactNeighborY="-62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55B0F-7315-48C8-80A1-74775C807A17}" type="pres">
      <dgm:prSet presAssocID="{9BEF8250-E461-4946-9766-3F51DA71B679}" presName="childComposite" presStyleCnt="0">
        <dgm:presLayoutVars>
          <dgm:chMax val="0"/>
          <dgm:chPref val="0"/>
        </dgm:presLayoutVars>
      </dgm:prSet>
      <dgm:spPr/>
    </dgm:pt>
    <dgm:pt modelId="{7673F1D7-F7C6-4474-BCF6-8AC36EF31E7F}" type="pres">
      <dgm:prSet presAssocID="{9BEF8250-E461-4946-9766-3F51DA71B679}" presName="ChildAccent" presStyleLbl="solidFgAcc1" presStyleIdx="4" presStyleCnt="8" custLinFactY="-77367" custLinFactNeighborX="-21890" custLinFactNeighborY="-100000"/>
      <dgm:spPr/>
    </dgm:pt>
    <dgm:pt modelId="{8C7B9C3A-7ABE-4119-A54F-DA80CC7A625A}" type="pres">
      <dgm:prSet presAssocID="{9BEF8250-E461-4946-9766-3F51DA71B679}" presName="Child" presStyleLbl="revTx" presStyleIdx="6" presStyleCnt="10" custLinFactNeighborX="-178" custLinFactNeighborY="-6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B4E4F-5D6D-4CA5-8E00-D80FE6D55B1E}" type="pres">
      <dgm:prSet presAssocID="{B4DFEC42-5131-452E-9372-34EFAC47BDCD}" presName="childComposite" presStyleCnt="0">
        <dgm:presLayoutVars>
          <dgm:chMax val="0"/>
          <dgm:chPref val="0"/>
        </dgm:presLayoutVars>
      </dgm:prSet>
      <dgm:spPr/>
    </dgm:pt>
    <dgm:pt modelId="{FF4F73D7-9765-4C42-92F8-7FA4BCF9DFD1}" type="pres">
      <dgm:prSet presAssocID="{B4DFEC42-5131-452E-9372-34EFAC47BDCD}" presName="ChildAccent" presStyleLbl="solidFgAcc1" presStyleIdx="5" presStyleCnt="8" custLinFactNeighborY="-97660"/>
      <dgm:spPr/>
    </dgm:pt>
    <dgm:pt modelId="{0088E584-0395-445E-8C4C-4889F87F34BA}" type="pres">
      <dgm:prSet presAssocID="{B4DFEC42-5131-452E-9372-34EFAC47BDCD}" presName="Child" presStyleLbl="revTx" presStyleIdx="7" presStyleCnt="10" custLinFactNeighborY="-43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BFD6E-117D-4829-A5C9-0FDE7CCBF5E5}" type="pres">
      <dgm:prSet presAssocID="{8D15C63E-C005-4935-B821-2E6A819DCA16}" presName="childComposite" presStyleCnt="0">
        <dgm:presLayoutVars>
          <dgm:chMax val="0"/>
          <dgm:chPref val="0"/>
        </dgm:presLayoutVars>
      </dgm:prSet>
      <dgm:spPr/>
    </dgm:pt>
    <dgm:pt modelId="{6761FE25-5B0F-449A-89FC-0025D6E052B5}" type="pres">
      <dgm:prSet presAssocID="{8D15C63E-C005-4935-B821-2E6A819DCA16}" presName="ChildAccent" presStyleLbl="solidFgAcc1" presStyleIdx="6" presStyleCnt="8" custLinFactNeighborY="-60781"/>
      <dgm:spPr/>
    </dgm:pt>
    <dgm:pt modelId="{CB766A1B-3406-4859-A4DB-2F38923102F2}" type="pres">
      <dgm:prSet presAssocID="{8D15C63E-C005-4935-B821-2E6A819DCA16}" presName="Child" presStyleLbl="revTx" presStyleIdx="8" presStyleCnt="10" custLinFactNeighborY="-24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411D2-5939-4686-9900-55783CAA6AC4}" type="pres">
      <dgm:prSet presAssocID="{E7C0D24B-177B-484C-9028-57FFBC685FD5}" presName="childComposite" presStyleCnt="0">
        <dgm:presLayoutVars>
          <dgm:chMax val="0"/>
          <dgm:chPref val="0"/>
        </dgm:presLayoutVars>
      </dgm:prSet>
      <dgm:spPr/>
    </dgm:pt>
    <dgm:pt modelId="{EFC6F117-2CDD-425B-8134-CC2D38943324}" type="pres">
      <dgm:prSet presAssocID="{E7C0D24B-177B-484C-9028-57FFBC685FD5}" presName="ChildAccent" presStyleLbl="solidFgAcc1" presStyleIdx="7" presStyleCnt="8"/>
      <dgm:spPr/>
    </dgm:pt>
    <dgm:pt modelId="{AD328C73-B53D-465C-BB51-4826A5EB4D30}" type="pres">
      <dgm:prSet presAssocID="{E7C0D24B-177B-484C-9028-57FFBC685FD5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23F0E-418A-43A0-BA3B-614BE2FC7AD3}" srcId="{F87013E0-7070-4F65-900B-3D9497AFD9EB}" destId="{9B70D6D9-03D4-4051-882A-D40AE13A44F9}" srcOrd="2" destOrd="0" parTransId="{D5AE79FD-57BA-4833-B9B3-03F81818915C}" sibTransId="{5C3BC073-1076-40CC-BBC8-47C0EC1A807D}"/>
    <dgm:cxn modelId="{80A8E8B8-F87F-4092-9DE4-3CB08FE1DC59}" srcId="{95FADBDA-4795-4050-ACBF-7F50B3E6E70A}" destId="{B4DFEC42-5131-452E-9372-34EFAC47BDCD}" srcOrd="2" destOrd="0" parTransId="{CDB75572-FB85-4797-AED5-CFF790FDE504}" sibTransId="{A25114EB-0C79-4738-BE52-905FB24F112D}"/>
    <dgm:cxn modelId="{FF476CEF-181E-4703-A29B-1F7D05556D1F}" type="presOf" srcId="{F87013E0-7070-4F65-900B-3D9497AFD9EB}" destId="{12D29382-CC12-4E8D-80CB-22C9DEEF24E8}" srcOrd="0" destOrd="0" presId="urn:microsoft.com/office/officeart/2008/layout/SquareAccentList"/>
    <dgm:cxn modelId="{C8D35E9C-863B-451E-B813-C6FB8E7B148E}" srcId="{6FEEDD7A-CC4C-4A64-B522-30EF5C90EEBB}" destId="{F87013E0-7070-4F65-900B-3D9497AFD9EB}" srcOrd="0" destOrd="0" parTransId="{9461F214-38DE-4F2F-915A-C524F3588BEC}" sibTransId="{80E221B9-0F9B-4DB2-8CE3-5377CDDFB191}"/>
    <dgm:cxn modelId="{3757F66D-5A09-48E1-A413-0D7D3B8529C6}" type="presOf" srcId="{8D15C63E-C005-4935-B821-2E6A819DCA16}" destId="{CB766A1B-3406-4859-A4DB-2F38923102F2}" srcOrd="0" destOrd="0" presId="urn:microsoft.com/office/officeart/2008/layout/SquareAccentList"/>
    <dgm:cxn modelId="{043B93FA-7677-4BA8-AA7B-C9D6E508F709}" srcId="{95FADBDA-4795-4050-ACBF-7F50B3E6E70A}" destId="{E7C0D24B-177B-484C-9028-57FFBC685FD5}" srcOrd="4" destOrd="0" parTransId="{F71AB717-4F50-49B2-A5FB-9C04C28881B0}" sibTransId="{3A8653E7-FE1D-4D52-B0A5-F655B03B3884}"/>
    <dgm:cxn modelId="{5FF12C76-4942-4242-8A9C-AADC7D078943}" srcId="{F87013E0-7070-4F65-900B-3D9497AFD9EB}" destId="{E4CBE9CC-6960-4A75-8DDE-2D3B1AC25C35}" srcOrd="0" destOrd="0" parTransId="{68FC2263-F9C8-4994-9F75-61F54ADF9FE6}" sibTransId="{CE093B81-5C77-4C6F-A7C0-343F4AE12A6C}"/>
    <dgm:cxn modelId="{FDB60E1C-8C57-431B-B4A6-146244D99B11}" type="presOf" srcId="{95FADBDA-4795-4050-ACBF-7F50B3E6E70A}" destId="{34CE793B-7C6E-4B1C-9773-4E8AD62D3612}" srcOrd="0" destOrd="0" presId="urn:microsoft.com/office/officeart/2008/layout/SquareAccentList"/>
    <dgm:cxn modelId="{4839A4C1-C8DA-49E3-9B0F-931BD3F91955}" srcId="{95FADBDA-4795-4050-ACBF-7F50B3E6E70A}" destId="{8D15C63E-C005-4935-B821-2E6A819DCA16}" srcOrd="3" destOrd="0" parTransId="{C7ADE42F-7198-4560-931E-A4E8ECD2411C}" sibTransId="{29EBCF9A-D14C-47FA-9358-B28024ACF899}"/>
    <dgm:cxn modelId="{4BF3FE1F-7A71-472C-81E4-F94B4F930C83}" srcId="{95FADBDA-4795-4050-ACBF-7F50B3E6E70A}" destId="{9BEF8250-E461-4946-9766-3F51DA71B679}" srcOrd="1" destOrd="0" parTransId="{77ADDADA-B0FA-4F65-AF9B-528EF8928A91}" sibTransId="{2A6D90E3-0286-4C75-BD16-7E8D3E33B18C}"/>
    <dgm:cxn modelId="{F7EFCE8C-7CF3-4952-A1DA-C179510507CB}" type="presOf" srcId="{9BEF8250-E461-4946-9766-3F51DA71B679}" destId="{8C7B9C3A-7ABE-4119-A54F-DA80CC7A625A}" srcOrd="0" destOrd="0" presId="urn:microsoft.com/office/officeart/2008/layout/SquareAccentList"/>
    <dgm:cxn modelId="{750AA4B4-2209-4569-8253-5F68C7CC5956}" type="presOf" srcId="{6FEEDD7A-CC4C-4A64-B522-30EF5C90EEBB}" destId="{29C971C3-CCC3-4618-8954-314583E3E831}" srcOrd="0" destOrd="0" presId="urn:microsoft.com/office/officeart/2008/layout/SquareAccentList"/>
    <dgm:cxn modelId="{3CB30E51-86D7-4282-923A-AF0AE1C68401}" type="presOf" srcId="{9B70D6D9-03D4-4051-882A-D40AE13A44F9}" destId="{1B2550EC-B656-436F-B25A-E010570B48A8}" srcOrd="0" destOrd="0" presId="urn:microsoft.com/office/officeart/2008/layout/SquareAccentList"/>
    <dgm:cxn modelId="{199806FC-664F-4757-AF1E-B48CDBA4E326}" srcId="{6FEEDD7A-CC4C-4A64-B522-30EF5C90EEBB}" destId="{95FADBDA-4795-4050-ACBF-7F50B3E6E70A}" srcOrd="1" destOrd="0" parTransId="{B87FB3BA-15D8-45C1-8938-596006AEAE1A}" sibTransId="{1000F11C-FC51-4794-8A07-0B91567489B3}"/>
    <dgm:cxn modelId="{D1379B61-0BDD-4637-AFB9-5CCF12789C78}" srcId="{95FADBDA-4795-4050-ACBF-7F50B3E6E70A}" destId="{07D80973-2127-4821-A76D-20C3084B7BF7}" srcOrd="0" destOrd="0" parTransId="{E99587AF-53E4-4973-B027-318A7EB5C01E}" sibTransId="{98E9C852-47A0-4A53-B67A-6E758CA4755B}"/>
    <dgm:cxn modelId="{84718E86-0959-4CE6-8348-905F8121B13A}" type="presOf" srcId="{B4DFEC42-5131-452E-9372-34EFAC47BDCD}" destId="{0088E584-0395-445E-8C4C-4889F87F34BA}" srcOrd="0" destOrd="0" presId="urn:microsoft.com/office/officeart/2008/layout/SquareAccentList"/>
    <dgm:cxn modelId="{4F9FF079-903C-4B8E-A9C6-968BDA932DAE}" type="presOf" srcId="{E7C0D24B-177B-484C-9028-57FFBC685FD5}" destId="{AD328C73-B53D-465C-BB51-4826A5EB4D30}" srcOrd="0" destOrd="0" presId="urn:microsoft.com/office/officeart/2008/layout/SquareAccentList"/>
    <dgm:cxn modelId="{D0ED00DA-9C31-4647-AE8F-3B380A643FC1}" srcId="{F87013E0-7070-4F65-900B-3D9497AFD9EB}" destId="{45A16F72-D0AB-4C7F-ADFB-704FAA1003DF}" srcOrd="1" destOrd="0" parTransId="{BE7755EB-B42B-4A8C-9F75-0059971CC778}" sibTransId="{592943FA-41FE-481E-8B92-EB9428B97EB2}"/>
    <dgm:cxn modelId="{44661B6C-0A84-4B47-9435-FAD1F9E956DB}" type="presOf" srcId="{07D80973-2127-4821-A76D-20C3084B7BF7}" destId="{D7CCDA66-C216-4ADD-8625-D17380AB5613}" srcOrd="0" destOrd="0" presId="urn:microsoft.com/office/officeart/2008/layout/SquareAccentList"/>
    <dgm:cxn modelId="{ED8301F4-4857-4FBB-8C0D-9753DAA9B1F7}" type="presOf" srcId="{E4CBE9CC-6960-4A75-8DDE-2D3B1AC25C35}" destId="{3B9AAD9E-D450-4CF5-AE32-C0BDF90B26CF}" srcOrd="0" destOrd="0" presId="urn:microsoft.com/office/officeart/2008/layout/SquareAccentList"/>
    <dgm:cxn modelId="{462E6E39-7D2E-483F-B194-A096C1F0DA86}" type="presOf" srcId="{45A16F72-D0AB-4C7F-ADFB-704FAA1003DF}" destId="{2099BEDE-939F-41BC-9FDE-6738DA7CB9B7}" srcOrd="0" destOrd="0" presId="urn:microsoft.com/office/officeart/2008/layout/SquareAccentList"/>
    <dgm:cxn modelId="{0B9D4F29-10C7-4301-A7D3-383FA0A43203}" type="presParOf" srcId="{29C971C3-CCC3-4618-8954-314583E3E831}" destId="{CEA83911-AA73-4103-B755-F1A599FCC97C}" srcOrd="0" destOrd="0" presId="urn:microsoft.com/office/officeart/2008/layout/SquareAccentList"/>
    <dgm:cxn modelId="{8DC82A98-1AF1-4BE6-9C8F-9DAF927DF31B}" type="presParOf" srcId="{CEA83911-AA73-4103-B755-F1A599FCC97C}" destId="{6467867E-05CC-49AB-AB8E-33E80AB9F29B}" srcOrd="0" destOrd="0" presId="urn:microsoft.com/office/officeart/2008/layout/SquareAccentList"/>
    <dgm:cxn modelId="{AA8A1C40-6080-47AE-88DE-CA9C4E944DF1}" type="presParOf" srcId="{6467867E-05CC-49AB-AB8E-33E80AB9F29B}" destId="{CAE861A2-3D5C-4662-90CA-79E410BA1587}" srcOrd="0" destOrd="0" presId="urn:microsoft.com/office/officeart/2008/layout/SquareAccentList"/>
    <dgm:cxn modelId="{2956AB96-9631-4CAE-9B22-432E2378B14E}" type="presParOf" srcId="{6467867E-05CC-49AB-AB8E-33E80AB9F29B}" destId="{AEFB4EA0-2A63-4DDC-B88F-53E1E3F605A9}" srcOrd="1" destOrd="0" presId="urn:microsoft.com/office/officeart/2008/layout/SquareAccentList"/>
    <dgm:cxn modelId="{F03FF394-B80F-4C89-898D-9967C20B17F9}" type="presParOf" srcId="{6467867E-05CC-49AB-AB8E-33E80AB9F29B}" destId="{12D29382-CC12-4E8D-80CB-22C9DEEF24E8}" srcOrd="2" destOrd="0" presId="urn:microsoft.com/office/officeart/2008/layout/SquareAccentList"/>
    <dgm:cxn modelId="{9949A556-0099-4E2E-84EC-71EFA7C4B100}" type="presParOf" srcId="{CEA83911-AA73-4103-B755-F1A599FCC97C}" destId="{3F13E855-C7FF-4CBB-A7CD-98EC0BBA3F91}" srcOrd="1" destOrd="0" presId="urn:microsoft.com/office/officeart/2008/layout/SquareAccentList"/>
    <dgm:cxn modelId="{F94F4F4C-4B44-4DB9-A885-992CDA2E9049}" type="presParOf" srcId="{3F13E855-C7FF-4CBB-A7CD-98EC0BBA3F91}" destId="{35351E0A-0CC8-4C49-B851-3BA5FBE733BD}" srcOrd="0" destOrd="0" presId="urn:microsoft.com/office/officeart/2008/layout/SquareAccentList"/>
    <dgm:cxn modelId="{2A939886-E6C2-45F2-92E9-B38A994D2F82}" type="presParOf" srcId="{35351E0A-0CC8-4C49-B851-3BA5FBE733BD}" destId="{529E4614-721B-4300-942D-D550C56F2B9E}" srcOrd="0" destOrd="0" presId="urn:microsoft.com/office/officeart/2008/layout/SquareAccentList"/>
    <dgm:cxn modelId="{69281893-C8F7-4F6B-B2CD-26BC48251C2D}" type="presParOf" srcId="{35351E0A-0CC8-4C49-B851-3BA5FBE733BD}" destId="{3B9AAD9E-D450-4CF5-AE32-C0BDF90B26CF}" srcOrd="1" destOrd="0" presId="urn:microsoft.com/office/officeart/2008/layout/SquareAccentList"/>
    <dgm:cxn modelId="{B7CCA214-43A9-45B5-8E32-0CA14FE211DC}" type="presParOf" srcId="{3F13E855-C7FF-4CBB-A7CD-98EC0BBA3F91}" destId="{0884E374-F38C-446C-8E3B-D8E2BD4436DE}" srcOrd="1" destOrd="0" presId="urn:microsoft.com/office/officeart/2008/layout/SquareAccentList"/>
    <dgm:cxn modelId="{E6342B17-5B84-4DED-89CF-47BA2F48A5BD}" type="presParOf" srcId="{0884E374-F38C-446C-8E3B-D8E2BD4436DE}" destId="{BCFFCD32-8276-4DF8-8F30-667F757AD679}" srcOrd="0" destOrd="0" presId="urn:microsoft.com/office/officeart/2008/layout/SquareAccentList"/>
    <dgm:cxn modelId="{47DB07C4-CC40-4263-81E1-1297BBA7B2DD}" type="presParOf" srcId="{0884E374-F38C-446C-8E3B-D8E2BD4436DE}" destId="{2099BEDE-939F-41BC-9FDE-6738DA7CB9B7}" srcOrd="1" destOrd="0" presId="urn:microsoft.com/office/officeart/2008/layout/SquareAccentList"/>
    <dgm:cxn modelId="{058F5868-EA74-4BFD-A313-4B2420114F01}" type="presParOf" srcId="{3F13E855-C7FF-4CBB-A7CD-98EC0BBA3F91}" destId="{F2E359F9-67CD-4353-958D-AB769C0AB9E4}" srcOrd="2" destOrd="0" presId="urn:microsoft.com/office/officeart/2008/layout/SquareAccentList"/>
    <dgm:cxn modelId="{190789B6-2E05-4763-9EA3-8F941AB4F9A5}" type="presParOf" srcId="{F2E359F9-67CD-4353-958D-AB769C0AB9E4}" destId="{32836FB3-4A32-4B05-B730-985BA6A5DBEE}" srcOrd="0" destOrd="0" presId="urn:microsoft.com/office/officeart/2008/layout/SquareAccentList"/>
    <dgm:cxn modelId="{7A946CD3-475C-440A-BDDF-EF1BD36D2510}" type="presParOf" srcId="{F2E359F9-67CD-4353-958D-AB769C0AB9E4}" destId="{1B2550EC-B656-436F-B25A-E010570B48A8}" srcOrd="1" destOrd="0" presId="urn:microsoft.com/office/officeart/2008/layout/SquareAccentList"/>
    <dgm:cxn modelId="{4E940BFD-5E81-45C6-B8DB-9F9937FCA984}" type="presParOf" srcId="{29C971C3-CCC3-4618-8954-314583E3E831}" destId="{DEE3D418-3B46-4936-9C7C-D93653C5F433}" srcOrd="1" destOrd="0" presId="urn:microsoft.com/office/officeart/2008/layout/SquareAccentList"/>
    <dgm:cxn modelId="{FBA5924D-D517-4498-9176-E041E8B0295B}" type="presParOf" srcId="{DEE3D418-3B46-4936-9C7C-D93653C5F433}" destId="{27577444-E909-49DA-85D9-071BB2AC8290}" srcOrd="0" destOrd="0" presId="urn:microsoft.com/office/officeart/2008/layout/SquareAccentList"/>
    <dgm:cxn modelId="{85AAF2E2-CF47-44CD-85E0-45306F06B69F}" type="presParOf" srcId="{27577444-E909-49DA-85D9-071BB2AC8290}" destId="{CC4DF25B-82DD-4BA2-BE4F-5EE53C3FC501}" srcOrd="0" destOrd="0" presId="urn:microsoft.com/office/officeart/2008/layout/SquareAccentList"/>
    <dgm:cxn modelId="{77721843-5F1A-4B53-B642-D222A631A16B}" type="presParOf" srcId="{27577444-E909-49DA-85D9-071BB2AC8290}" destId="{3CC393F4-154F-4C3B-BD57-0C312698048D}" srcOrd="1" destOrd="0" presId="urn:microsoft.com/office/officeart/2008/layout/SquareAccentList"/>
    <dgm:cxn modelId="{0E93ACDC-005F-446D-B57D-F2470B4FAB2D}" type="presParOf" srcId="{27577444-E909-49DA-85D9-071BB2AC8290}" destId="{34CE793B-7C6E-4B1C-9773-4E8AD62D3612}" srcOrd="2" destOrd="0" presId="urn:microsoft.com/office/officeart/2008/layout/SquareAccentList"/>
    <dgm:cxn modelId="{F6EEA787-F51C-41E9-9F0B-AF220370C418}" type="presParOf" srcId="{DEE3D418-3B46-4936-9C7C-D93653C5F433}" destId="{7F604A97-5C4B-4F7D-B26C-4CEBD21E94D6}" srcOrd="1" destOrd="0" presId="urn:microsoft.com/office/officeart/2008/layout/SquareAccentList"/>
    <dgm:cxn modelId="{352D8DF7-6802-4651-B179-BC1ABED635A8}" type="presParOf" srcId="{7F604A97-5C4B-4F7D-B26C-4CEBD21E94D6}" destId="{9FE55C75-5CD1-448B-8F18-E37271F00CC9}" srcOrd="0" destOrd="0" presId="urn:microsoft.com/office/officeart/2008/layout/SquareAccentList"/>
    <dgm:cxn modelId="{B3B5CFD7-CAAE-47ED-B578-A1FA2DE301A8}" type="presParOf" srcId="{9FE55C75-5CD1-448B-8F18-E37271F00CC9}" destId="{B50FEDA0-29CC-4AD0-A4F6-B8C8CDA3DCE4}" srcOrd="0" destOrd="0" presId="urn:microsoft.com/office/officeart/2008/layout/SquareAccentList"/>
    <dgm:cxn modelId="{A71030D6-E6D8-4623-8D3E-BC6C622BA5BF}" type="presParOf" srcId="{9FE55C75-5CD1-448B-8F18-E37271F00CC9}" destId="{D7CCDA66-C216-4ADD-8625-D17380AB5613}" srcOrd="1" destOrd="0" presId="urn:microsoft.com/office/officeart/2008/layout/SquareAccentList"/>
    <dgm:cxn modelId="{7D349AD9-D62A-4F85-94ED-5C5D22BA788C}" type="presParOf" srcId="{7F604A97-5C4B-4F7D-B26C-4CEBD21E94D6}" destId="{C0A55B0F-7315-48C8-80A1-74775C807A17}" srcOrd="1" destOrd="0" presId="urn:microsoft.com/office/officeart/2008/layout/SquareAccentList"/>
    <dgm:cxn modelId="{A44EFDAC-BD95-4734-84A1-2FF193220607}" type="presParOf" srcId="{C0A55B0F-7315-48C8-80A1-74775C807A17}" destId="{7673F1D7-F7C6-4474-BCF6-8AC36EF31E7F}" srcOrd="0" destOrd="0" presId="urn:microsoft.com/office/officeart/2008/layout/SquareAccentList"/>
    <dgm:cxn modelId="{BB0218AD-EAC9-44E0-9BE8-03C5F5A90ABE}" type="presParOf" srcId="{C0A55B0F-7315-48C8-80A1-74775C807A17}" destId="{8C7B9C3A-7ABE-4119-A54F-DA80CC7A625A}" srcOrd="1" destOrd="0" presId="urn:microsoft.com/office/officeart/2008/layout/SquareAccentList"/>
    <dgm:cxn modelId="{52DF26B7-5C87-41E9-B3AA-197C8ABDD300}" type="presParOf" srcId="{7F604A97-5C4B-4F7D-B26C-4CEBD21E94D6}" destId="{C4DB4E4F-5D6D-4CA5-8E00-D80FE6D55B1E}" srcOrd="2" destOrd="0" presId="urn:microsoft.com/office/officeart/2008/layout/SquareAccentList"/>
    <dgm:cxn modelId="{AD3D9693-BF24-4D31-A109-4677F9624878}" type="presParOf" srcId="{C4DB4E4F-5D6D-4CA5-8E00-D80FE6D55B1E}" destId="{FF4F73D7-9765-4C42-92F8-7FA4BCF9DFD1}" srcOrd="0" destOrd="0" presId="urn:microsoft.com/office/officeart/2008/layout/SquareAccentList"/>
    <dgm:cxn modelId="{0B90654A-618B-42E8-A359-C4BACB7277CD}" type="presParOf" srcId="{C4DB4E4F-5D6D-4CA5-8E00-D80FE6D55B1E}" destId="{0088E584-0395-445E-8C4C-4889F87F34BA}" srcOrd="1" destOrd="0" presId="urn:microsoft.com/office/officeart/2008/layout/SquareAccentList"/>
    <dgm:cxn modelId="{F063125C-319D-4E06-91EB-72DFB42C3679}" type="presParOf" srcId="{7F604A97-5C4B-4F7D-B26C-4CEBD21E94D6}" destId="{4E3BFD6E-117D-4829-A5C9-0FDE7CCBF5E5}" srcOrd="3" destOrd="0" presId="urn:microsoft.com/office/officeart/2008/layout/SquareAccentList"/>
    <dgm:cxn modelId="{C5A938BF-5BE4-429C-BB02-78A80CE75137}" type="presParOf" srcId="{4E3BFD6E-117D-4829-A5C9-0FDE7CCBF5E5}" destId="{6761FE25-5B0F-449A-89FC-0025D6E052B5}" srcOrd="0" destOrd="0" presId="urn:microsoft.com/office/officeart/2008/layout/SquareAccentList"/>
    <dgm:cxn modelId="{5929CE47-FD80-4021-BB5D-8152691295C9}" type="presParOf" srcId="{4E3BFD6E-117D-4829-A5C9-0FDE7CCBF5E5}" destId="{CB766A1B-3406-4859-A4DB-2F38923102F2}" srcOrd="1" destOrd="0" presId="urn:microsoft.com/office/officeart/2008/layout/SquareAccentList"/>
    <dgm:cxn modelId="{5689F9CD-E29D-4EFF-9CC2-768945D1CFC4}" type="presParOf" srcId="{7F604A97-5C4B-4F7D-B26C-4CEBD21E94D6}" destId="{72C411D2-5939-4686-9900-55783CAA6AC4}" srcOrd="4" destOrd="0" presId="urn:microsoft.com/office/officeart/2008/layout/SquareAccentList"/>
    <dgm:cxn modelId="{C1C35018-B52D-4A07-A9A2-7BC0B6123FA2}" type="presParOf" srcId="{72C411D2-5939-4686-9900-55783CAA6AC4}" destId="{EFC6F117-2CDD-425B-8134-CC2D38943324}" srcOrd="0" destOrd="0" presId="urn:microsoft.com/office/officeart/2008/layout/SquareAccentList"/>
    <dgm:cxn modelId="{B7A48B1D-B998-4E75-B959-AB42DF3CADAF}" type="presParOf" srcId="{72C411D2-5939-4686-9900-55783CAA6AC4}" destId="{AD328C73-B53D-465C-BB51-4826A5EB4D3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E62E-89F3-405C-9AA6-92735FAE2269}">
      <dsp:nvSpPr>
        <dsp:cNvPr id="0" name=""/>
        <dsp:cNvSpPr/>
      </dsp:nvSpPr>
      <dsp:spPr>
        <a:xfrm rot="5400000">
          <a:off x="1133618" y="-1062636"/>
          <a:ext cx="1143134" cy="3410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a) common English and German vocabulary:</a:t>
          </a:r>
          <a:r>
            <a:rPr lang="uk-UA" sz="2400" kern="1200" dirty="0" smtClean="0">
              <a:solidFill>
                <a:schemeClr val="tx1"/>
              </a:solidFill>
            </a:rPr>
            <a:t> 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-1" y="70983"/>
        <a:ext cx="3410372" cy="1143134"/>
      </dsp:txXfrm>
    </dsp:sp>
    <dsp:sp modelId="{D83992B7-67E7-4EA1-8B3F-80F36A685115}">
      <dsp:nvSpPr>
        <dsp:cNvPr id="0" name=""/>
        <dsp:cNvSpPr/>
      </dsp:nvSpPr>
      <dsp:spPr>
        <a:xfrm rot="5400000">
          <a:off x="5552114" y="-1200660"/>
          <a:ext cx="878747" cy="32826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FF0000"/>
              </a:solidFill>
            </a:rPr>
            <a:t>summer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err="1" smtClean="0">
              <a:solidFill>
                <a:srgbClr val="FF0000"/>
              </a:solidFill>
            </a:rPr>
            <a:t>Sommer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FF0000"/>
              </a:solidFill>
            </a:rPr>
            <a:t>winter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smtClean="0">
              <a:solidFill>
                <a:srgbClr val="FF0000"/>
              </a:solidFill>
            </a:rPr>
            <a:t>Winter</a:t>
          </a:r>
          <a:r>
            <a:rPr lang="uk-UA" sz="1800" i="1" kern="1200" dirty="0" smtClean="0"/>
            <a:t>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 smtClean="0">
              <a:solidFill>
                <a:srgbClr val="FF0000"/>
              </a:solidFill>
            </a:rPr>
            <a:t>sit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err="1" smtClean="0">
              <a:solidFill>
                <a:srgbClr val="FF0000"/>
              </a:solidFill>
            </a:rPr>
            <a:t>sitzen</a:t>
          </a:r>
          <a:r>
            <a:rPr lang="uk-UA" sz="1800" kern="1200" dirty="0" smtClean="0"/>
            <a:t> </a:t>
          </a:r>
          <a:r>
            <a:rPr lang="en-US" sz="1800" kern="1200" dirty="0" err="1" smtClean="0"/>
            <a:t>etc</a:t>
          </a:r>
          <a:r>
            <a:rPr lang="uk-UA" sz="1800" kern="1200" dirty="0" smtClean="0"/>
            <a:t>.</a:t>
          </a:r>
          <a:r>
            <a:rPr lang="en-US" sz="1800" kern="1200" dirty="0" smtClean="0"/>
            <a:t>;</a:t>
          </a:r>
          <a:r>
            <a:rPr lang="uk-UA" sz="1800" i="1" kern="1200" dirty="0" smtClean="0"/>
            <a:t> </a:t>
          </a:r>
          <a:endParaRPr lang="ru-RU" sz="1800" kern="1200" dirty="0"/>
        </a:p>
      </dsp:txBody>
      <dsp:txXfrm rot="-5400000">
        <a:off x="4350150" y="44201"/>
        <a:ext cx="3239779" cy="792953"/>
      </dsp:txXfrm>
    </dsp:sp>
    <dsp:sp modelId="{07A301D1-D569-44C5-9DFC-3677C7EE137A}">
      <dsp:nvSpPr>
        <dsp:cNvPr id="0" name=""/>
        <dsp:cNvSpPr/>
      </dsp:nvSpPr>
      <dsp:spPr>
        <a:xfrm rot="5400000">
          <a:off x="1148298" y="74716"/>
          <a:ext cx="1143134" cy="3439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b</a:t>
          </a:r>
          <a:r>
            <a:rPr lang="uk-UA" sz="2400" kern="1200" dirty="0" smtClean="0">
              <a:solidFill>
                <a:schemeClr val="tx1"/>
              </a:solidFill>
            </a:rPr>
            <a:t>) </a:t>
          </a:r>
          <a:r>
            <a:rPr lang="en-US" sz="2400" kern="1200" dirty="0" smtClean="0">
              <a:solidFill>
                <a:schemeClr val="tx1"/>
              </a:solidFill>
            </a:rPr>
            <a:t>alike English and French words: 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0" y="1223014"/>
        <a:ext cx="3439731" cy="1143134"/>
      </dsp:txXfrm>
    </dsp:sp>
    <dsp:sp modelId="{67425FB0-6A12-4FBB-BC53-477863A7061E}">
      <dsp:nvSpPr>
        <dsp:cNvPr id="0" name=""/>
        <dsp:cNvSpPr/>
      </dsp:nvSpPr>
      <dsp:spPr>
        <a:xfrm rot="5400000">
          <a:off x="5660896" y="-314727"/>
          <a:ext cx="1452445" cy="4073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autumn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err="1" smtClean="0">
              <a:solidFill>
                <a:srgbClr val="FF0000"/>
              </a:solidFill>
            </a:rPr>
            <a:t>automne</a:t>
          </a:r>
          <a:r>
            <a:rPr lang="uk-UA" sz="1800" i="1" kern="1200" dirty="0" smtClean="0"/>
            <a:t>, </a:t>
          </a:r>
          <a:endParaRPr lang="ru-RU" sz="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river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err="1" smtClean="0">
              <a:solidFill>
                <a:srgbClr val="FF0000"/>
              </a:solidFill>
            </a:rPr>
            <a:t>rivière</a:t>
          </a:r>
          <a:r>
            <a:rPr lang="uk-UA" sz="1800" i="1" kern="1200" dirty="0" smtClean="0"/>
            <a:t>, </a:t>
          </a:r>
          <a:endParaRPr lang="ru-RU" sz="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modest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err="1" smtClean="0">
              <a:solidFill>
                <a:srgbClr val="FF0000"/>
              </a:solidFill>
            </a:rPr>
            <a:t>modeste</a:t>
          </a:r>
          <a:r>
            <a:rPr lang="uk-UA" sz="1800" i="1" kern="1200" dirty="0" smtClean="0"/>
            <a:t>, </a:t>
          </a:r>
          <a:endParaRPr lang="ru-RU" sz="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change</a:t>
          </a:r>
          <a:r>
            <a:rPr lang="uk-UA" sz="1800" i="1" kern="1200" dirty="0" smtClean="0"/>
            <a:t> </a:t>
          </a:r>
          <a:r>
            <a:rPr lang="en-US" sz="1800" i="1" kern="1200" dirty="0" smtClean="0"/>
            <a:t>&amp;</a:t>
          </a:r>
          <a:r>
            <a:rPr lang="uk-UA" sz="1800" i="1" kern="1200" dirty="0" smtClean="0"/>
            <a:t> </a:t>
          </a:r>
          <a:r>
            <a:rPr lang="en-US" sz="1800" i="1" kern="1200" dirty="0" smtClean="0">
              <a:solidFill>
                <a:srgbClr val="FF0000"/>
              </a:solidFill>
            </a:rPr>
            <a:t>changer</a:t>
          </a:r>
          <a:r>
            <a:rPr lang="en-US" sz="1800" i="1" kern="1200" dirty="0" smtClean="0"/>
            <a:t> </a:t>
          </a:r>
          <a:r>
            <a:rPr lang="en-US" sz="1800" kern="1200" dirty="0" err="1" smtClean="0"/>
            <a:t>etc</a:t>
          </a:r>
          <a:r>
            <a:rPr lang="uk-UA" sz="1800" kern="1200" dirty="0" smtClean="0"/>
            <a:t>.</a:t>
          </a:r>
          <a:r>
            <a:rPr lang="en-US" sz="1800" kern="1200" dirty="0" smtClean="0"/>
            <a:t>;</a:t>
          </a:r>
          <a:endParaRPr lang="ru-RU" sz="800" kern="1200" dirty="0"/>
        </a:p>
      </dsp:txBody>
      <dsp:txXfrm rot="-5400000">
        <a:off x="4350342" y="1066730"/>
        <a:ext cx="4002651" cy="1310639"/>
      </dsp:txXfrm>
    </dsp:sp>
    <dsp:sp modelId="{77783A04-AAF9-48DC-8D25-FDFA137E008C}">
      <dsp:nvSpPr>
        <dsp:cNvPr id="0" name=""/>
        <dsp:cNvSpPr/>
      </dsp:nvSpPr>
      <dsp:spPr>
        <a:xfrm rot="5400000">
          <a:off x="1120237" y="1255470"/>
          <a:ext cx="1143134" cy="33802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tx1"/>
              </a:solidFill>
            </a:rPr>
            <a:t>c</a:t>
          </a:r>
          <a:r>
            <a:rPr lang="uk-UA" sz="2400" kern="1200" dirty="0" smtClean="0">
              <a:solidFill>
                <a:schemeClr val="tx1"/>
              </a:solidFill>
            </a:rPr>
            <a:t>) </a:t>
          </a:r>
          <a:r>
            <a:rPr lang="en-US" sz="2400" kern="1200" dirty="0" smtClean="0">
              <a:solidFill>
                <a:schemeClr val="tx1"/>
              </a:solidFill>
            </a:rPr>
            <a:t>similar aspects in pronunciation:  </a:t>
          </a:r>
          <a:endParaRPr lang="ru-RU" sz="240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-5400000">
        <a:off x="1702" y="2374005"/>
        <a:ext cx="3380204" cy="1143134"/>
      </dsp:txXfrm>
    </dsp:sp>
    <dsp:sp modelId="{6616DDD8-DAB4-41A8-92A4-DAA8C6E817B6}">
      <dsp:nvSpPr>
        <dsp:cNvPr id="0" name=""/>
        <dsp:cNvSpPr/>
      </dsp:nvSpPr>
      <dsp:spPr>
        <a:xfrm rot="5400000">
          <a:off x="5720262" y="1256777"/>
          <a:ext cx="743037" cy="3512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light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daughter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know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gnaw</a:t>
          </a:r>
          <a:r>
            <a:rPr lang="en-US" sz="1800" kern="1200" dirty="0" smtClean="0"/>
            <a:t>, 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rgbClr val="FF0000"/>
              </a:solidFill>
            </a:rPr>
            <a:t> </a:t>
          </a:r>
          <a:r>
            <a:rPr lang="en-US" sz="1800" i="1" kern="1200" dirty="0" smtClean="0">
              <a:solidFill>
                <a:srgbClr val="FF0000"/>
              </a:solidFill>
            </a:rPr>
            <a:t>bough, rough, through, cough</a:t>
          </a:r>
          <a:r>
            <a:rPr lang="en-US" sz="1800" i="1" kern="1200" dirty="0" smtClean="0"/>
            <a:t>;</a:t>
          </a:r>
          <a:endParaRPr lang="ru-RU" sz="1800" i="1" kern="1200" dirty="0" smtClean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4335701" y="2677610"/>
        <a:ext cx="3475888" cy="670493"/>
      </dsp:txXfrm>
    </dsp:sp>
    <dsp:sp modelId="{2D5695D4-B310-4A07-A98E-9131931DA85D}">
      <dsp:nvSpPr>
        <dsp:cNvPr id="0" name=""/>
        <dsp:cNvSpPr/>
      </dsp:nvSpPr>
      <dsp:spPr>
        <a:xfrm rot="5400000">
          <a:off x="1089892" y="2367544"/>
          <a:ext cx="1143134" cy="33229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d</a:t>
          </a:r>
          <a:r>
            <a:rPr lang="uk-UA" sz="2400" kern="1200" dirty="0" smtClean="0">
              <a:solidFill>
                <a:schemeClr val="tx1"/>
              </a:solidFill>
            </a:rPr>
            <a:t>) </a:t>
          </a:r>
          <a:r>
            <a:rPr lang="en-US" sz="2400" kern="1200" dirty="0" smtClean="0">
              <a:solidFill>
                <a:schemeClr val="tx1"/>
              </a:solidFill>
            </a:rPr>
            <a:t>differences in grammar</a:t>
          </a:r>
          <a:endParaRPr lang="ru-RU" sz="2400" kern="1200" dirty="0">
            <a:solidFill>
              <a:schemeClr val="tx1"/>
            </a:solidFill>
          </a:endParaRPr>
        </a:p>
      </dsp:txBody>
      <dsp:txXfrm rot="-5400000">
        <a:off x="0" y="3457436"/>
        <a:ext cx="3322918" cy="1143134"/>
      </dsp:txXfrm>
    </dsp:sp>
    <dsp:sp modelId="{B82EB9A3-4B8D-491F-8393-D01F89B0D1BF}">
      <dsp:nvSpPr>
        <dsp:cNvPr id="0" name=""/>
        <dsp:cNvSpPr/>
      </dsp:nvSpPr>
      <dsp:spPr>
        <a:xfrm rot="5400000">
          <a:off x="5048390" y="2840787"/>
          <a:ext cx="751790" cy="22075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man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foot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goose</a:t>
          </a:r>
          <a:r>
            <a:rPr lang="uk-UA" sz="1800" i="1" kern="1200" dirty="0" smtClean="0"/>
            <a:t>, 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sheep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deer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i="1" kern="1200" dirty="0" smtClean="0">
              <a:solidFill>
                <a:srgbClr val="FF0000"/>
              </a:solidFill>
            </a:rPr>
            <a:t>may</a:t>
          </a:r>
          <a:r>
            <a:rPr lang="uk-UA" sz="1800" i="1" kern="1200" dirty="0" smtClean="0"/>
            <a:t>, </a:t>
          </a:r>
          <a:r>
            <a:rPr lang="en-US" sz="1800" i="1" kern="1200" dirty="0" smtClean="0">
              <a:solidFill>
                <a:srgbClr val="FF0000"/>
              </a:solidFill>
            </a:rPr>
            <a:t>will</a:t>
          </a:r>
          <a:endParaRPr lang="ru-RU" sz="1800" kern="1200" dirty="0"/>
        </a:p>
      </dsp:txBody>
      <dsp:txXfrm rot="-5400000">
        <a:off x="4320487" y="3605390"/>
        <a:ext cx="2170898" cy="678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F9325-1257-4207-989C-9F27BC8710F1}">
      <dsp:nvSpPr>
        <dsp:cNvPr id="0" name=""/>
        <dsp:cNvSpPr/>
      </dsp:nvSpPr>
      <dsp:spPr>
        <a:xfrm>
          <a:off x="5113824" y="3194487"/>
          <a:ext cx="3239103" cy="1678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u="sng" kern="1200" dirty="0" smtClean="0">
              <a:solidFill>
                <a:schemeClr val="tx1"/>
              </a:solidFill>
            </a:rPr>
            <a:t>historical conditions of English-speaking societies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122431" y="3651040"/>
        <a:ext cx="2193620" cy="1185279"/>
      </dsp:txXfrm>
    </dsp:sp>
    <dsp:sp modelId="{5E511E10-3F02-4B86-AA30-E0E26AF61FE9}">
      <dsp:nvSpPr>
        <dsp:cNvPr id="0" name=""/>
        <dsp:cNvSpPr/>
      </dsp:nvSpPr>
      <dsp:spPr>
        <a:xfrm>
          <a:off x="31316" y="3262482"/>
          <a:ext cx="3329151" cy="154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u="sng" kern="1200" dirty="0" smtClean="0">
              <a:solidFill>
                <a:schemeClr val="tx1"/>
              </a:solidFill>
            </a:rPr>
            <a:t>the enrichment of English vocabulary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65204" y="3682050"/>
        <a:ext cx="2262629" cy="1089262"/>
      </dsp:txXfrm>
    </dsp:sp>
    <dsp:sp modelId="{63612FE3-5858-4BF7-AE20-158FD463E291}">
      <dsp:nvSpPr>
        <dsp:cNvPr id="0" name=""/>
        <dsp:cNvSpPr/>
      </dsp:nvSpPr>
      <dsp:spPr>
        <a:xfrm>
          <a:off x="5009392" y="-15793"/>
          <a:ext cx="3343535" cy="154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>
              <a:solidFill>
                <a:schemeClr val="tx1"/>
              </a:solidFill>
            </a:rPr>
            <a:t>evolution of its grammatical system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46340" y="18095"/>
        <a:ext cx="2272699" cy="1089262"/>
      </dsp:txXfrm>
    </dsp:sp>
    <dsp:sp modelId="{6EDD713D-5383-4217-A352-D59E1B8D9FBE}">
      <dsp:nvSpPr>
        <dsp:cNvPr id="0" name=""/>
        <dsp:cNvSpPr/>
      </dsp:nvSpPr>
      <dsp:spPr>
        <a:xfrm>
          <a:off x="0" y="-15793"/>
          <a:ext cx="3193782" cy="1542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u="sng" kern="1200" dirty="0" smtClean="0">
              <a:solidFill>
                <a:schemeClr val="tx1"/>
              </a:solidFill>
            </a:rPr>
            <a:t>history of its phonetic structure and spelling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888" y="18095"/>
        <a:ext cx="2167871" cy="1089262"/>
      </dsp:txXfrm>
    </dsp:sp>
    <dsp:sp modelId="{73ED06B8-282E-47F6-96D4-F047106AA587}">
      <dsp:nvSpPr>
        <dsp:cNvPr id="0" name=""/>
        <dsp:cNvSpPr/>
      </dsp:nvSpPr>
      <dsp:spPr>
        <a:xfrm>
          <a:off x="2040763" y="293000"/>
          <a:ext cx="2087490" cy="20874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Phonological level evolution </a:t>
          </a:r>
          <a:endParaRPr lang="ru-RU" sz="1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2175" y="904412"/>
        <a:ext cx="1476078" cy="1476078"/>
      </dsp:txXfrm>
    </dsp:sp>
    <dsp:sp modelId="{697CD6AB-C657-42F3-943F-8CD240B41AC7}">
      <dsp:nvSpPr>
        <dsp:cNvPr id="0" name=""/>
        <dsp:cNvSpPr/>
      </dsp:nvSpPr>
      <dsp:spPr>
        <a:xfrm rot="5400000">
          <a:off x="4224673" y="293000"/>
          <a:ext cx="2087490" cy="20874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Morphological and syntactical level evolution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224673" y="904412"/>
        <a:ext cx="1476078" cy="1476078"/>
      </dsp:txXfrm>
    </dsp:sp>
    <dsp:sp modelId="{2754814D-26A6-406F-BF48-5EFAC9DC269C}">
      <dsp:nvSpPr>
        <dsp:cNvPr id="0" name=""/>
        <dsp:cNvSpPr/>
      </dsp:nvSpPr>
      <dsp:spPr>
        <a:xfrm rot="10800000">
          <a:off x="4224673" y="2476911"/>
          <a:ext cx="2087490" cy="20874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EVOLUTION </a:t>
          </a:r>
          <a:endParaRPr lang="ru-RU" sz="1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24673" y="2476911"/>
        <a:ext cx="1476078" cy="1476078"/>
      </dsp:txXfrm>
    </dsp:sp>
    <dsp:sp modelId="{339F07BD-7065-4753-8C01-85B80CABF974}">
      <dsp:nvSpPr>
        <dsp:cNvPr id="0" name=""/>
        <dsp:cNvSpPr/>
      </dsp:nvSpPr>
      <dsp:spPr>
        <a:xfrm rot="16200000">
          <a:off x="2040763" y="2476911"/>
          <a:ext cx="2087490" cy="20874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Lexical level evolution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652175" y="2476911"/>
        <a:ext cx="1476078" cy="1476078"/>
      </dsp:txXfrm>
    </dsp:sp>
    <dsp:sp modelId="{F355D053-9628-4760-89EB-8155FDEB1628}">
      <dsp:nvSpPr>
        <dsp:cNvPr id="0" name=""/>
        <dsp:cNvSpPr/>
      </dsp:nvSpPr>
      <dsp:spPr>
        <a:xfrm>
          <a:off x="3816094" y="1994811"/>
          <a:ext cx="720738" cy="6267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127BA-BB57-4E4F-9250-731321E48437}">
      <dsp:nvSpPr>
        <dsp:cNvPr id="0" name=""/>
        <dsp:cNvSpPr/>
      </dsp:nvSpPr>
      <dsp:spPr>
        <a:xfrm rot="10800000">
          <a:off x="3816094" y="2235861"/>
          <a:ext cx="720738" cy="62672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21811-7E4C-40FC-8083-3D60F36F0893}">
      <dsp:nvSpPr>
        <dsp:cNvPr id="0" name=""/>
        <dsp:cNvSpPr/>
      </dsp:nvSpPr>
      <dsp:spPr>
        <a:xfrm>
          <a:off x="2520" y="1399341"/>
          <a:ext cx="3931636" cy="4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10D64-D0D2-4CCD-9023-160469DCA4A6}">
      <dsp:nvSpPr>
        <dsp:cNvPr id="0" name=""/>
        <dsp:cNvSpPr/>
      </dsp:nvSpPr>
      <dsp:spPr>
        <a:xfrm>
          <a:off x="2520" y="1364638"/>
          <a:ext cx="288832" cy="288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8B17E-8088-476D-A186-1B8139C9D6FE}">
      <dsp:nvSpPr>
        <dsp:cNvPr id="0" name=""/>
        <dsp:cNvSpPr/>
      </dsp:nvSpPr>
      <dsp:spPr>
        <a:xfrm>
          <a:off x="2520" y="0"/>
          <a:ext cx="3931636" cy="1550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Synchronically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to describe linguistic phenomena, taking no account of their origin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0" y="0"/>
        <a:ext cx="3931636" cy="1550923"/>
      </dsp:txXfrm>
    </dsp:sp>
    <dsp:sp modelId="{845739AD-800C-42DE-A9BB-9DFB66EFB417}">
      <dsp:nvSpPr>
        <dsp:cNvPr id="0" name=""/>
        <dsp:cNvSpPr/>
      </dsp:nvSpPr>
      <dsp:spPr>
        <a:xfrm>
          <a:off x="2520" y="2037897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86EFA-52E5-49D1-A1DD-3D279DE98B75}">
      <dsp:nvSpPr>
        <dsp:cNvPr id="0" name=""/>
        <dsp:cNvSpPr/>
      </dsp:nvSpPr>
      <dsp:spPr>
        <a:xfrm>
          <a:off x="277734" y="1845684"/>
          <a:ext cx="3656422" cy="67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fixed in time </a:t>
          </a:r>
          <a:endParaRPr lang="ru-RU" sz="2000" kern="1200" dirty="0"/>
        </a:p>
      </dsp:txBody>
      <dsp:txXfrm>
        <a:off x="277734" y="1845684"/>
        <a:ext cx="3656422" cy="673252"/>
      </dsp:txXfrm>
    </dsp:sp>
    <dsp:sp modelId="{CD78B68A-EE34-44EC-BEBD-0B9B7E463FCD}">
      <dsp:nvSpPr>
        <dsp:cNvPr id="0" name=""/>
        <dsp:cNvSpPr/>
      </dsp:nvSpPr>
      <dsp:spPr>
        <a:xfrm>
          <a:off x="2520" y="2711149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4CFAE-B3A1-4D74-9926-4B7A48101776}">
      <dsp:nvSpPr>
        <dsp:cNvPr id="0" name=""/>
        <dsp:cNvSpPr/>
      </dsp:nvSpPr>
      <dsp:spPr>
        <a:xfrm>
          <a:off x="277734" y="2518936"/>
          <a:ext cx="3656422" cy="67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present-day features </a:t>
          </a:r>
          <a:endParaRPr lang="ru-RU" sz="2000" kern="1200" dirty="0"/>
        </a:p>
      </dsp:txBody>
      <dsp:txXfrm>
        <a:off x="277734" y="2518936"/>
        <a:ext cx="3656422" cy="673252"/>
      </dsp:txXfrm>
    </dsp:sp>
    <dsp:sp modelId="{6CC86199-0F93-4A74-8C5B-C1EB543FA6F3}">
      <dsp:nvSpPr>
        <dsp:cNvPr id="0" name=""/>
        <dsp:cNvSpPr/>
      </dsp:nvSpPr>
      <dsp:spPr>
        <a:xfrm>
          <a:off x="2520" y="3384401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05BE0-63D3-4FBA-938B-5BF89EFD55F2}">
      <dsp:nvSpPr>
        <dsp:cNvPr id="0" name=""/>
        <dsp:cNvSpPr/>
      </dsp:nvSpPr>
      <dsp:spPr>
        <a:xfrm>
          <a:off x="277734" y="3192188"/>
          <a:ext cx="3656422" cy="67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tendencies to change</a:t>
          </a:r>
          <a:endParaRPr lang="ru-RU" sz="2000" kern="1200" dirty="0"/>
        </a:p>
      </dsp:txBody>
      <dsp:txXfrm>
        <a:off x="277734" y="3192188"/>
        <a:ext cx="3656422" cy="673252"/>
      </dsp:txXfrm>
    </dsp:sp>
    <dsp:sp modelId="{29C7540A-5CF5-4D77-A4D6-2785FC40DCFC}">
      <dsp:nvSpPr>
        <dsp:cNvPr id="0" name=""/>
        <dsp:cNvSpPr/>
      </dsp:nvSpPr>
      <dsp:spPr>
        <a:xfrm flipV="1">
          <a:off x="4130738" y="1399345"/>
          <a:ext cx="3931636" cy="4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1AC96-E1C5-4C00-9A35-ADEBB84D15DC}">
      <dsp:nvSpPr>
        <dsp:cNvPr id="0" name=""/>
        <dsp:cNvSpPr/>
      </dsp:nvSpPr>
      <dsp:spPr>
        <a:xfrm>
          <a:off x="4130738" y="1364642"/>
          <a:ext cx="288832" cy="288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C910-9C80-4D0D-8865-EC983742F632}">
      <dsp:nvSpPr>
        <dsp:cNvPr id="0" name=""/>
        <dsp:cNvSpPr/>
      </dsp:nvSpPr>
      <dsp:spPr>
        <a:xfrm>
          <a:off x="4130738" y="0"/>
          <a:ext cx="3931636" cy="155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Diachronically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to describe linguistic phenomena as a stage or step in the never-ending evolution of the language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0738" y="0"/>
        <a:ext cx="3931636" cy="1550932"/>
      </dsp:txXfrm>
    </dsp:sp>
    <dsp:sp modelId="{BF06C898-35BC-4D85-94B3-DD75F4FBB5D8}">
      <dsp:nvSpPr>
        <dsp:cNvPr id="0" name=""/>
        <dsp:cNvSpPr/>
      </dsp:nvSpPr>
      <dsp:spPr>
        <a:xfrm>
          <a:off x="4130738" y="2037901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67ED7-0490-48A9-A67A-F4DDEDD5BC1F}">
      <dsp:nvSpPr>
        <dsp:cNvPr id="0" name=""/>
        <dsp:cNvSpPr/>
      </dsp:nvSpPr>
      <dsp:spPr>
        <a:xfrm>
          <a:off x="4405953" y="1845688"/>
          <a:ext cx="3656422" cy="67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evolution in time</a:t>
          </a:r>
          <a:endParaRPr lang="ru-RU" sz="2000" kern="1200" dirty="0"/>
        </a:p>
      </dsp:txBody>
      <dsp:txXfrm>
        <a:off x="4405953" y="1845688"/>
        <a:ext cx="3656422" cy="673252"/>
      </dsp:txXfrm>
    </dsp:sp>
    <dsp:sp modelId="{87CDD27C-7FD2-423F-AD8C-319BB8D55165}">
      <dsp:nvSpPr>
        <dsp:cNvPr id="0" name=""/>
        <dsp:cNvSpPr/>
      </dsp:nvSpPr>
      <dsp:spPr>
        <a:xfrm>
          <a:off x="4130738" y="2711153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1A70C-8579-4927-8FF6-2A9448734D62}">
      <dsp:nvSpPr>
        <dsp:cNvPr id="0" name=""/>
        <dsp:cNvSpPr/>
      </dsp:nvSpPr>
      <dsp:spPr>
        <a:xfrm>
          <a:off x="4405953" y="2518940"/>
          <a:ext cx="3656422" cy="673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explanations through historical changes</a:t>
          </a:r>
          <a:endParaRPr lang="ru-RU" sz="2000" kern="1200" dirty="0"/>
        </a:p>
      </dsp:txBody>
      <dsp:txXfrm>
        <a:off x="4405953" y="2518940"/>
        <a:ext cx="3656422" cy="673252"/>
      </dsp:txXfrm>
    </dsp:sp>
    <dsp:sp modelId="{FDC4DB27-F180-4C3E-90D4-237F18F636BE}">
      <dsp:nvSpPr>
        <dsp:cNvPr id="0" name=""/>
        <dsp:cNvSpPr/>
      </dsp:nvSpPr>
      <dsp:spPr>
        <a:xfrm>
          <a:off x="4130738" y="3384375"/>
          <a:ext cx="288825" cy="288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9AAB2-B6A8-4A80-AC86-86F636C311E0}">
      <dsp:nvSpPr>
        <dsp:cNvPr id="0" name=""/>
        <dsp:cNvSpPr/>
      </dsp:nvSpPr>
      <dsp:spPr>
        <a:xfrm>
          <a:off x="4405953" y="3192192"/>
          <a:ext cx="3656422" cy="158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series of synchronic cross-sections (e.g. the English language of the age of Shakespeare (16th-17th c.) or the age of Chaucer (14th c)</a:t>
          </a:r>
          <a:endParaRPr lang="ru-RU" sz="2000" kern="1200" dirty="0"/>
        </a:p>
      </dsp:txBody>
      <dsp:txXfrm>
        <a:off x="4405953" y="3192192"/>
        <a:ext cx="3656422" cy="1582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61A2-3D5C-4662-90CA-79E410BA1587}">
      <dsp:nvSpPr>
        <dsp:cNvPr id="0" name=""/>
        <dsp:cNvSpPr/>
      </dsp:nvSpPr>
      <dsp:spPr>
        <a:xfrm flipV="1">
          <a:off x="2895" y="950449"/>
          <a:ext cx="4036648" cy="4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B4EA0-2A63-4DDC-B88F-53E1E3F605A9}">
      <dsp:nvSpPr>
        <dsp:cNvPr id="0" name=""/>
        <dsp:cNvSpPr/>
      </dsp:nvSpPr>
      <dsp:spPr>
        <a:xfrm>
          <a:off x="2895" y="663848"/>
          <a:ext cx="296546" cy="296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29382-CC12-4E8D-80CB-22C9DEEF24E8}">
      <dsp:nvSpPr>
        <dsp:cNvPr id="0" name=""/>
        <dsp:cNvSpPr/>
      </dsp:nvSpPr>
      <dsp:spPr>
        <a:xfrm>
          <a:off x="2895" y="0"/>
          <a:ext cx="4036648" cy="618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PROS </a:t>
          </a:r>
          <a:endParaRPr lang="ru-RU" sz="3700" kern="1200" dirty="0"/>
        </a:p>
      </dsp:txBody>
      <dsp:txXfrm>
        <a:off x="2895" y="0"/>
        <a:ext cx="4036648" cy="618597"/>
      </dsp:txXfrm>
    </dsp:sp>
    <dsp:sp modelId="{529E4614-721B-4300-942D-D550C56F2B9E}">
      <dsp:nvSpPr>
        <dsp:cNvPr id="0" name=""/>
        <dsp:cNvSpPr/>
      </dsp:nvSpPr>
      <dsp:spPr>
        <a:xfrm>
          <a:off x="2895" y="1605452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AAD9E-D450-4CF5-AE32-C0BDF90B26CF}">
      <dsp:nvSpPr>
        <dsp:cNvPr id="0" name=""/>
        <dsp:cNvSpPr/>
      </dsp:nvSpPr>
      <dsp:spPr>
        <a:xfrm>
          <a:off x="285460" y="1408105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relatively simple</a:t>
          </a:r>
          <a:endParaRPr lang="ru-RU" sz="2400" b="1" kern="1200" dirty="0"/>
        </a:p>
      </dsp:txBody>
      <dsp:txXfrm>
        <a:off x="285460" y="1408105"/>
        <a:ext cx="3754082" cy="691234"/>
      </dsp:txXfrm>
    </dsp:sp>
    <dsp:sp modelId="{BCFFCD32-8276-4DF8-8F30-667F757AD679}">
      <dsp:nvSpPr>
        <dsp:cNvPr id="0" name=""/>
        <dsp:cNvSpPr/>
      </dsp:nvSpPr>
      <dsp:spPr>
        <a:xfrm>
          <a:off x="0" y="2461572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9BEDE-939F-41BC-9FDE-6738DA7CB9B7}">
      <dsp:nvSpPr>
        <dsp:cNvPr id="0" name=""/>
        <dsp:cNvSpPr/>
      </dsp:nvSpPr>
      <dsp:spPr>
        <a:xfrm>
          <a:off x="296985" y="2310843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explains the differences in cognate languages</a:t>
          </a:r>
          <a:endParaRPr lang="ru-RU" sz="2400" b="1" kern="1200" dirty="0"/>
        </a:p>
      </dsp:txBody>
      <dsp:txXfrm>
        <a:off x="296985" y="2310843"/>
        <a:ext cx="3754082" cy="691234"/>
      </dsp:txXfrm>
    </dsp:sp>
    <dsp:sp modelId="{32836FB3-4A32-4B05-B730-985BA6A5DBEE}">
      <dsp:nvSpPr>
        <dsp:cNvPr id="0" name=""/>
        <dsp:cNvSpPr/>
      </dsp:nvSpPr>
      <dsp:spPr>
        <a:xfrm>
          <a:off x="0" y="3441282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550EC-B656-436F-B25A-E010570B48A8}">
      <dsp:nvSpPr>
        <dsp:cNvPr id="0" name=""/>
        <dsp:cNvSpPr/>
      </dsp:nvSpPr>
      <dsp:spPr>
        <a:xfrm>
          <a:off x="296985" y="3290557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highlights the pre-written language history </a:t>
          </a:r>
          <a:endParaRPr lang="ru-RU" sz="2400" b="1" kern="1200" dirty="0"/>
        </a:p>
      </dsp:txBody>
      <dsp:txXfrm>
        <a:off x="296985" y="3290557"/>
        <a:ext cx="3754082" cy="691234"/>
      </dsp:txXfrm>
    </dsp:sp>
    <dsp:sp modelId="{CC4DF25B-82DD-4BA2-BE4F-5EE53C3FC501}">
      <dsp:nvSpPr>
        <dsp:cNvPr id="0" name=""/>
        <dsp:cNvSpPr/>
      </dsp:nvSpPr>
      <dsp:spPr>
        <a:xfrm flipV="1">
          <a:off x="4241376" y="995702"/>
          <a:ext cx="4036648" cy="4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393F4-154F-4C3B-BD57-0C312698048D}">
      <dsp:nvSpPr>
        <dsp:cNvPr id="0" name=""/>
        <dsp:cNvSpPr/>
      </dsp:nvSpPr>
      <dsp:spPr>
        <a:xfrm>
          <a:off x="4248472" y="735857"/>
          <a:ext cx="296546" cy="2965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E793B-7C6E-4B1C-9773-4E8AD62D3612}">
      <dsp:nvSpPr>
        <dsp:cNvPr id="0" name=""/>
        <dsp:cNvSpPr/>
      </dsp:nvSpPr>
      <dsp:spPr>
        <a:xfrm>
          <a:off x="4241376" y="0"/>
          <a:ext cx="4036648" cy="70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CONS </a:t>
          </a:r>
          <a:endParaRPr lang="ru-RU" sz="3700" kern="1200" dirty="0"/>
        </a:p>
      </dsp:txBody>
      <dsp:txXfrm>
        <a:off x="4241376" y="0"/>
        <a:ext cx="4036648" cy="709104"/>
      </dsp:txXfrm>
    </dsp:sp>
    <dsp:sp modelId="{B50FEDA0-29CC-4AD0-A4F6-B8C8CDA3DCE4}">
      <dsp:nvSpPr>
        <dsp:cNvPr id="0" name=""/>
        <dsp:cNvSpPr/>
      </dsp:nvSpPr>
      <dsp:spPr>
        <a:xfrm>
          <a:off x="4215823" y="1167904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DA66-C216-4ADD-8625-D17380AB5613}">
      <dsp:nvSpPr>
        <dsp:cNvPr id="0" name=""/>
        <dsp:cNvSpPr/>
      </dsp:nvSpPr>
      <dsp:spPr>
        <a:xfrm>
          <a:off x="4517259" y="1023888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limited by the material</a:t>
          </a:r>
          <a:endParaRPr lang="ru-RU" sz="1800" b="1" kern="1200" dirty="0"/>
        </a:p>
      </dsp:txBody>
      <dsp:txXfrm>
        <a:off x="4517259" y="1023888"/>
        <a:ext cx="3754082" cy="691234"/>
      </dsp:txXfrm>
    </dsp:sp>
    <dsp:sp modelId="{7673F1D7-F7C6-4474-BCF6-8AC36EF31E7F}">
      <dsp:nvSpPr>
        <dsp:cNvPr id="0" name=""/>
        <dsp:cNvSpPr/>
      </dsp:nvSpPr>
      <dsp:spPr>
        <a:xfrm>
          <a:off x="4176463" y="1815977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B9C3A-7ABE-4119-A54F-DA80CC7A625A}">
      <dsp:nvSpPr>
        <dsp:cNvPr id="0" name=""/>
        <dsp:cNvSpPr/>
      </dsp:nvSpPr>
      <dsp:spPr>
        <a:xfrm>
          <a:off x="4517259" y="1700807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difficult / impossible to define the time or even the relative chronology of lingual changes</a:t>
          </a:r>
          <a:endParaRPr lang="ru-RU" sz="1800" b="1" kern="1200" dirty="0"/>
        </a:p>
      </dsp:txBody>
      <dsp:txXfrm>
        <a:off x="4517259" y="1700807"/>
        <a:ext cx="3754082" cy="691234"/>
      </dsp:txXfrm>
    </dsp:sp>
    <dsp:sp modelId="{FF4F73D7-9765-4C42-92F8-7FA4BCF9DFD1}">
      <dsp:nvSpPr>
        <dsp:cNvPr id="0" name=""/>
        <dsp:cNvSpPr/>
      </dsp:nvSpPr>
      <dsp:spPr>
        <a:xfrm>
          <a:off x="4241376" y="2743574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8E584-0395-445E-8C4C-4889F87F34BA}">
      <dsp:nvSpPr>
        <dsp:cNvPr id="0" name=""/>
        <dsp:cNvSpPr/>
      </dsp:nvSpPr>
      <dsp:spPr>
        <a:xfrm>
          <a:off x="4523941" y="2536053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reconstructed forms are often questioned </a:t>
          </a:r>
          <a:endParaRPr lang="ru-RU" sz="1800" b="1" kern="1200" dirty="0"/>
        </a:p>
      </dsp:txBody>
      <dsp:txXfrm>
        <a:off x="4523941" y="2536053"/>
        <a:ext cx="3754082" cy="691234"/>
      </dsp:txXfrm>
    </dsp:sp>
    <dsp:sp modelId="{6761FE25-5B0F-449A-89FC-0025D6E052B5}">
      <dsp:nvSpPr>
        <dsp:cNvPr id="0" name=""/>
        <dsp:cNvSpPr/>
      </dsp:nvSpPr>
      <dsp:spPr>
        <a:xfrm>
          <a:off x="4241376" y="3544169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66A1B-3406-4859-A4DB-2F38923102F2}">
      <dsp:nvSpPr>
        <dsp:cNvPr id="0" name=""/>
        <dsp:cNvSpPr/>
      </dsp:nvSpPr>
      <dsp:spPr>
        <a:xfrm>
          <a:off x="4523941" y="3356990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chiefly applied to languages having a long written tradition </a:t>
          </a:r>
          <a:endParaRPr lang="ru-RU" sz="1800" b="1" kern="1200" dirty="0"/>
        </a:p>
      </dsp:txBody>
      <dsp:txXfrm>
        <a:off x="4523941" y="3356990"/>
        <a:ext cx="3754082" cy="691234"/>
      </dsp:txXfrm>
    </dsp:sp>
    <dsp:sp modelId="{EFC6F117-2CDD-425B-8134-CC2D38943324}">
      <dsp:nvSpPr>
        <dsp:cNvPr id="0" name=""/>
        <dsp:cNvSpPr/>
      </dsp:nvSpPr>
      <dsp:spPr>
        <a:xfrm>
          <a:off x="4241376" y="4415643"/>
          <a:ext cx="296539" cy="296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28C73-B53D-465C-BB51-4826A5EB4D30}">
      <dsp:nvSpPr>
        <dsp:cNvPr id="0" name=""/>
        <dsp:cNvSpPr/>
      </dsp:nvSpPr>
      <dsp:spPr>
        <a:xfrm>
          <a:off x="4523941" y="4218296"/>
          <a:ext cx="3754082" cy="691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applied only to the comparative study of cognate languages </a:t>
          </a:r>
          <a:endParaRPr lang="ru-RU" sz="1800" b="1" kern="1200" dirty="0"/>
        </a:p>
      </dsp:txBody>
      <dsp:txXfrm>
        <a:off x="4523941" y="4218296"/>
        <a:ext cx="3754082" cy="691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321271"/>
          </a:xfrm>
        </p:spPr>
        <p:txBody>
          <a:bodyPr>
            <a:normAutofit fontScale="70000" lnSpcReduction="20000"/>
          </a:bodyPr>
          <a:lstStyle/>
          <a:p>
            <a:endParaRPr lang="en-US" sz="7200" b="1" dirty="0" smtClean="0">
              <a:solidFill>
                <a:srgbClr val="FF0000"/>
              </a:solidFill>
            </a:endParaRPr>
          </a:p>
          <a:p>
            <a:r>
              <a:rPr lang="en-US" sz="7200" b="1" dirty="0" smtClean="0">
                <a:solidFill>
                  <a:srgbClr val="FF0000"/>
                </a:solidFill>
              </a:rPr>
              <a:t>COURSE OF 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HISTORY OF ENGLISH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4906" y="1196752"/>
            <a:ext cx="7467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7200" b="1" dirty="0">
                <a:solidFill>
                  <a:srgbClr val="FFFFFF"/>
                </a:solidFill>
              </a:rPr>
              <a:t>LECTURE 1</a:t>
            </a:r>
            <a:endParaRPr lang="ru-RU" sz="7200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" y="332655"/>
            <a:ext cx="4277667" cy="320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26469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VOCABULARY</a:t>
            </a:r>
            <a:r>
              <a:rPr lang="en-US" dirty="0" smtClean="0"/>
              <a:t>:</a:t>
            </a:r>
            <a:endParaRPr lang="ru-RU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are English cognate </a:t>
            </a:r>
            <a:r>
              <a:rPr lang="en-US" b="1" dirty="0">
                <a:solidFill>
                  <a:srgbClr val="FF0000"/>
                </a:solidFill>
              </a:rPr>
              <a:t>words or roots with other Germanic </a:t>
            </a:r>
            <a:r>
              <a:rPr lang="en-US" b="1" dirty="0" smtClean="0">
                <a:solidFill>
                  <a:srgbClr val="FF0000"/>
                </a:solidFill>
              </a:rPr>
              <a:t>languages (German</a:t>
            </a:r>
            <a:r>
              <a:rPr lang="en-US" b="1" dirty="0">
                <a:solidFill>
                  <a:srgbClr val="FF0000"/>
                </a:solidFill>
              </a:rPr>
              <a:t>, Swedish, Danish and </a:t>
            </a:r>
            <a:r>
              <a:rPr lang="en-US" b="1" dirty="0" smtClean="0">
                <a:solidFill>
                  <a:srgbClr val="FF0000"/>
                </a:solidFill>
              </a:rPr>
              <a:t>others)? </a:t>
            </a:r>
          </a:p>
          <a:p>
            <a:pPr marL="0" lvl="0" indent="0">
              <a:buNone/>
            </a:pPr>
            <a:r>
              <a:rPr lang="en-US" dirty="0"/>
              <a:t>give – </a:t>
            </a:r>
            <a:r>
              <a:rPr lang="en-US" dirty="0" err="1" smtClean="0"/>
              <a:t>geben</a:t>
            </a:r>
            <a:r>
              <a:rPr lang="en-US" dirty="0" smtClean="0"/>
              <a:t>, baker - </a:t>
            </a:r>
            <a:r>
              <a:rPr lang="en-US" dirty="0" err="1" smtClean="0"/>
              <a:t>Bäcker</a:t>
            </a:r>
            <a:r>
              <a:rPr lang="en-US" dirty="0" smtClean="0"/>
              <a:t>, brown – </a:t>
            </a:r>
            <a:r>
              <a:rPr lang="en-US" dirty="0" err="1" smtClean="0"/>
              <a:t>braun</a:t>
            </a:r>
            <a:r>
              <a:rPr lang="en-US" dirty="0" smtClean="0"/>
              <a:t>, hair – </a:t>
            </a:r>
            <a:r>
              <a:rPr lang="en-US" dirty="0" err="1" smtClean="0"/>
              <a:t>Haar</a:t>
            </a:r>
            <a:r>
              <a:rPr lang="en-US" dirty="0" smtClean="0"/>
              <a:t>, young – </a:t>
            </a:r>
            <a:r>
              <a:rPr lang="en-US" dirty="0" err="1" smtClean="0"/>
              <a:t>jung</a:t>
            </a:r>
            <a:r>
              <a:rPr lang="ru-RU" dirty="0" smtClean="0"/>
              <a:t>, </a:t>
            </a:r>
            <a:r>
              <a:rPr lang="en-US" dirty="0" smtClean="0"/>
              <a:t>long</a:t>
            </a:r>
            <a:r>
              <a:rPr lang="ru-RU" dirty="0" smtClean="0"/>
              <a:t> – </a:t>
            </a:r>
            <a:r>
              <a:rPr lang="en-US" dirty="0" err="1" smtClean="0"/>
              <a:t>lang</a:t>
            </a:r>
            <a:r>
              <a:rPr lang="ru-RU" dirty="0" smtClean="0"/>
              <a:t>, </a:t>
            </a:r>
            <a:r>
              <a:rPr lang="en-US" dirty="0" smtClean="0"/>
              <a:t>man</a:t>
            </a:r>
            <a:r>
              <a:rPr lang="ru-RU" dirty="0" smtClean="0"/>
              <a:t> – </a:t>
            </a:r>
            <a:r>
              <a:rPr lang="en-US" dirty="0" smtClean="0"/>
              <a:t>Mann</a:t>
            </a:r>
            <a:r>
              <a:rPr lang="ru-RU" dirty="0" smtClean="0"/>
              <a:t>, </a:t>
            </a:r>
            <a:r>
              <a:rPr lang="en-US" dirty="0" smtClean="0"/>
              <a:t>mouse</a:t>
            </a:r>
            <a:r>
              <a:rPr lang="ru-RU" dirty="0" smtClean="0"/>
              <a:t> – </a:t>
            </a:r>
            <a:r>
              <a:rPr lang="en-US" dirty="0" err="1" smtClean="0"/>
              <a:t>Maus</a:t>
            </a:r>
            <a:r>
              <a:rPr lang="ru-RU" dirty="0" smtClean="0"/>
              <a:t>, </a:t>
            </a:r>
            <a:r>
              <a:rPr lang="en-US" dirty="0" smtClean="0"/>
              <a:t>folk</a:t>
            </a:r>
            <a:r>
              <a:rPr lang="ru-RU" dirty="0" smtClean="0"/>
              <a:t> – </a:t>
            </a:r>
            <a:r>
              <a:rPr lang="en-US" dirty="0" smtClean="0"/>
              <a:t>Volk</a:t>
            </a:r>
            <a:r>
              <a:rPr lang="ru-RU" dirty="0" smtClean="0"/>
              <a:t>, </a:t>
            </a:r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similar English and French words do you know? </a:t>
            </a:r>
          </a:p>
          <a:p>
            <a:pPr marL="0" lvl="0" indent="0">
              <a:buNone/>
            </a:pPr>
            <a:r>
              <a:rPr lang="en-US" i="1" dirty="0" smtClean="0"/>
              <a:t>peace – </a:t>
            </a:r>
            <a:r>
              <a:rPr lang="en-US" i="1" dirty="0" err="1" smtClean="0"/>
              <a:t>paix</a:t>
            </a:r>
            <a:r>
              <a:rPr lang="en-US" i="1" dirty="0" smtClean="0"/>
              <a:t> (G. </a:t>
            </a:r>
            <a:r>
              <a:rPr lang="en-US" i="1" dirty="0" err="1" smtClean="0"/>
              <a:t>Frieden</a:t>
            </a:r>
            <a:r>
              <a:rPr lang="en-US" i="1" dirty="0" smtClean="0"/>
              <a:t>) </a:t>
            </a:r>
            <a:r>
              <a:rPr lang="en-US" i="1" dirty="0"/>
              <a:t>, army </a:t>
            </a:r>
            <a:r>
              <a:rPr lang="en-US" i="1" dirty="0" smtClean="0"/>
              <a:t>– </a:t>
            </a:r>
            <a:r>
              <a:rPr lang="en-US" i="1" dirty="0" err="1" smtClean="0"/>
              <a:t>armée</a:t>
            </a:r>
            <a:r>
              <a:rPr lang="en-US" i="1" dirty="0" smtClean="0"/>
              <a:t> (G</a:t>
            </a:r>
            <a:r>
              <a:rPr lang="en-US" i="1" dirty="0"/>
              <a:t>. </a:t>
            </a:r>
            <a:r>
              <a:rPr lang="en-US" i="1" dirty="0" err="1" smtClean="0"/>
              <a:t>Heer</a:t>
            </a:r>
            <a:r>
              <a:rPr lang="en-US" i="1" dirty="0" smtClean="0"/>
              <a:t>), </a:t>
            </a:r>
            <a:r>
              <a:rPr lang="en-US" i="1" dirty="0"/>
              <a:t>table – table </a:t>
            </a:r>
            <a:r>
              <a:rPr lang="en-US" i="1" dirty="0" smtClean="0"/>
              <a:t>(G. </a:t>
            </a:r>
            <a:r>
              <a:rPr lang="en-US" i="1" dirty="0" err="1" smtClean="0"/>
              <a:t>Tisch</a:t>
            </a:r>
            <a:r>
              <a:rPr lang="en-US" i="1" dirty="0" smtClean="0"/>
              <a:t>), royal –</a:t>
            </a:r>
            <a:r>
              <a:rPr lang="ru-RU" i="1" dirty="0" smtClean="0"/>
              <a:t> </a:t>
            </a:r>
            <a:r>
              <a:rPr lang="en-US" i="1" dirty="0"/>
              <a:t>royal </a:t>
            </a:r>
            <a:r>
              <a:rPr lang="uk-UA" i="1" dirty="0" smtClean="0"/>
              <a:t>(</a:t>
            </a:r>
            <a:r>
              <a:rPr lang="en-US" i="1" dirty="0" err="1"/>
              <a:t>königlich</a:t>
            </a:r>
            <a:r>
              <a:rPr lang="uk-UA" i="1" dirty="0" smtClean="0"/>
              <a:t>), </a:t>
            </a:r>
            <a:r>
              <a:rPr lang="en-US" i="1" dirty="0" smtClean="0"/>
              <a:t>chair – chaise (</a:t>
            </a:r>
            <a:r>
              <a:rPr lang="en-US" i="1" dirty="0" err="1" smtClean="0"/>
              <a:t>G.Stuhl</a:t>
            </a:r>
            <a:r>
              <a:rPr lang="en-US" i="1" dirty="0" smtClean="0"/>
              <a:t>)</a:t>
            </a:r>
          </a:p>
          <a:p>
            <a:pPr marL="0" lv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Why? </a:t>
            </a:r>
          </a:p>
          <a:p>
            <a:pPr marL="0" lvl="0" indent="0">
              <a:buNone/>
            </a:pPr>
            <a:r>
              <a:rPr lang="en-US" dirty="0" smtClean="0"/>
              <a:t>In the first group words are of native</a:t>
            </a:r>
            <a:r>
              <a:rPr lang="en-US" dirty="0"/>
              <a:t>, Germanic origin, which is confirmed by the parallels from other Germanic </a:t>
            </a:r>
            <a:r>
              <a:rPr lang="en-US" dirty="0" smtClean="0"/>
              <a:t>tongues. </a:t>
            </a:r>
          </a:p>
          <a:p>
            <a:pPr marL="0" lvl="0" indent="0">
              <a:buNone/>
            </a:pPr>
            <a:r>
              <a:rPr lang="en-US" dirty="0" smtClean="0"/>
              <a:t>In the second group words are borrowed from the Romance </a:t>
            </a:r>
            <a:r>
              <a:rPr lang="en-US" dirty="0"/>
              <a:t>languages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BUT IN OE THE RESPECTIVE WORDS WERE GERMANIC</a:t>
            </a:r>
            <a:r>
              <a:rPr lang="en-US" dirty="0" smtClean="0"/>
              <a:t>). </a:t>
            </a:r>
          </a:p>
          <a:p>
            <a:pPr marL="0" lvl="0" indent="0">
              <a:buNone/>
            </a:pPr>
            <a:r>
              <a:rPr lang="en-US" dirty="0" smtClean="0"/>
              <a:t>In Modern English </a:t>
            </a:r>
            <a:r>
              <a:rPr lang="en-US" b="1" dirty="0">
                <a:solidFill>
                  <a:srgbClr val="FF0000"/>
                </a:solidFill>
              </a:rPr>
              <a:t>the proportion of Romance roots is higher than that of native roots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2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7" cy="58655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GRAMMAR</a:t>
            </a:r>
            <a:r>
              <a:rPr lang="en-US" sz="3200" dirty="0" smtClean="0"/>
              <a:t>:</a:t>
            </a:r>
            <a:endParaRPr lang="ru-RU" sz="3200" dirty="0" smtClean="0"/>
          </a:p>
          <a:p>
            <a:pPr marL="0" lvl="0" indent="0">
              <a:buNone/>
            </a:pPr>
            <a:endParaRPr lang="en-US" sz="3200" dirty="0" smtClean="0"/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Does English have an analytical or syntactical structure? 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What English inflexions do you know?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Why does English have so few inflexions? 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How has the loss of inflection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 influenced the grammatical structure? 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Does English have a fixed word order? 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Why do some nouns have irregular plurals? 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Why do modal verbs have no ending –s? </a:t>
            </a:r>
          </a:p>
          <a:p>
            <a:pPr marL="0" lv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often do languages develop?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we notice language changes?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is language reconstruction?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unites 4c AD (for Gothic) and 7c AD (for English)?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Is the language born together with its system of writing?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can we find out about early stages of </a:t>
            </a:r>
            <a:r>
              <a:rPr lang="en-US" b="1" dirty="0">
                <a:solidFill>
                  <a:srgbClr val="FF0000"/>
                </a:solidFill>
              </a:rPr>
              <a:t>history </a:t>
            </a:r>
            <a:r>
              <a:rPr lang="en-US" b="1" dirty="0" smtClean="0">
                <a:solidFill>
                  <a:srgbClr val="FF0000"/>
                </a:solidFill>
              </a:rPr>
              <a:t>of English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lifestyle of people who spoke it? Give examples.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works </a:t>
            </a:r>
            <a:r>
              <a:rPr lang="en-US" sz="2000" b="1" dirty="0">
                <a:solidFill>
                  <a:schemeClr val="tx1"/>
                </a:solidFill>
              </a:rPr>
              <a:t>of ancient historians and geographers, especially </a:t>
            </a:r>
            <a:r>
              <a:rPr lang="en-US" sz="2000" b="1" dirty="0" smtClean="0">
                <a:solidFill>
                  <a:schemeClr val="tx1"/>
                </a:solidFill>
              </a:rPr>
              <a:t>Roman;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descriptions </a:t>
            </a:r>
            <a:r>
              <a:rPr lang="en-US" sz="2000" b="1" dirty="0">
                <a:solidFill>
                  <a:schemeClr val="tx1"/>
                </a:solidFill>
              </a:rPr>
              <a:t>of Germanic tribes, personal names and </a:t>
            </a:r>
            <a:r>
              <a:rPr lang="en-US" sz="2000" b="1" dirty="0" smtClean="0">
                <a:solidFill>
                  <a:schemeClr val="tx1"/>
                </a:solidFill>
              </a:rPr>
              <a:t>place-names;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early </a:t>
            </a:r>
            <a:r>
              <a:rPr lang="en-US" sz="2000" b="1" dirty="0">
                <a:solidFill>
                  <a:schemeClr val="tx1"/>
                </a:solidFill>
              </a:rPr>
              <a:t>borrowings from Germanic </a:t>
            </a:r>
            <a:r>
              <a:rPr lang="en-US" sz="2000" b="1" dirty="0" smtClean="0">
                <a:solidFill>
                  <a:schemeClr val="tx1"/>
                </a:solidFill>
              </a:rPr>
              <a:t>dialects into other languages;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scientific </a:t>
            </a:r>
            <a:r>
              <a:rPr lang="en-US" sz="2000" b="1" dirty="0">
                <a:solidFill>
                  <a:schemeClr val="tx1"/>
                </a:solidFill>
              </a:rPr>
              <a:t>study of extant texts.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476672"/>
            <a:ext cx="8352928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A language can be considered from different angles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5978788"/>
              </p:ext>
            </p:extLst>
          </p:nvPr>
        </p:nvGraphicFramePr>
        <p:xfrm>
          <a:off x="467544" y="1196752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8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30"/>
            <a:ext cx="9144000" cy="658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93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80919" cy="4281339"/>
          </a:xfrm>
        </p:spPr>
        <p:txBody>
          <a:bodyPr>
            <a:normAutofit/>
          </a:bodyPr>
          <a:lstStyle/>
          <a:p>
            <a:r>
              <a:rPr lang="en-US" dirty="0"/>
              <a:t>an Anglo-Welsh philologist, </a:t>
            </a:r>
          </a:p>
          <a:p>
            <a:r>
              <a:rPr lang="en-US" dirty="0"/>
              <a:t>a scholar of ancient India, particularly known for his proposition of the existence of a relationship among European and Indian </a:t>
            </a:r>
          </a:p>
          <a:p>
            <a:r>
              <a:rPr lang="en-US" dirty="0"/>
              <a:t>languages, </a:t>
            </a:r>
          </a:p>
          <a:p>
            <a:r>
              <a:rPr lang="en-US" dirty="0"/>
              <a:t>which would later</a:t>
            </a:r>
          </a:p>
          <a:p>
            <a:r>
              <a:rPr lang="en-US" dirty="0"/>
              <a:t>be known as </a:t>
            </a:r>
          </a:p>
          <a:p>
            <a:r>
              <a:rPr lang="en-US" dirty="0"/>
              <a:t>Indo-European </a:t>
            </a:r>
          </a:p>
          <a:p>
            <a:r>
              <a:rPr lang="en-US" dirty="0"/>
              <a:t>languages</a:t>
            </a:r>
          </a:p>
          <a:p>
            <a:r>
              <a:rPr lang="en-US" dirty="0"/>
              <a:t>(1746 – 1794)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 William Jones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174942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7" cy="4680520"/>
          </a:xfrm>
        </p:spPr>
        <p:txBody>
          <a:bodyPr>
            <a:normAutofit/>
          </a:bodyPr>
          <a:lstStyle/>
          <a:p>
            <a:r>
              <a:rPr lang="en-US" dirty="0"/>
              <a:t>a Danish linguist and philologist,  </a:t>
            </a:r>
            <a:r>
              <a:rPr lang="en-US" dirty="0" smtClean="0"/>
              <a:t>who </a:t>
            </a:r>
            <a:r>
              <a:rPr lang="en-US" dirty="0"/>
              <a:t>worked on comparative phonology and morphology. </a:t>
            </a:r>
          </a:p>
          <a:p>
            <a:r>
              <a:rPr lang="en-US" dirty="0"/>
              <a:t>He traveled extensively to study languages (in Iceland he wrote the first grammar of Icelandic). </a:t>
            </a:r>
          </a:p>
          <a:p>
            <a:r>
              <a:rPr lang="en-US" dirty="0"/>
              <a:t>He is especially known for his contributions to comparative </a:t>
            </a:r>
            <a:r>
              <a:rPr lang="en-US" dirty="0" smtClean="0"/>
              <a:t>linguistics</a:t>
            </a:r>
            <a:r>
              <a:rPr lang="en-US" dirty="0"/>
              <a:t>, including an early formulation </a:t>
            </a:r>
            <a:r>
              <a:rPr lang="en-US" dirty="0" smtClean="0"/>
              <a:t>of </a:t>
            </a:r>
            <a:r>
              <a:rPr lang="en-US" dirty="0"/>
              <a:t>what </a:t>
            </a:r>
            <a:r>
              <a:rPr lang="en-US" dirty="0" smtClean="0"/>
              <a:t>would later </a:t>
            </a:r>
            <a:r>
              <a:rPr lang="en-US" dirty="0"/>
              <a:t>be known </a:t>
            </a:r>
            <a:r>
              <a:rPr lang="en-US" dirty="0" smtClean="0"/>
              <a:t>as </a:t>
            </a:r>
            <a:r>
              <a:rPr lang="en-US" dirty="0"/>
              <a:t>Grimm's Law.</a:t>
            </a:r>
          </a:p>
          <a:p>
            <a:r>
              <a:rPr lang="en-US" dirty="0"/>
              <a:t>(1787 – 1832)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Rasmus</a:t>
            </a:r>
            <a:r>
              <a:rPr lang="en-US" dirty="0"/>
              <a:t> </a:t>
            </a:r>
            <a:r>
              <a:rPr lang="en-US" dirty="0" err="1"/>
              <a:t>Kristian</a:t>
            </a:r>
            <a:r>
              <a:rPr lang="en-US" dirty="0"/>
              <a:t> Rask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93" y="4221088"/>
            <a:ext cx="24082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34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680520"/>
          </a:xfrm>
        </p:spPr>
        <p:txBody>
          <a:bodyPr>
            <a:normAutofit/>
          </a:bodyPr>
          <a:lstStyle/>
          <a:p>
            <a:r>
              <a:rPr lang="en-US" dirty="0"/>
              <a:t>a German linguist known for extensive and pioneering comparative work on Indo-European languages. He traced the common origin of grammatical forms of Sanskrit with Persian, Greek, Latin and German. By this </a:t>
            </a:r>
          </a:p>
          <a:p>
            <a:r>
              <a:rPr lang="en-US" dirty="0"/>
              <a:t>historical analysis, </a:t>
            </a:r>
          </a:p>
          <a:p>
            <a:r>
              <a:rPr lang="en-US" dirty="0"/>
              <a:t>he furnished the first</a:t>
            </a:r>
          </a:p>
          <a:p>
            <a:r>
              <a:rPr lang="en-US" dirty="0"/>
              <a:t>trustworthy </a:t>
            </a:r>
          </a:p>
          <a:p>
            <a:r>
              <a:rPr lang="en-US" dirty="0"/>
              <a:t>materials for a </a:t>
            </a:r>
          </a:p>
          <a:p>
            <a:r>
              <a:rPr lang="en-US" dirty="0"/>
              <a:t>history of the </a:t>
            </a:r>
          </a:p>
          <a:p>
            <a:r>
              <a:rPr lang="en-US" dirty="0"/>
              <a:t>languages compared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(1791 – 1867)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Franz Bopp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18" y="3284984"/>
            <a:ext cx="24753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47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7" cy="4896544"/>
          </a:xfrm>
        </p:spPr>
        <p:txBody>
          <a:bodyPr>
            <a:normAutofit/>
          </a:bodyPr>
          <a:lstStyle/>
          <a:p>
            <a:r>
              <a:rPr lang="en-US" dirty="0"/>
              <a:t>a German philologist, jurist, and mythologist. He is known as the discoverer of a linguistic law, the co-author with his brother Wilhelm of the monumental </a:t>
            </a:r>
            <a:r>
              <a:rPr lang="en-US" dirty="0" err="1"/>
              <a:t>Deutsches</a:t>
            </a:r>
            <a:r>
              <a:rPr lang="en-US" dirty="0"/>
              <a:t> </a:t>
            </a:r>
            <a:r>
              <a:rPr lang="en-US" dirty="0" err="1"/>
              <a:t>Wörterbuch</a:t>
            </a:r>
            <a:r>
              <a:rPr lang="en-US" dirty="0"/>
              <a:t>, the author of Deutsche </a:t>
            </a:r>
            <a:r>
              <a:rPr lang="en-US" dirty="0" err="1"/>
              <a:t>Mythologie</a:t>
            </a:r>
            <a:r>
              <a:rPr lang="en-US" dirty="0"/>
              <a:t> and, more popularly, as one of the brothers </a:t>
            </a:r>
            <a:r>
              <a:rPr lang="en-US" dirty="0" smtClean="0"/>
              <a:t>who </a:t>
            </a:r>
            <a:r>
              <a:rPr lang="en-US" dirty="0"/>
              <a:t>collected </a:t>
            </a:r>
            <a:r>
              <a:rPr lang="en-US" dirty="0" smtClean="0"/>
              <a:t>Fairy </a:t>
            </a:r>
            <a:r>
              <a:rPr lang="en-US" dirty="0"/>
              <a:t>Tales </a:t>
            </a:r>
            <a:r>
              <a:rPr lang="en-US" dirty="0" smtClean="0"/>
              <a:t>across </a:t>
            </a:r>
            <a:r>
              <a:rPr lang="en-US" dirty="0"/>
              <a:t>Germany.</a:t>
            </a:r>
          </a:p>
          <a:p>
            <a:r>
              <a:rPr lang="en-US" dirty="0"/>
              <a:t>(1785 – 1863)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 Grimm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67" y="3717031"/>
            <a:ext cx="1921629" cy="279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71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5" cy="4896544"/>
          </a:xfrm>
        </p:spPr>
        <p:txBody>
          <a:bodyPr>
            <a:normAutofit/>
          </a:bodyPr>
          <a:lstStyle/>
          <a:p>
            <a:r>
              <a:rPr lang="en-US" dirty="0"/>
              <a:t>a German poet, linguist, a pioneer in Indo-European studies, comparative linguistics, and morphological typology. He wrote an epoch-making book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Sprache</a:t>
            </a:r>
            <a:r>
              <a:rPr lang="en-US" dirty="0"/>
              <a:t> und </a:t>
            </a:r>
            <a:r>
              <a:rPr lang="en-US" dirty="0" err="1"/>
              <a:t>Weisheit</a:t>
            </a:r>
            <a:r>
              <a:rPr lang="en-US" dirty="0"/>
              <a:t> der </a:t>
            </a:r>
            <a:r>
              <a:rPr lang="en-US" dirty="0" err="1"/>
              <a:t>Indier</a:t>
            </a:r>
            <a:r>
              <a:rPr lang="en-US" dirty="0"/>
              <a:t> (On the Language and Wisdom of India). He compared Sanskrit with Latin, Greek, Persian, and German, and found many similarities in </a:t>
            </a:r>
            <a:r>
              <a:rPr lang="en-US" dirty="0" smtClean="0"/>
              <a:t>vocabulary </a:t>
            </a:r>
            <a:r>
              <a:rPr lang="en-US" dirty="0"/>
              <a:t>and </a:t>
            </a:r>
            <a:r>
              <a:rPr lang="en-US" dirty="0" smtClean="0"/>
              <a:t>grammar</a:t>
            </a:r>
            <a:r>
              <a:rPr lang="en-US" dirty="0"/>
              <a:t>. </a:t>
            </a:r>
          </a:p>
          <a:p>
            <a:r>
              <a:rPr lang="en-US" dirty="0"/>
              <a:t>(1772 – 1829)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Friedrich von Schlegel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13412"/>
            <a:ext cx="2445742" cy="231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smtClean="0">
                <a:solidFill>
                  <a:srgbClr val="FF0000"/>
                </a:solidFill>
              </a:rPr>
              <a:t>Course of History of English </a:t>
            </a:r>
            <a:r>
              <a:rPr lang="en-US" dirty="0" smtClean="0"/>
              <a:t>relate to?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3" y="1556792"/>
            <a:ext cx="87657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88707"/>
            <a:ext cx="2744613" cy="19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5" y="4581129"/>
            <a:ext cx="2707021" cy="208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0165"/>
            <a:ext cx="2037623" cy="249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4" y="3380154"/>
            <a:ext cx="2095252" cy="211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3" cy="4824536"/>
          </a:xfrm>
        </p:spPr>
        <p:txBody>
          <a:bodyPr>
            <a:normAutofit/>
          </a:bodyPr>
          <a:lstStyle/>
          <a:p>
            <a:r>
              <a:rPr lang="en-US" dirty="0"/>
              <a:t>a Prussian philosopher, linguist, founder of a University.</a:t>
            </a:r>
          </a:p>
          <a:p>
            <a:r>
              <a:rPr lang="en-US" dirty="0"/>
              <a:t>He believed that a language is an evolving organism, he identifies a human language as a rule-governed system, rather than just a collection of words and phrases </a:t>
            </a:r>
            <a:r>
              <a:rPr lang="en-US" dirty="0" smtClean="0"/>
              <a:t>paired </a:t>
            </a:r>
            <a:r>
              <a:rPr lang="en-US" dirty="0"/>
              <a:t>with </a:t>
            </a:r>
            <a:r>
              <a:rPr lang="en-US" dirty="0" smtClean="0"/>
              <a:t>meanings</a:t>
            </a:r>
            <a:r>
              <a:rPr lang="en-US" dirty="0"/>
              <a:t>. </a:t>
            </a:r>
          </a:p>
          <a:p>
            <a:r>
              <a:rPr lang="en-US" dirty="0"/>
              <a:t>(1767 – 1835)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Wilhelm Humboldt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52778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9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980728"/>
            <a:ext cx="8136904" cy="5145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HISTORICAL COMPARATIVE METHOD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early </a:t>
            </a:r>
            <a:r>
              <a:rPr lang="en-US" sz="2800" b="1" dirty="0">
                <a:solidFill>
                  <a:schemeClr val="tx1"/>
                </a:solidFill>
              </a:rPr>
              <a:t>19th </a:t>
            </a:r>
            <a:r>
              <a:rPr lang="en-US" sz="2800" b="1" dirty="0" smtClean="0">
                <a:solidFill>
                  <a:schemeClr val="tx1"/>
                </a:solidFill>
              </a:rPr>
              <a:t>C  - 1920s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Language = a </a:t>
            </a:r>
            <a:r>
              <a:rPr lang="en-US" sz="2800" b="1" dirty="0">
                <a:solidFill>
                  <a:srgbClr val="FF0000"/>
                </a:solidFill>
              </a:rPr>
              <a:t>series of disconnected partial changes which gradually, as if by chance, resulted in a new state of things.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Complex grammatical phenomena were seen as a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mechanical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 of phonetic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3000" b="1" dirty="0"/>
              <a:t>2. </a:t>
            </a:r>
            <a:r>
              <a:rPr lang="en-US" sz="3000" b="1" dirty="0" smtClean="0"/>
              <a:t>APPROACHES </a:t>
            </a:r>
            <a:r>
              <a:rPr lang="en-US" sz="3000" b="1" dirty="0"/>
              <a:t>TO LANGUAGE </a:t>
            </a:r>
            <a:r>
              <a:rPr lang="en-US" sz="3000" b="1" dirty="0" smtClean="0"/>
              <a:t>DEVELOPMENT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2510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7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PROS AND CONS OF HISTORICAL COMPARATIVE METHOD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8600635"/>
              </p:ext>
            </p:extLst>
          </p:nvPr>
        </p:nvGraphicFramePr>
        <p:xfrm>
          <a:off x="467544" y="1397000"/>
          <a:ext cx="828092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814224"/>
              </p:ext>
            </p:extLst>
          </p:nvPr>
        </p:nvGraphicFramePr>
        <p:xfrm>
          <a:off x="251520" y="1412776"/>
          <a:ext cx="864096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an Anglo-Welsh philologist,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scholar of ancient India, particularly known for his proposition of the existence of a relationship among European and Indian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languages,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which would later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be known as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Indo-European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languages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1746 – 1794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German linguist known for extensive and pioneering comparative work on Indo-European languages. He traced the common origin of grammatical forms of Sanskrit with Persian, Greek, Latin and German. By this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historical analysis,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furnished the first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trustworthy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materials for a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the </a:t>
                      </a:r>
                    </a:p>
                    <a:p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languages compared.</a:t>
                      </a:r>
                    </a:p>
                    <a:p>
                      <a:endParaRPr lang="en-US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(1791 – 1867)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QUIZZ: What </a:t>
            </a:r>
            <a:r>
              <a:rPr lang="en-US" dirty="0">
                <a:solidFill>
                  <a:srgbClr val="FF0000"/>
                </a:solidFill>
              </a:rPr>
              <a:t>is his name?</a:t>
            </a:r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15118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17033"/>
            <a:ext cx="1658682" cy="253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5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320215"/>
              </p:ext>
            </p:extLst>
          </p:nvPr>
        </p:nvGraphicFramePr>
        <p:xfrm>
          <a:off x="251520" y="1124744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658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 German poet, linguist, a pioneer in Indo-European studies, comparative linguistics, and morphological typology. He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wrote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 epoch-making book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Über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die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Sprache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und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Weisheit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der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Indier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(On the Language and Wisdom of India). He compared Sanskrit with Latin, Greek, Persian, and German, and found many similarities in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vocabulary and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grammar.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1772 – 1829)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 Danish linguist and philologist,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who worked on comparative phonology and morphology.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raveled extensively to study languages (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in Iceland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 wrote the first grammar of Icelandic).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He is especially known for his contributions to comparative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linguistics, including an early formulation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 what would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later be known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 Grimm's Law.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 – 1832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his name?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33" y="3933056"/>
            <a:ext cx="2408747" cy="245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2088232" cy="222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040297"/>
              </p:ext>
            </p:extLst>
          </p:nvPr>
        </p:nvGraphicFramePr>
        <p:xfrm>
          <a:off x="251520" y="1124744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658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 Prussian philosopher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, linguist,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founder of a University.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 believed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that a language is an evolving organism, he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identifies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human language as a rule-governed system, rather than just a collection of words and phrases 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paired with 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meanings. 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1767 – 1835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 German philologist, jurist, and mythologist. He is known as the discoverer of a linguistic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law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 the co-author with his brother Wilhelm of the monumental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Deutsches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Wörterbuch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 the author of Deutsche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Mythologie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and, more popularly, as one of the brothers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who collected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Fairy Tales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across Germany.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(1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785 –</a:t>
                      </a: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1863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his name?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1853952" cy="19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1"/>
            <a:ext cx="1817268" cy="228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Group 1: Theoretical </a:t>
            </a:r>
            <a:r>
              <a:rPr lang="en-US" dirty="0" smtClean="0"/>
              <a:t>aspects of language development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Group 2: The information </a:t>
            </a:r>
            <a:r>
              <a:rPr lang="en-US" dirty="0" smtClean="0"/>
              <a:t>about historical comparative method</a:t>
            </a:r>
          </a:p>
          <a:p>
            <a:pPr marL="457200" indent="-457200">
              <a:buAutoNum type="arabicPeriod"/>
            </a:pPr>
            <a:r>
              <a:rPr lang="en-US" dirty="0" smtClean="0"/>
              <a:t>Watch </a:t>
            </a:r>
            <a:r>
              <a:rPr lang="en-US" dirty="0" smtClean="0"/>
              <a:t>the 1 episode </a:t>
            </a:r>
            <a:r>
              <a:rPr lang="en-US" dirty="0" smtClean="0"/>
              <a:t>“Birth of a Language” from “The Adventure of English” and do exercises.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assignment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41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20821135">
            <a:off x="827584" y="1844824"/>
            <a:ext cx="7408333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Thank you for attention !!!!!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128245"/>
              </p:ext>
            </p:extLst>
          </p:nvPr>
        </p:nvGraphicFramePr>
        <p:xfrm>
          <a:off x="684213" y="1412776"/>
          <a:ext cx="795655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8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ENRICHMENT </a:t>
                      </a:r>
                    </a:p>
                    <a:p>
                      <a:r>
                        <a:rPr lang="en-US" sz="2000" dirty="0" smtClean="0"/>
                        <a:t>SYNCHRONIC(ALLY)</a:t>
                      </a:r>
                    </a:p>
                    <a:p>
                      <a:r>
                        <a:rPr lang="en-US" sz="2000" dirty="0" smtClean="0"/>
                        <a:t>DIACHRONIC(ALLY)</a:t>
                      </a:r>
                    </a:p>
                    <a:p>
                      <a:r>
                        <a:rPr lang="en-US" sz="2000" dirty="0" smtClean="0"/>
                        <a:t>CROSS-SECTION</a:t>
                      </a:r>
                    </a:p>
                    <a:p>
                      <a:r>
                        <a:rPr lang="en-US" sz="2000" dirty="0" smtClean="0"/>
                        <a:t>INTERDEPENDENCE</a:t>
                      </a:r>
                    </a:p>
                    <a:p>
                      <a:r>
                        <a:rPr lang="en-US" sz="2000" dirty="0" smtClean="0"/>
                        <a:t>COGNATE</a:t>
                      </a:r>
                    </a:p>
                    <a:p>
                      <a:r>
                        <a:rPr lang="en-US" sz="2000" dirty="0" smtClean="0"/>
                        <a:t>CONVENTIONAL </a:t>
                      </a:r>
                    </a:p>
                    <a:p>
                      <a:r>
                        <a:rPr lang="en-US" sz="2000" dirty="0" smtClean="0"/>
                        <a:t>CONVERGE (CONVERGENCE)</a:t>
                      </a:r>
                    </a:p>
                    <a:p>
                      <a:r>
                        <a:rPr lang="en-US" sz="2000" dirty="0" smtClean="0"/>
                        <a:t>DIVERGE (DIVERGENCE)</a:t>
                      </a:r>
                    </a:p>
                    <a:p>
                      <a:r>
                        <a:rPr lang="en-US" sz="2000" dirty="0" smtClean="0"/>
                        <a:t>INDO-EUROPEAN </a:t>
                      </a:r>
                    </a:p>
                    <a:p>
                      <a:r>
                        <a:rPr lang="en-US" sz="2000" dirty="0" smtClean="0"/>
                        <a:t>GERMANIC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ROMANCE  </a:t>
                      </a:r>
                    </a:p>
                    <a:p>
                      <a:r>
                        <a:rPr lang="en-US" sz="2000" dirty="0" smtClean="0"/>
                        <a:t>(IN)FLECTION </a:t>
                      </a:r>
                      <a:endParaRPr lang="ru-RU" sz="2000" dirty="0" smtClean="0"/>
                    </a:p>
                    <a:p>
                      <a:r>
                        <a:rPr lang="en-US" sz="2000" dirty="0" smtClean="0"/>
                        <a:t>SYNTHETICAL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ANALYTICAL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EXTINCT </a:t>
                      </a: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EXTANT 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WRITTEN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HISTORY </a:t>
                      </a:r>
                    </a:p>
                    <a:p>
                      <a:r>
                        <a:rPr lang="en-US" sz="2000" dirty="0" smtClean="0"/>
                        <a:t>PRE-HISTORY </a:t>
                      </a:r>
                    </a:p>
                    <a:p>
                      <a:r>
                        <a:rPr lang="en-US" sz="2000" dirty="0" smtClean="0"/>
                        <a:t>SPEECH COMMUNITY </a:t>
                      </a:r>
                    </a:p>
                    <a:p>
                      <a:r>
                        <a:rPr lang="en-US" sz="2000" dirty="0" smtClean="0"/>
                        <a:t>MERGE (MERGING) </a:t>
                      </a:r>
                    </a:p>
                    <a:p>
                      <a:r>
                        <a:rPr lang="en-US" sz="2000" dirty="0" smtClean="0"/>
                        <a:t>PARADIGM </a:t>
                      </a:r>
                    </a:p>
                    <a:p>
                      <a:r>
                        <a:rPr lang="en-US" sz="2000" dirty="0" smtClean="0"/>
                        <a:t>NEUTRALIZATION </a:t>
                      </a:r>
                    </a:p>
                    <a:p>
                      <a:r>
                        <a:rPr lang="en-US" sz="2000" dirty="0" smtClean="0"/>
                        <a:t>GENDER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CASE </a:t>
                      </a:r>
                    </a:p>
                    <a:p>
                      <a:r>
                        <a:rPr lang="en-US" sz="2000" baseline="0" dirty="0" smtClean="0"/>
                        <a:t>CONSONANT </a:t>
                      </a:r>
                    </a:p>
                    <a:p>
                      <a:r>
                        <a:rPr lang="en-US" sz="2000" baseline="0" dirty="0" smtClean="0"/>
                        <a:t>VOWEL </a:t>
                      </a:r>
                    </a:p>
                    <a:p>
                      <a:r>
                        <a:rPr lang="en-US" sz="2000" baseline="0" dirty="0" smtClean="0"/>
                        <a:t>PHONEME </a:t>
                      </a:r>
                    </a:p>
                    <a:p>
                      <a:r>
                        <a:rPr lang="en-US" sz="2000" baseline="0" dirty="0" smtClean="0"/>
                        <a:t>SPLITTING </a:t>
                      </a:r>
                    </a:p>
                    <a:p>
                      <a:r>
                        <a:rPr lang="en-US" sz="2000" baseline="0" dirty="0" smtClean="0"/>
                        <a:t>COIN (WORDS)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vocabulary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5" cy="4569371"/>
          </a:xfrm>
        </p:spPr>
        <p:txBody>
          <a:bodyPr/>
          <a:lstStyle/>
          <a:p>
            <a:pPr lvl="0"/>
            <a:r>
              <a:rPr lang="en-US" sz="2800" dirty="0"/>
              <a:t>Subject and </a:t>
            </a:r>
            <a:r>
              <a:rPr lang="en-US" sz="2800" dirty="0" smtClean="0"/>
              <a:t>aim </a:t>
            </a:r>
            <a:r>
              <a:rPr lang="en-US" sz="2800" dirty="0"/>
              <a:t>of </a:t>
            </a:r>
            <a:r>
              <a:rPr lang="en-US" sz="2800" dirty="0" smtClean="0"/>
              <a:t>HISTORY OF ENGLISH. Its sources.</a:t>
            </a:r>
            <a:endParaRPr lang="ru-RU" sz="2800" dirty="0"/>
          </a:p>
          <a:p>
            <a:pPr lvl="0"/>
            <a:r>
              <a:rPr lang="en-US" sz="2800" dirty="0"/>
              <a:t>Different approaches to language development. </a:t>
            </a:r>
            <a:endParaRPr lang="ru-RU" sz="2800" dirty="0"/>
          </a:p>
          <a:p>
            <a:pPr lvl="0"/>
            <a:r>
              <a:rPr lang="en-US" sz="2800" dirty="0"/>
              <a:t>Evolution of language and scope of language history.</a:t>
            </a:r>
            <a:endParaRPr lang="ru-RU" sz="2800" dirty="0"/>
          </a:p>
          <a:p>
            <a:pPr lvl="0"/>
            <a:r>
              <a:rPr lang="en-US" sz="2800" dirty="0"/>
              <a:t>Concept of linguistic change and the causes of language evolution</a:t>
            </a:r>
            <a:r>
              <a:rPr lang="en-US" sz="2800" dirty="0" smtClean="0"/>
              <a:t>.</a:t>
            </a:r>
            <a:endParaRPr lang="uk-UA" sz="2800" dirty="0" smtClean="0"/>
          </a:p>
          <a:p>
            <a:pPr lvl="0"/>
            <a:r>
              <a:rPr lang="en-US" sz="2800" dirty="0"/>
              <a:t>Main aspects of the course of </a:t>
            </a:r>
            <a:r>
              <a:rPr lang="en-US" sz="2800" dirty="0" smtClean="0"/>
              <a:t>History </a:t>
            </a:r>
            <a:r>
              <a:rPr lang="en-US" sz="2800" dirty="0"/>
              <a:t>of </a:t>
            </a:r>
            <a:r>
              <a:rPr lang="en-US" sz="2800" dirty="0" smtClean="0"/>
              <a:t>English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TO COVER: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5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Watch the video and give assumptions what this subject will help us understand: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Subject </a:t>
            </a:r>
            <a:r>
              <a:rPr lang="en-US" dirty="0"/>
              <a:t>and </a:t>
            </a:r>
            <a:r>
              <a:rPr lang="en-US" dirty="0" smtClean="0"/>
              <a:t>aim </a:t>
            </a:r>
            <a:r>
              <a:rPr lang="en-US" dirty="0"/>
              <a:t>of HISTORY OF ENGLISH. Its sources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42411"/>
              </p:ext>
            </p:extLst>
          </p:nvPr>
        </p:nvGraphicFramePr>
        <p:xfrm>
          <a:off x="3549650" y="3200400"/>
          <a:ext cx="2044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Объект упаковщика для оболочки" showAsIcon="1" r:id="rId3" imgW="2045160" imgH="456480" progId="Package">
                  <p:embed/>
                </p:oleObj>
              </mc:Choice>
              <mc:Fallback>
                <p:oleObj name="Объект упаковщика для оболочки" showAsIcon="1" r:id="rId3" imgW="2045160" imgH="456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50" y="3200400"/>
                        <a:ext cx="2044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3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200" b="1" u="sng" dirty="0" smtClean="0"/>
          </a:p>
          <a:p>
            <a:pPr marL="0" indent="0" algn="ctr">
              <a:buNone/>
            </a:pPr>
            <a:r>
              <a:rPr lang="en-US" sz="4300" b="1" u="sng" dirty="0" smtClean="0">
                <a:solidFill>
                  <a:srgbClr val="FF0000"/>
                </a:solidFill>
              </a:rPr>
              <a:t>Aims </a:t>
            </a:r>
            <a:r>
              <a:rPr lang="en-US" sz="4300" b="1" u="sng" dirty="0">
                <a:solidFill>
                  <a:srgbClr val="FF0000"/>
                </a:solidFill>
              </a:rPr>
              <a:t>of the </a:t>
            </a:r>
            <a:r>
              <a:rPr lang="en-US" sz="4300" b="1" u="sng" dirty="0" smtClean="0">
                <a:solidFill>
                  <a:srgbClr val="FF0000"/>
                </a:solidFill>
              </a:rPr>
              <a:t>course: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helps us understand: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the essence of language evolution;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the role </a:t>
            </a:r>
            <a:r>
              <a:rPr lang="en-US" sz="3200" b="1" dirty="0">
                <a:solidFill>
                  <a:schemeClr val="tx1"/>
                </a:solidFill>
              </a:rPr>
              <a:t>of linguistic and </a:t>
            </a:r>
            <a:r>
              <a:rPr lang="en-US" sz="3200" b="1" dirty="0" err="1">
                <a:solidFill>
                  <a:schemeClr val="tx1"/>
                </a:solidFill>
              </a:rPr>
              <a:t>extralinguistic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factors</a:t>
            </a:r>
            <a:r>
              <a:rPr lang="en-US" sz="3200" b="1" dirty="0">
                <a:solidFill>
                  <a:schemeClr val="tx1"/>
                </a:solidFill>
              </a:rPr>
              <a:t>;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the interdependence </a:t>
            </a:r>
            <a:r>
              <a:rPr lang="en-US" sz="3200" b="1" dirty="0">
                <a:solidFill>
                  <a:schemeClr val="tx1"/>
                </a:solidFill>
              </a:rPr>
              <a:t>of different processes in language </a:t>
            </a:r>
            <a:r>
              <a:rPr lang="en-US" sz="3200" b="1" dirty="0" smtClean="0">
                <a:solidFill>
                  <a:schemeClr val="tx1"/>
                </a:solidFill>
              </a:rPr>
              <a:t>history</a:t>
            </a:r>
            <a:r>
              <a:rPr lang="en-US" sz="3200" dirty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the place </a:t>
            </a:r>
            <a:r>
              <a:rPr lang="en-US" sz="3200" b="1" dirty="0">
                <a:solidFill>
                  <a:schemeClr val="tx1"/>
                </a:solidFill>
              </a:rPr>
              <a:t>of English in the linguistic world;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>the ties </a:t>
            </a:r>
            <a:r>
              <a:rPr lang="en-US" sz="3200" b="1" dirty="0">
                <a:solidFill>
                  <a:schemeClr val="tx1"/>
                </a:solidFill>
              </a:rPr>
              <a:t>and contacts with other </a:t>
            </a:r>
            <a:r>
              <a:rPr lang="en-US" sz="3200" b="1" dirty="0" smtClean="0">
                <a:solidFill>
                  <a:schemeClr val="tx1"/>
                </a:solidFill>
              </a:rPr>
              <a:t>cognate and </a:t>
            </a:r>
            <a:r>
              <a:rPr lang="en-US" sz="3200" b="1" dirty="0">
                <a:solidFill>
                  <a:schemeClr val="tx1"/>
                </a:solidFill>
              </a:rPr>
              <a:t>unrelated </a:t>
            </a:r>
            <a:r>
              <a:rPr lang="en-US" sz="3200" b="1" dirty="0" smtClean="0">
                <a:solidFill>
                  <a:schemeClr val="tx1"/>
                </a:solidFill>
              </a:rPr>
              <a:t>tongues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– the peculiarities </a:t>
            </a:r>
            <a:r>
              <a:rPr lang="en-US" sz="3200" b="1" dirty="0">
                <a:solidFill>
                  <a:schemeClr val="tx1"/>
                </a:solidFill>
              </a:rPr>
              <a:t>of </a:t>
            </a:r>
            <a:r>
              <a:rPr lang="en-US" sz="3200" b="1" dirty="0" smtClean="0">
                <a:solidFill>
                  <a:schemeClr val="tx1"/>
                </a:solidFill>
              </a:rPr>
              <a:t>the English language evolution.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5" cy="48245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SUBJECT WILL HELP US UNDERSTAND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6617368"/>
              </p:ext>
            </p:extLst>
          </p:nvPr>
        </p:nvGraphicFramePr>
        <p:xfrm>
          <a:off x="251520" y="1628800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67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The course deals </a:t>
            </a:r>
            <a:r>
              <a:rPr lang="en-US" b="1" u="sng" dirty="0" smtClean="0">
                <a:solidFill>
                  <a:srgbClr val="FF0000"/>
                </a:solidFill>
              </a:rPr>
              <a:t>with: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782120"/>
              </p:ext>
            </p:extLst>
          </p:nvPr>
        </p:nvGraphicFramePr>
        <p:xfrm>
          <a:off x="467544" y="1268760"/>
          <a:ext cx="835292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0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1" cy="63367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PHONETICS:</a:t>
            </a:r>
          </a:p>
          <a:p>
            <a:pPr marL="0" lvl="0" indent="0">
              <a:buNone/>
            </a:pPr>
            <a:r>
              <a:rPr lang="en-US" dirty="0" smtClean="0"/>
              <a:t>The English </a:t>
            </a:r>
            <a:r>
              <a:rPr lang="en-US" dirty="0"/>
              <a:t>word is </a:t>
            </a:r>
            <a:r>
              <a:rPr lang="en-US" b="1" dirty="0">
                <a:solidFill>
                  <a:srgbClr val="C00000"/>
                </a:solidFill>
              </a:rPr>
              <a:t>conventional rather than </a:t>
            </a:r>
            <a:r>
              <a:rPr lang="en-US" b="1" dirty="0" smtClean="0">
                <a:solidFill>
                  <a:srgbClr val="C00000"/>
                </a:solidFill>
              </a:rPr>
              <a:t>phonetic</a:t>
            </a:r>
            <a:r>
              <a:rPr lang="en-US" dirty="0" smtClean="0"/>
              <a:t> </a:t>
            </a:r>
          </a:p>
          <a:p>
            <a:pPr marL="0" lv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vs</a:t>
            </a:r>
            <a:r>
              <a:rPr lang="en-US" dirty="0" smtClean="0"/>
              <a:t> German </a:t>
            </a:r>
            <a:r>
              <a:rPr lang="en-US" dirty="0"/>
              <a:t>or </a:t>
            </a:r>
            <a:r>
              <a:rPr lang="en-US" dirty="0" smtClean="0"/>
              <a:t>Latin)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ow many letters and sounds?</a:t>
            </a:r>
          </a:p>
          <a:p>
            <a:pPr marL="0" lvl="0" indent="0">
              <a:buNone/>
            </a:pPr>
            <a:r>
              <a:rPr lang="en-US" i="1" dirty="0" smtClean="0"/>
              <a:t>bit, bite, </a:t>
            </a:r>
            <a:r>
              <a:rPr lang="en-US" dirty="0" smtClean="0"/>
              <a:t>knight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Why?</a:t>
            </a:r>
          </a:p>
          <a:p>
            <a:pPr marL="0" lv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At the </a:t>
            </a:r>
            <a:r>
              <a:rPr lang="en-US" dirty="0"/>
              <a:t>time when Latin characters were first used in Britain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>
                <a:solidFill>
                  <a:srgbClr val="C00000"/>
                </a:solidFill>
              </a:rPr>
              <a:t>.) writing was phonetic</a:t>
            </a:r>
            <a:r>
              <a:rPr lang="en-US" dirty="0"/>
              <a:t>: the letters stood, roughly, for the same sounds as in Latin. Later, especially after the introduction of printing </a:t>
            </a:r>
            <a:r>
              <a:rPr lang="en-US" b="1" dirty="0">
                <a:solidFill>
                  <a:srgbClr val="C00000"/>
                </a:solidFill>
              </a:rPr>
              <a:t>in the </a:t>
            </a:r>
            <a:r>
              <a:rPr lang="en-US" b="1" dirty="0" smtClean="0">
                <a:solidFill>
                  <a:srgbClr val="C00000"/>
                </a:solidFill>
              </a:rPr>
              <a:t>15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., </a:t>
            </a:r>
            <a:r>
              <a:rPr lang="en-US" b="1" dirty="0">
                <a:solidFill>
                  <a:srgbClr val="C00000"/>
                </a:solidFill>
              </a:rPr>
              <a:t>the written form of the word became fixed, while the sounds continued to </a:t>
            </a:r>
            <a:r>
              <a:rPr lang="en-US" b="1" dirty="0" smtClean="0">
                <a:solidFill>
                  <a:srgbClr val="C00000"/>
                </a:solidFill>
              </a:rPr>
              <a:t>evolve</a:t>
            </a:r>
            <a:r>
              <a:rPr lang="en-US" dirty="0" smtClean="0"/>
              <a:t>. </a:t>
            </a:r>
            <a:r>
              <a:rPr lang="en-US" dirty="0"/>
              <a:t>This resulted in a spelling and pronunciation </a:t>
            </a:r>
            <a:r>
              <a:rPr lang="en-US" dirty="0" smtClean="0"/>
              <a:t>divergence and </a:t>
            </a:r>
            <a:r>
              <a:rPr lang="en-US" dirty="0"/>
              <a:t>in the modern peculiar use of Latin letters in English.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modern spellings show how the words were pronounced hundreds of years ago</a:t>
            </a:r>
            <a:r>
              <a:rPr lang="en-US" dirty="0"/>
              <a:t>, e.g. in the 14th </a:t>
            </a:r>
            <a:r>
              <a:rPr lang="ru-RU" dirty="0" smtClean="0"/>
              <a:t>С </a:t>
            </a:r>
            <a:r>
              <a:rPr lang="en-US" i="1" dirty="0" smtClean="0"/>
              <a:t>knight </a:t>
            </a:r>
            <a:r>
              <a:rPr lang="en-US" dirty="0"/>
              <a:t>sounded as [</a:t>
            </a:r>
            <a:r>
              <a:rPr lang="en-US" dirty="0" err="1"/>
              <a:t>knix't</a:t>
            </a:r>
            <a:r>
              <a:rPr lang="en-US" dirty="0"/>
              <a:t>], </a:t>
            </a:r>
            <a:r>
              <a:rPr lang="en-US" i="1" dirty="0"/>
              <a:t>root </a:t>
            </a:r>
            <a:r>
              <a:rPr lang="en-US" dirty="0"/>
              <a:t>as [</a:t>
            </a:r>
            <a:r>
              <a:rPr lang="en-US" dirty="0" err="1"/>
              <a:t>ro:t</a:t>
            </a:r>
            <a:r>
              <a:rPr lang="en-US" dirty="0"/>
              <a:t>], </a:t>
            </a:r>
            <a:r>
              <a:rPr lang="en-US" i="1" dirty="0"/>
              <a:t>tale </a:t>
            </a:r>
            <a:r>
              <a:rPr lang="en-US" dirty="0"/>
              <a:t>as ['</a:t>
            </a:r>
            <a:r>
              <a:rPr lang="en-US" dirty="0" err="1"/>
              <a:t>ta:lә</a:t>
            </a:r>
            <a:r>
              <a:rPr lang="en-US" dirty="0"/>
              <a:t>].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2941</TotalTime>
  <Words>1762</Words>
  <Application>Microsoft Office PowerPoint</Application>
  <PresentationFormat>Экран (4:3)</PresentationFormat>
  <Paragraphs>280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Candara</vt:lpstr>
      <vt:lpstr>Symbol</vt:lpstr>
      <vt:lpstr>Волна</vt:lpstr>
      <vt:lpstr>Объект упаковщика для оболочки</vt:lpstr>
      <vt:lpstr>Презентация PowerPoint</vt:lpstr>
      <vt:lpstr>What does Course of History of English relate to?</vt:lpstr>
      <vt:lpstr>Active vocabulary </vt:lpstr>
      <vt:lpstr>PROBLEMS TO COVER:</vt:lpstr>
      <vt:lpstr>1. Subject and aim of HISTORY OF ENGLISH. Its sources</vt:lpstr>
      <vt:lpstr>Презентация PowerPoint</vt:lpstr>
      <vt:lpstr>THIS SUBJECT WILL HELP US UNDERSTAND</vt:lpstr>
      <vt:lpstr>The course deals with: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Sir William Jones</vt:lpstr>
      <vt:lpstr>Rasmus Kristian Rask </vt:lpstr>
      <vt:lpstr>Franz Bopp </vt:lpstr>
      <vt:lpstr>Jacob Grimm </vt:lpstr>
      <vt:lpstr>Friedrich von Schlegel</vt:lpstr>
      <vt:lpstr>Wilhelm Humboldt</vt:lpstr>
      <vt:lpstr>2. APPROACHES TO LANGUAGE DEVELOPMENT</vt:lpstr>
      <vt:lpstr>PROS AND CONS OF HISTORICAL COMPARATIVE METHOD</vt:lpstr>
      <vt:lpstr>QUIZZ: What is his name?</vt:lpstr>
      <vt:lpstr>What is his name?</vt:lpstr>
      <vt:lpstr>What is his name?</vt:lpstr>
      <vt:lpstr>Home assignment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Alesya</dc:creator>
  <cp:lastModifiedBy>GENA</cp:lastModifiedBy>
  <cp:revision>139</cp:revision>
  <dcterms:created xsi:type="dcterms:W3CDTF">2014-02-02T20:54:19Z</dcterms:created>
  <dcterms:modified xsi:type="dcterms:W3CDTF">2022-04-07T11:28:36Z</dcterms:modified>
</cp:coreProperties>
</file>