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5"/>
  </p:notesMasterIdLst>
  <p:sldIdLst>
    <p:sldId id="367" r:id="rId2"/>
    <p:sldId id="378" r:id="rId3"/>
    <p:sldId id="379" r:id="rId4"/>
    <p:sldId id="398" r:id="rId5"/>
    <p:sldId id="399" r:id="rId6"/>
    <p:sldId id="396" r:id="rId7"/>
    <p:sldId id="397" r:id="rId8"/>
    <p:sldId id="382" r:id="rId9"/>
    <p:sldId id="387" r:id="rId10"/>
    <p:sldId id="388" r:id="rId11"/>
    <p:sldId id="389" r:id="rId12"/>
    <p:sldId id="390" r:id="rId13"/>
    <p:sldId id="400" r:id="rId14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126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B2A07-92F9-478A-8947-B6BB8995DC5C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87ADABC0-2926-4071-A526-ED03FE5770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широкому </a:t>
          </a:r>
          <a:r>
            <a:rPr lang="ru-RU" sz="24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сенсі</a:t>
          </a:r>
          <a:endParaRPr lang="ru-RU" sz="2400" b="1" i="1" dirty="0">
            <a:solidFill>
              <a:schemeClr val="tx1"/>
            </a:solidFill>
          </a:endParaRPr>
        </a:p>
      </dgm:t>
    </dgm:pt>
    <dgm:pt modelId="{3146BE37-4E29-4C9B-85A0-C9FEC967C94C}" type="parTrans" cxnId="{B500C201-A3B9-4E8F-AA00-B6C6EC43A9BE}">
      <dgm:prSet/>
      <dgm:spPr/>
      <dgm:t>
        <a:bodyPr/>
        <a:lstStyle/>
        <a:p>
          <a:endParaRPr lang="ru-RU"/>
        </a:p>
      </dgm:t>
    </dgm:pt>
    <dgm:pt modelId="{47926372-0C8F-4F2E-9E93-FF2E22479F3D}" type="sibTrans" cxnId="{B500C201-A3B9-4E8F-AA00-B6C6EC43A9BE}">
      <dgm:prSet/>
      <dgm:spPr/>
      <dgm:t>
        <a:bodyPr/>
        <a:lstStyle/>
        <a:p>
          <a:endParaRPr lang="ru-RU"/>
        </a:p>
      </dgm:t>
    </dgm:pt>
    <dgm:pt modelId="{3A58AA06-F508-4E71-B183-84C86850451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інтенсивний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продуктивний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фактор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сім'ї</a:t>
          </a:r>
          <a:endParaRPr lang="ru-RU" sz="1800" dirty="0">
            <a:solidFill>
              <a:schemeClr val="tx1"/>
            </a:solidFill>
          </a:endParaRPr>
        </a:p>
      </dgm:t>
    </dgm:pt>
    <dgm:pt modelId="{9E1D0EDF-AF77-40ED-9653-3F6FCCAFD279}" type="parTrans" cxnId="{15ED27B9-375E-4CB2-AF4E-8E2CDC13822F}">
      <dgm:prSet/>
      <dgm:spPr/>
      <dgm:t>
        <a:bodyPr/>
        <a:lstStyle/>
        <a:p>
          <a:endParaRPr lang="ru-RU"/>
        </a:p>
      </dgm:t>
    </dgm:pt>
    <dgm:pt modelId="{B0B8189D-EEB4-4C88-ACD9-A748E23C619A}" type="sibTrans" cxnId="{15ED27B9-375E-4CB2-AF4E-8E2CDC13822F}">
      <dgm:prSet/>
      <dgm:spPr/>
      <dgm:t>
        <a:bodyPr/>
        <a:lstStyle/>
        <a:p>
          <a:endParaRPr lang="ru-RU"/>
        </a:p>
      </dgm:t>
    </dgm:pt>
    <dgm:pt modelId="{ECB2553B-0A11-4675-936B-E9AE1967054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включає</a:t>
          </a:r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b="1" i="1" dirty="0">
            <a:solidFill>
              <a:schemeClr val="tx1"/>
            </a:solidFill>
          </a:endParaRPr>
        </a:p>
      </dgm:t>
    </dgm:pt>
    <dgm:pt modelId="{955A0BFA-5BF0-424E-A7C5-C3E54E6D74A7}" type="parTrans" cxnId="{BA5A0703-50E8-41B9-9252-FEE83A8F1D3D}">
      <dgm:prSet/>
      <dgm:spPr/>
      <dgm:t>
        <a:bodyPr/>
        <a:lstStyle/>
        <a:p>
          <a:endParaRPr lang="ru-RU"/>
        </a:p>
      </dgm:t>
    </dgm:pt>
    <dgm:pt modelId="{A7EA5782-F197-4C71-A12F-B9C77542FB94}" type="sibTrans" cxnId="{BA5A0703-50E8-41B9-9252-FEE83A8F1D3D}">
      <dgm:prSet/>
      <dgm:spPr/>
      <dgm:t>
        <a:bodyPr/>
        <a:lstStyle/>
        <a:p>
          <a:endParaRPr lang="ru-RU"/>
        </a:p>
      </dgm:t>
    </dgm:pt>
    <dgm:pt modelId="{BD36C495-29BA-4CD5-9F1B-0443A0BC1DE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освічену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трудових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ресурсів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інструментарій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інтелектуальної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управлінської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середовище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трудової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endParaRPr lang="ru-RU" sz="1800" dirty="0">
            <a:solidFill>
              <a:schemeClr val="tx1"/>
            </a:solidFill>
          </a:endParaRPr>
        </a:p>
      </dgm:t>
    </dgm:pt>
    <dgm:pt modelId="{0FA240F3-C309-47E1-8622-35C123E161CE}" type="parTrans" cxnId="{0FC9F187-D018-49CB-80B6-B26E8DD32532}">
      <dgm:prSet/>
      <dgm:spPr/>
      <dgm:t>
        <a:bodyPr/>
        <a:lstStyle/>
        <a:p>
          <a:endParaRPr lang="ru-RU"/>
        </a:p>
      </dgm:t>
    </dgm:pt>
    <dgm:pt modelId="{DFA16257-C5FE-4186-B4F8-F08319DCB82C}" type="sibTrans" cxnId="{0FC9F187-D018-49CB-80B6-B26E8DD32532}">
      <dgm:prSet/>
      <dgm:spPr/>
      <dgm:t>
        <a:bodyPr/>
        <a:lstStyle/>
        <a:p>
          <a:endParaRPr lang="ru-RU"/>
        </a:p>
      </dgm:t>
    </dgm:pt>
    <dgm:pt modelId="{859FD550-B393-4DEC-9DE9-90CF8AEBCE2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забезпечують</a:t>
          </a:r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b="1" i="1" dirty="0">
            <a:solidFill>
              <a:schemeClr val="tx1"/>
            </a:solidFill>
          </a:endParaRPr>
        </a:p>
      </dgm:t>
    </dgm:pt>
    <dgm:pt modelId="{D66180BD-B2E8-498F-90D0-05168BC473E9}" type="parTrans" cxnId="{FC32A204-0751-44CB-8173-99A0BFA44C60}">
      <dgm:prSet/>
      <dgm:spPr/>
      <dgm:t>
        <a:bodyPr/>
        <a:lstStyle/>
        <a:p>
          <a:endParaRPr lang="ru-RU"/>
        </a:p>
      </dgm:t>
    </dgm:pt>
    <dgm:pt modelId="{52F80069-0929-43A4-A001-79245A64FE44}" type="sibTrans" cxnId="{FC32A204-0751-44CB-8173-99A0BFA44C60}">
      <dgm:prSet/>
      <dgm:spPr/>
      <dgm:t>
        <a:bodyPr/>
        <a:lstStyle/>
        <a:p>
          <a:endParaRPr lang="ru-RU"/>
        </a:p>
      </dgm:t>
    </dgm:pt>
    <dgm:pt modelId="{AAF02898-1275-4827-B8CB-03923CA4A36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ефективне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раціональне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функціонування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ЛК як продуктивного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чинника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dirty="0">
            <a:solidFill>
              <a:schemeClr val="tx1"/>
            </a:solidFill>
          </a:endParaRPr>
        </a:p>
      </dgm:t>
    </dgm:pt>
    <dgm:pt modelId="{F0D8303D-0B5B-40BF-A279-576D18F916F1}" type="parTrans" cxnId="{E74106FF-F5F1-48FA-9227-240E7C92F24F}">
      <dgm:prSet/>
      <dgm:spPr/>
      <dgm:t>
        <a:bodyPr/>
        <a:lstStyle/>
        <a:p>
          <a:endParaRPr lang="ru-RU"/>
        </a:p>
      </dgm:t>
    </dgm:pt>
    <dgm:pt modelId="{AE1C42D5-9617-4B2D-B08B-F57D7068DB0B}" type="sibTrans" cxnId="{E74106FF-F5F1-48FA-9227-240E7C92F24F}">
      <dgm:prSet/>
      <dgm:spPr/>
      <dgm:t>
        <a:bodyPr/>
        <a:lstStyle/>
        <a:p>
          <a:endParaRPr lang="ru-RU"/>
        </a:p>
      </dgm:t>
    </dgm:pt>
    <dgm:pt modelId="{DB1EAE5D-45EB-466E-B963-DB8AA1D14C57}" type="pres">
      <dgm:prSet presAssocID="{B0BB2A07-92F9-478A-8947-B6BB8995DC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0DFD2B-4C88-432C-B63A-E9116DE1D9FB}" type="pres">
      <dgm:prSet presAssocID="{859FD550-B393-4DEC-9DE9-90CF8AEBCE22}" presName="boxAndChildren" presStyleCnt="0"/>
      <dgm:spPr/>
    </dgm:pt>
    <dgm:pt modelId="{9E185948-6E39-40F1-813A-86315A9A2E8C}" type="pres">
      <dgm:prSet presAssocID="{859FD550-B393-4DEC-9DE9-90CF8AEBCE22}" presName="parentTextBox" presStyleLbl="node1" presStyleIdx="0" presStyleCnt="3"/>
      <dgm:spPr/>
      <dgm:t>
        <a:bodyPr/>
        <a:lstStyle/>
        <a:p>
          <a:endParaRPr lang="ru-RU"/>
        </a:p>
      </dgm:t>
    </dgm:pt>
    <dgm:pt modelId="{BA1B0619-0691-4A47-BE3A-8995EF5ACB25}" type="pres">
      <dgm:prSet presAssocID="{859FD550-B393-4DEC-9DE9-90CF8AEBCE22}" presName="entireBox" presStyleLbl="node1" presStyleIdx="0" presStyleCnt="3"/>
      <dgm:spPr/>
      <dgm:t>
        <a:bodyPr/>
        <a:lstStyle/>
        <a:p>
          <a:endParaRPr lang="ru-RU"/>
        </a:p>
      </dgm:t>
    </dgm:pt>
    <dgm:pt modelId="{7B2A75BB-DC1E-4302-91BF-F9E70E9984D5}" type="pres">
      <dgm:prSet presAssocID="{859FD550-B393-4DEC-9DE9-90CF8AEBCE22}" presName="descendantBox" presStyleCnt="0"/>
      <dgm:spPr/>
    </dgm:pt>
    <dgm:pt modelId="{6587B0B9-F68E-49A7-9468-550E56D847CD}" type="pres">
      <dgm:prSet presAssocID="{AAF02898-1275-4827-B8CB-03923CA4A36C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18910-AAC5-44C5-8DEB-21CF08E075C0}" type="pres">
      <dgm:prSet presAssocID="{A7EA5782-F197-4C71-A12F-B9C77542FB94}" presName="sp" presStyleCnt="0"/>
      <dgm:spPr/>
    </dgm:pt>
    <dgm:pt modelId="{AAA7310A-41B4-4732-A497-404E5A3FC499}" type="pres">
      <dgm:prSet presAssocID="{ECB2553B-0A11-4675-936B-E9AE19670547}" presName="arrowAndChildren" presStyleCnt="0"/>
      <dgm:spPr/>
    </dgm:pt>
    <dgm:pt modelId="{2B7900D4-7794-4F19-A480-5A6E9F0FEE60}" type="pres">
      <dgm:prSet presAssocID="{ECB2553B-0A11-4675-936B-E9AE19670547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55E175E4-B7CD-412A-9B05-9512D20B9DEC}" type="pres">
      <dgm:prSet presAssocID="{ECB2553B-0A11-4675-936B-E9AE19670547}" presName="arrow" presStyleLbl="node1" presStyleIdx="1" presStyleCnt="3"/>
      <dgm:spPr/>
      <dgm:t>
        <a:bodyPr/>
        <a:lstStyle/>
        <a:p>
          <a:endParaRPr lang="ru-RU"/>
        </a:p>
      </dgm:t>
    </dgm:pt>
    <dgm:pt modelId="{010701E6-DECD-4C0D-A739-AB910D0DCA38}" type="pres">
      <dgm:prSet presAssocID="{ECB2553B-0A11-4675-936B-E9AE19670547}" presName="descendantArrow" presStyleCnt="0"/>
      <dgm:spPr/>
    </dgm:pt>
    <dgm:pt modelId="{2879C09A-5816-458C-86FA-6304DCB199B0}" type="pres">
      <dgm:prSet presAssocID="{BD36C495-29BA-4CD5-9F1B-0443A0BC1DEA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A881A-7775-4901-9E1B-52D3D1046CE4}" type="pres">
      <dgm:prSet presAssocID="{47926372-0C8F-4F2E-9E93-FF2E22479F3D}" presName="sp" presStyleCnt="0"/>
      <dgm:spPr/>
    </dgm:pt>
    <dgm:pt modelId="{C6F7D057-23DC-4A5B-B1EA-B673686ED247}" type="pres">
      <dgm:prSet presAssocID="{87ADABC0-2926-4071-A526-ED03FE577075}" presName="arrowAndChildren" presStyleCnt="0"/>
      <dgm:spPr/>
    </dgm:pt>
    <dgm:pt modelId="{065C6ACD-29C2-4B5C-A3C6-0C1806C75EEF}" type="pres">
      <dgm:prSet presAssocID="{87ADABC0-2926-4071-A526-ED03FE577075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1846C5A9-4D0E-47EC-AE61-3DA729BAF1FB}" type="pres">
      <dgm:prSet presAssocID="{87ADABC0-2926-4071-A526-ED03FE577075}" presName="arrow" presStyleLbl="node1" presStyleIdx="2" presStyleCnt="3"/>
      <dgm:spPr/>
      <dgm:t>
        <a:bodyPr/>
        <a:lstStyle/>
        <a:p>
          <a:endParaRPr lang="ru-RU"/>
        </a:p>
      </dgm:t>
    </dgm:pt>
    <dgm:pt modelId="{7CE5C8DF-CA9A-41BB-BF2C-D5D309F2B279}" type="pres">
      <dgm:prSet presAssocID="{87ADABC0-2926-4071-A526-ED03FE577075}" presName="descendantArrow" presStyleCnt="0"/>
      <dgm:spPr/>
    </dgm:pt>
    <dgm:pt modelId="{A409841E-360F-4DE3-A950-3057F0755C43}" type="pres">
      <dgm:prSet presAssocID="{3A58AA06-F508-4E71-B183-84C868504512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66F09A-8D0F-4E26-B5E7-ADFAA2F4F456}" type="presOf" srcId="{ECB2553B-0A11-4675-936B-E9AE19670547}" destId="{55E175E4-B7CD-412A-9B05-9512D20B9DEC}" srcOrd="1" destOrd="0" presId="urn:microsoft.com/office/officeart/2005/8/layout/process4"/>
    <dgm:cxn modelId="{44BD6F0E-166C-41CE-B1D6-9D7D8012C91E}" type="presOf" srcId="{B0BB2A07-92F9-478A-8947-B6BB8995DC5C}" destId="{DB1EAE5D-45EB-466E-B963-DB8AA1D14C57}" srcOrd="0" destOrd="0" presId="urn:microsoft.com/office/officeart/2005/8/layout/process4"/>
    <dgm:cxn modelId="{760AB774-EBE9-4BFD-BEB3-F2BDCEE70C61}" type="presOf" srcId="{859FD550-B393-4DEC-9DE9-90CF8AEBCE22}" destId="{9E185948-6E39-40F1-813A-86315A9A2E8C}" srcOrd="0" destOrd="0" presId="urn:microsoft.com/office/officeart/2005/8/layout/process4"/>
    <dgm:cxn modelId="{13AB1EE0-A358-4ABF-BFAD-CA2ED774D28D}" type="presOf" srcId="{87ADABC0-2926-4071-A526-ED03FE577075}" destId="{1846C5A9-4D0E-47EC-AE61-3DA729BAF1FB}" srcOrd="1" destOrd="0" presId="urn:microsoft.com/office/officeart/2005/8/layout/process4"/>
    <dgm:cxn modelId="{CC44ACD2-E04D-4149-A8F2-BF90A6C8B5C8}" type="presOf" srcId="{3A58AA06-F508-4E71-B183-84C868504512}" destId="{A409841E-360F-4DE3-A950-3057F0755C43}" srcOrd="0" destOrd="0" presId="urn:microsoft.com/office/officeart/2005/8/layout/process4"/>
    <dgm:cxn modelId="{FC32A204-0751-44CB-8173-99A0BFA44C60}" srcId="{B0BB2A07-92F9-478A-8947-B6BB8995DC5C}" destId="{859FD550-B393-4DEC-9DE9-90CF8AEBCE22}" srcOrd="2" destOrd="0" parTransId="{D66180BD-B2E8-498F-90D0-05168BC473E9}" sibTransId="{52F80069-0929-43A4-A001-79245A64FE44}"/>
    <dgm:cxn modelId="{B500C201-A3B9-4E8F-AA00-B6C6EC43A9BE}" srcId="{B0BB2A07-92F9-478A-8947-B6BB8995DC5C}" destId="{87ADABC0-2926-4071-A526-ED03FE577075}" srcOrd="0" destOrd="0" parTransId="{3146BE37-4E29-4C9B-85A0-C9FEC967C94C}" sibTransId="{47926372-0C8F-4F2E-9E93-FF2E22479F3D}"/>
    <dgm:cxn modelId="{BA5A0703-50E8-41B9-9252-FEE83A8F1D3D}" srcId="{B0BB2A07-92F9-478A-8947-B6BB8995DC5C}" destId="{ECB2553B-0A11-4675-936B-E9AE19670547}" srcOrd="1" destOrd="0" parTransId="{955A0BFA-5BF0-424E-A7C5-C3E54E6D74A7}" sibTransId="{A7EA5782-F197-4C71-A12F-B9C77542FB94}"/>
    <dgm:cxn modelId="{31209CD4-5562-4667-820E-39D79BCA6E46}" type="presOf" srcId="{BD36C495-29BA-4CD5-9F1B-0443A0BC1DEA}" destId="{2879C09A-5816-458C-86FA-6304DCB199B0}" srcOrd="0" destOrd="0" presId="urn:microsoft.com/office/officeart/2005/8/layout/process4"/>
    <dgm:cxn modelId="{860945A6-BD7E-437B-AA4D-E1512EAE953A}" type="presOf" srcId="{AAF02898-1275-4827-B8CB-03923CA4A36C}" destId="{6587B0B9-F68E-49A7-9468-550E56D847CD}" srcOrd="0" destOrd="0" presId="urn:microsoft.com/office/officeart/2005/8/layout/process4"/>
    <dgm:cxn modelId="{40D82735-AFAB-4530-B15F-112A641F4AE9}" type="presOf" srcId="{87ADABC0-2926-4071-A526-ED03FE577075}" destId="{065C6ACD-29C2-4B5C-A3C6-0C1806C75EEF}" srcOrd="0" destOrd="0" presId="urn:microsoft.com/office/officeart/2005/8/layout/process4"/>
    <dgm:cxn modelId="{8C61F9B5-69DF-461D-8F11-3769E37B0E05}" type="presOf" srcId="{ECB2553B-0A11-4675-936B-E9AE19670547}" destId="{2B7900D4-7794-4F19-A480-5A6E9F0FEE60}" srcOrd="0" destOrd="0" presId="urn:microsoft.com/office/officeart/2005/8/layout/process4"/>
    <dgm:cxn modelId="{15ED27B9-375E-4CB2-AF4E-8E2CDC13822F}" srcId="{87ADABC0-2926-4071-A526-ED03FE577075}" destId="{3A58AA06-F508-4E71-B183-84C868504512}" srcOrd="0" destOrd="0" parTransId="{9E1D0EDF-AF77-40ED-9653-3F6FCCAFD279}" sibTransId="{B0B8189D-EEB4-4C88-ACD9-A748E23C619A}"/>
    <dgm:cxn modelId="{79FE12BF-8A75-43FC-817A-AB6F615F88D4}" type="presOf" srcId="{859FD550-B393-4DEC-9DE9-90CF8AEBCE22}" destId="{BA1B0619-0691-4A47-BE3A-8995EF5ACB25}" srcOrd="1" destOrd="0" presId="urn:microsoft.com/office/officeart/2005/8/layout/process4"/>
    <dgm:cxn modelId="{E74106FF-F5F1-48FA-9227-240E7C92F24F}" srcId="{859FD550-B393-4DEC-9DE9-90CF8AEBCE22}" destId="{AAF02898-1275-4827-B8CB-03923CA4A36C}" srcOrd="0" destOrd="0" parTransId="{F0D8303D-0B5B-40BF-A279-576D18F916F1}" sibTransId="{AE1C42D5-9617-4B2D-B08B-F57D7068DB0B}"/>
    <dgm:cxn modelId="{0FC9F187-D018-49CB-80B6-B26E8DD32532}" srcId="{ECB2553B-0A11-4675-936B-E9AE19670547}" destId="{BD36C495-29BA-4CD5-9F1B-0443A0BC1DEA}" srcOrd="0" destOrd="0" parTransId="{0FA240F3-C309-47E1-8622-35C123E161CE}" sibTransId="{DFA16257-C5FE-4186-B4F8-F08319DCB82C}"/>
    <dgm:cxn modelId="{CF05B668-031B-418B-9AA3-38289CC72A70}" type="presParOf" srcId="{DB1EAE5D-45EB-466E-B963-DB8AA1D14C57}" destId="{960DFD2B-4C88-432C-B63A-E9116DE1D9FB}" srcOrd="0" destOrd="0" presId="urn:microsoft.com/office/officeart/2005/8/layout/process4"/>
    <dgm:cxn modelId="{F9070E8F-FDB5-428F-82CB-6830A30E631A}" type="presParOf" srcId="{960DFD2B-4C88-432C-B63A-E9116DE1D9FB}" destId="{9E185948-6E39-40F1-813A-86315A9A2E8C}" srcOrd="0" destOrd="0" presId="urn:microsoft.com/office/officeart/2005/8/layout/process4"/>
    <dgm:cxn modelId="{37CF7275-3E81-48FF-B4F3-DAB70A6CF263}" type="presParOf" srcId="{960DFD2B-4C88-432C-B63A-E9116DE1D9FB}" destId="{BA1B0619-0691-4A47-BE3A-8995EF5ACB25}" srcOrd="1" destOrd="0" presId="urn:microsoft.com/office/officeart/2005/8/layout/process4"/>
    <dgm:cxn modelId="{8256CD8C-09CD-450B-B3A7-36649818F218}" type="presParOf" srcId="{960DFD2B-4C88-432C-B63A-E9116DE1D9FB}" destId="{7B2A75BB-DC1E-4302-91BF-F9E70E9984D5}" srcOrd="2" destOrd="0" presId="urn:microsoft.com/office/officeart/2005/8/layout/process4"/>
    <dgm:cxn modelId="{0F454263-6F81-4E86-8DD3-4E6164B195AD}" type="presParOf" srcId="{7B2A75BB-DC1E-4302-91BF-F9E70E9984D5}" destId="{6587B0B9-F68E-49A7-9468-550E56D847CD}" srcOrd="0" destOrd="0" presId="urn:microsoft.com/office/officeart/2005/8/layout/process4"/>
    <dgm:cxn modelId="{8549FCC2-0F2B-4CA3-9D7A-1D2CAA697469}" type="presParOf" srcId="{DB1EAE5D-45EB-466E-B963-DB8AA1D14C57}" destId="{68A18910-AAC5-44C5-8DEB-21CF08E075C0}" srcOrd="1" destOrd="0" presId="urn:microsoft.com/office/officeart/2005/8/layout/process4"/>
    <dgm:cxn modelId="{F3DFBE99-84A9-4508-A97B-166C7FEC73DE}" type="presParOf" srcId="{DB1EAE5D-45EB-466E-B963-DB8AA1D14C57}" destId="{AAA7310A-41B4-4732-A497-404E5A3FC499}" srcOrd="2" destOrd="0" presId="urn:microsoft.com/office/officeart/2005/8/layout/process4"/>
    <dgm:cxn modelId="{2172BC6F-F09B-4843-B824-B96D11651D48}" type="presParOf" srcId="{AAA7310A-41B4-4732-A497-404E5A3FC499}" destId="{2B7900D4-7794-4F19-A480-5A6E9F0FEE60}" srcOrd="0" destOrd="0" presId="urn:microsoft.com/office/officeart/2005/8/layout/process4"/>
    <dgm:cxn modelId="{A0673430-8189-435B-B088-10B04B2F4AB3}" type="presParOf" srcId="{AAA7310A-41B4-4732-A497-404E5A3FC499}" destId="{55E175E4-B7CD-412A-9B05-9512D20B9DEC}" srcOrd="1" destOrd="0" presId="urn:microsoft.com/office/officeart/2005/8/layout/process4"/>
    <dgm:cxn modelId="{92D7D450-8ECA-41E1-AED5-36115DC24154}" type="presParOf" srcId="{AAA7310A-41B4-4732-A497-404E5A3FC499}" destId="{010701E6-DECD-4C0D-A739-AB910D0DCA38}" srcOrd="2" destOrd="0" presId="urn:microsoft.com/office/officeart/2005/8/layout/process4"/>
    <dgm:cxn modelId="{6497934F-F0D4-481F-8826-0CE7B17ACC31}" type="presParOf" srcId="{010701E6-DECD-4C0D-A739-AB910D0DCA38}" destId="{2879C09A-5816-458C-86FA-6304DCB199B0}" srcOrd="0" destOrd="0" presId="urn:microsoft.com/office/officeart/2005/8/layout/process4"/>
    <dgm:cxn modelId="{F22CBE51-4BB1-4B7A-80C0-206E730FCECA}" type="presParOf" srcId="{DB1EAE5D-45EB-466E-B963-DB8AA1D14C57}" destId="{909A881A-7775-4901-9E1B-52D3D1046CE4}" srcOrd="3" destOrd="0" presId="urn:microsoft.com/office/officeart/2005/8/layout/process4"/>
    <dgm:cxn modelId="{1BC213CD-EE80-4D11-89B6-98A9B028F92C}" type="presParOf" srcId="{DB1EAE5D-45EB-466E-B963-DB8AA1D14C57}" destId="{C6F7D057-23DC-4A5B-B1EA-B673686ED247}" srcOrd="4" destOrd="0" presId="urn:microsoft.com/office/officeart/2005/8/layout/process4"/>
    <dgm:cxn modelId="{D3A7100F-3B81-480F-BFA0-EAB53B1B334D}" type="presParOf" srcId="{C6F7D057-23DC-4A5B-B1EA-B673686ED247}" destId="{065C6ACD-29C2-4B5C-A3C6-0C1806C75EEF}" srcOrd="0" destOrd="0" presId="urn:microsoft.com/office/officeart/2005/8/layout/process4"/>
    <dgm:cxn modelId="{035E6067-CEAE-4B69-BB7C-340D0EAB12D9}" type="presParOf" srcId="{C6F7D057-23DC-4A5B-B1EA-B673686ED247}" destId="{1846C5A9-4D0E-47EC-AE61-3DA729BAF1FB}" srcOrd="1" destOrd="0" presId="urn:microsoft.com/office/officeart/2005/8/layout/process4"/>
    <dgm:cxn modelId="{98CADD96-F133-4368-AC76-2322A4D1B7BA}" type="presParOf" srcId="{C6F7D057-23DC-4A5B-B1EA-B673686ED247}" destId="{7CE5C8DF-CA9A-41BB-BF2C-D5D309F2B279}" srcOrd="2" destOrd="0" presId="urn:microsoft.com/office/officeart/2005/8/layout/process4"/>
    <dgm:cxn modelId="{532B4010-041E-48D0-9CE0-1B5750194FA3}" type="presParOf" srcId="{7CE5C8DF-CA9A-41BB-BF2C-D5D309F2B279}" destId="{A409841E-360F-4DE3-A950-3057F0755C4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CD2D3D0-8349-4EE7-AB49-5D2DF772E0F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</dgm:pt>
    <dgm:pt modelId="{8FDB3047-837E-487D-87EF-58CDC8986533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1" i="0" u="none" strike="noStrike" cap="none" normalizeH="0" baseline="0" dirty="0" err="1" smtClean="0">
              <a:ln/>
              <a:effectLst/>
              <a:latin typeface="Times New Roman" pitchFamily="18" charset="0"/>
              <a:cs typeface="Times New Roman" pitchFamily="18" charset="0"/>
            </a:rPr>
            <a:t>людський</a:t>
          </a:r>
          <a:r>
            <a:rPr kumimoji="1" lang="ru-RU" sz="1800" b="1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1" i="0" u="none" strike="noStrike" cap="none" normalizeH="0" baseline="0" dirty="0" err="1" smtClean="0">
              <a:ln/>
              <a:effectLst/>
              <a:latin typeface="Times New Roman" pitchFamily="18" charset="0"/>
              <a:cs typeface="Times New Roman" pitchFamily="18" charset="0"/>
            </a:rPr>
            <a:t>капітал</a:t>
          </a:r>
          <a:endParaRPr kumimoji="1" lang="ru-RU" sz="1800" b="1" i="0" u="none" strike="noStrike" cap="none" normalizeH="0" baseline="0" dirty="0" smtClean="0">
            <a:ln/>
            <a:effectLst/>
            <a:latin typeface="Times New Roman" pitchFamily="18" charset="0"/>
            <a:cs typeface="Times New Roman" pitchFamily="18" charset="0"/>
          </a:endParaRPr>
        </a:p>
      </dgm:t>
    </dgm:pt>
    <dgm:pt modelId="{57483822-9E6C-418E-943A-81EF80E44486}" type="parTrans" cxnId="{75E87ECD-74E0-4277-BE66-A3E7242A2673}">
      <dgm:prSet/>
      <dgm:spPr/>
      <dgm:t>
        <a:bodyPr/>
        <a:lstStyle/>
        <a:p>
          <a:endParaRPr lang="ru-RU"/>
        </a:p>
      </dgm:t>
    </dgm:pt>
    <dgm:pt modelId="{E6B3BC55-CBC5-46C0-BFC6-6B704B4470A4}" type="sibTrans" cxnId="{75E87ECD-74E0-4277-BE66-A3E7242A2673}">
      <dgm:prSet/>
      <dgm:spPr/>
      <dgm:t>
        <a:bodyPr/>
        <a:lstStyle/>
        <a:p>
          <a:endParaRPr lang="ru-RU"/>
        </a:p>
      </dgm:t>
    </dgm:pt>
    <dgm:pt modelId="{9F4DA187-B300-4033-BB5D-1E30B54E5F73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загальний</a:t>
          </a:r>
          <a:endParaRPr kumimoji="1" lang="ru-RU" sz="1800" b="0" i="0" u="none" strike="noStrike" cap="none" normalizeH="0" baseline="0" dirty="0" smtClean="0">
            <a:ln/>
            <a:solidFill>
              <a:schemeClr val="accent5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(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переміщуваний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)</a:t>
          </a:r>
        </a:p>
      </dgm:t>
    </dgm:pt>
    <dgm:pt modelId="{A818861D-CBC8-400D-95DF-1E3776E9201D}" type="parTrans" cxnId="{62525E98-BF5F-459D-8458-36C5E0FC5081}">
      <dgm:prSet/>
      <dgm:spPr/>
      <dgm:t>
        <a:bodyPr/>
        <a:lstStyle/>
        <a:p>
          <a:endParaRPr lang="ru-RU"/>
        </a:p>
      </dgm:t>
    </dgm:pt>
    <dgm:pt modelId="{9F16CFDC-5FBF-499B-B86A-45717D96987E}" type="sibTrans" cxnId="{62525E98-BF5F-459D-8458-36C5E0FC5081}">
      <dgm:prSet/>
      <dgm:spPr/>
      <dgm:t>
        <a:bodyPr/>
        <a:lstStyle/>
        <a:p>
          <a:endParaRPr lang="ru-RU"/>
        </a:p>
      </dgm:t>
    </dgm:pt>
    <dgm:pt modelId="{A781B8AF-ED1A-4D4C-B219-EBAEEFB277E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сукупність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універсильних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знань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навичок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що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можуть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використовуватися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в будь-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якій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організації</a:t>
          </a:r>
          <a:endParaRPr kumimoji="1" lang="ru-RU" sz="1800" b="0" i="0" u="none" strike="noStrike" cap="none" normalizeH="0" baseline="0" dirty="0" smtClean="0">
            <a:ln/>
            <a:solidFill>
              <a:schemeClr val="accent5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8E95C47E-10B7-4F7D-9D4E-2101CA0E190E}" type="parTrans" cxnId="{449CBB6E-B8A9-4396-95C6-ED535D850624}">
      <dgm:prSet/>
      <dgm:spPr/>
      <dgm:t>
        <a:bodyPr/>
        <a:lstStyle/>
        <a:p>
          <a:endParaRPr lang="ru-RU"/>
        </a:p>
      </dgm:t>
    </dgm:pt>
    <dgm:pt modelId="{61D3C014-5B0D-49D8-B520-FD83ECA4B6A9}" type="sibTrans" cxnId="{449CBB6E-B8A9-4396-95C6-ED535D850624}">
      <dgm:prSet/>
      <dgm:spPr/>
      <dgm:t>
        <a:bodyPr/>
        <a:lstStyle/>
        <a:p>
          <a:endParaRPr lang="ru-RU"/>
        </a:p>
      </dgm:t>
    </dgm:pt>
    <dgm:pt modelId="{9DE9A628-899A-4B97-A4D7-A9F9C5ECDFF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спеціальний</a:t>
          </a:r>
          <a:endParaRPr kumimoji="1" lang="ru-RU" sz="1800" b="0" i="0" u="none" strike="noStrike" cap="none" normalizeH="0" baseline="0" dirty="0" smtClean="0">
            <a:ln/>
            <a:solidFill>
              <a:schemeClr val="accent5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(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непереміщуваний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)</a:t>
          </a:r>
        </a:p>
      </dgm:t>
    </dgm:pt>
    <dgm:pt modelId="{2AB6BBCA-EBAC-41D2-8A46-144B3CDC201B}" type="parTrans" cxnId="{CF756508-D9E1-4F1F-BC71-AFA0A781C2D6}">
      <dgm:prSet/>
      <dgm:spPr/>
      <dgm:t>
        <a:bodyPr/>
        <a:lstStyle/>
        <a:p>
          <a:endParaRPr lang="ru-RU"/>
        </a:p>
      </dgm:t>
    </dgm:pt>
    <dgm:pt modelId="{B96A06D3-08FB-46D2-9143-32515158141D}" type="sibTrans" cxnId="{CF756508-D9E1-4F1F-BC71-AFA0A781C2D6}">
      <dgm:prSet/>
      <dgm:spPr/>
      <dgm:t>
        <a:bodyPr/>
        <a:lstStyle/>
        <a:p>
          <a:endParaRPr lang="ru-RU"/>
        </a:p>
      </dgm:t>
    </dgm:pt>
    <dgm:pt modelId="{B9669E2B-2890-4263-A754-2BFB6FB3B80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сукупність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знань</a:t>
          </a:r>
          <a:r>
            <a:rPr kumimoji="1" lang="en-US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і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навичок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контактів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культурних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норм,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що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можуть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використовуватися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тільки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даній</a:t>
          </a:r>
          <a:r>
            <a:rPr kumimoji="1" lang="ru-RU" sz="1800" b="0" i="0" u="none" strike="noStrike" cap="none" normalizeH="0" baseline="0" dirty="0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/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організації</a:t>
          </a:r>
          <a:endParaRPr kumimoji="1" lang="ru-RU" sz="1800" b="0" i="0" u="none" strike="noStrike" cap="none" normalizeH="0" baseline="0" dirty="0" smtClean="0">
            <a:ln/>
            <a:solidFill>
              <a:schemeClr val="accent5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9481D52-5314-4C6F-9148-293566CAE091}" type="parTrans" cxnId="{E0812048-BD89-4EE9-963D-7E11DC90BF9F}">
      <dgm:prSet/>
      <dgm:spPr/>
      <dgm:t>
        <a:bodyPr/>
        <a:lstStyle/>
        <a:p>
          <a:endParaRPr lang="ru-RU"/>
        </a:p>
      </dgm:t>
    </dgm:pt>
    <dgm:pt modelId="{A03C75A6-66FE-44DE-8ED3-A629DA2B6B30}" type="sibTrans" cxnId="{E0812048-BD89-4EE9-963D-7E11DC90BF9F}">
      <dgm:prSet/>
      <dgm:spPr/>
      <dgm:t>
        <a:bodyPr/>
        <a:lstStyle/>
        <a:p>
          <a:endParaRPr lang="ru-RU"/>
        </a:p>
      </dgm:t>
    </dgm:pt>
    <dgm:pt modelId="{B7ABB706-DDE6-4004-A7E0-B5E75C7B58EC}" type="pres">
      <dgm:prSet presAssocID="{6CD2D3D0-8349-4EE7-AB49-5D2DF772E0F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05A377D-347C-4C71-A43C-894C2161243E}" type="pres">
      <dgm:prSet presAssocID="{8FDB3047-837E-487D-87EF-58CDC8986533}" presName="root1" presStyleCnt="0"/>
      <dgm:spPr/>
    </dgm:pt>
    <dgm:pt modelId="{9F4B45F9-90E4-4440-853B-0412E82B92E8}" type="pres">
      <dgm:prSet presAssocID="{8FDB3047-837E-487D-87EF-58CDC898653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E06BAB-FBCE-4508-830B-94223BB3162A}" type="pres">
      <dgm:prSet presAssocID="{8FDB3047-837E-487D-87EF-58CDC8986533}" presName="level2hierChild" presStyleCnt="0"/>
      <dgm:spPr/>
    </dgm:pt>
    <dgm:pt modelId="{8DFF2AF1-F029-4876-A22D-03D824F79ECB}" type="pres">
      <dgm:prSet presAssocID="{A818861D-CBC8-400D-95DF-1E3776E9201D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32C67C0F-12AF-45DA-812D-E02052E3D7DD}" type="pres">
      <dgm:prSet presAssocID="{A818861D-CBC8-400D-95DF-1E3776E9201D}" presName="connTx" presStyleLbl="parChTrans1D2" presStyleIdx="0" presStyleCnt="2"/>
      <dgm:spPr/>
      <dgm:t>
        <a:bodyPr/>
        <a:lstStyle/>
        <a:p>
          <a:endParaRPr lang="ru-RU"/>
        </a:p>
      </dgm:t>
    </dgm:pt>
    <dgm:pt modelId="{3766948E-98E9-4975-8900-E40D67DAD34D}" type="pres">
      <dgm:prSet presAssocID="{9F4DA187-B300-4033-BB5D-1E30B54E5F73}" presName="root2" presStyleCnt="0"/>
      <dgm:spPr/>
    </dgm:pt>
    <dgm:pt modelId="{C5DE2B21-1552-4A18-8497-F42553A0BFB9}" type="pres">
      <dgm:prSet presAssocID="{9F4DA187-B300-4033-BB5D-1E30B54E5F7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B3C5AA-9824-4BE0-8C60-5B4A313EAB32}" type="pres">
      <dgm:prSet presAssocID="{9F4DA187-B300-4033-BB5D-1E30B54E5F73}" presName="level3hierChild" presStyleCnt="0"/>
      <dgm:spPr/>
    </dgm:pt>
    <dgm:pt modelId="{BEC5585D-4B2F-4B23-9586-83F1823B7769}" type="pres">
      <dgm:prSet presAssocID="{8E95C47E-10B7-4F7D-9D4E-2101CA0E190E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DEF09555-188B-4B09-A6B7-2344349D0E6F}" type="pres">
      <dgm:prSet presAssocID="{8E95C47E-10B7-4F7D-9D4E-2101CA0E190E}" presName="connTx" presStyleLbl="parChTrans1D3" presStyleIdx="0" presStyleCnt="2"/>
      <dgm:spPr/>
      <dgm:t>
        <a:bodyPr/>
        <a:lstStyle/>
        <a:p>
          <a:endParaRPr lang="ru-RU"/>
        </a:p>
      </dgm:t>
    </dgm:pt>
    <dgm:pt modelId="{661420DB-7E1A-4867-86C2-1135CCC76BF2}" type="pres">
      <dgm:prSet presAssocID="{A781B8AF-ED1A-4D4C-B219-EBAEEFB277EE}" presName="root2" presStyleCnt="0"/>
      <dgm:spPr/>
    </dgm:pt>
    <dgm:pt modelId="{077B23A2-3F7D-48CD-A559-FE6803D8875D}" type="pres">
      <dgm:prSet presAssocID="{A781B8AF-ED1A-4D4C-B219-EBAEEFB277EE}" presName="LevelTwoTextNode" presStyleLbl="node3" presStyleIdx="0" presStyleCnt="2" custScaleY="149439" custLinFactY="-1734" custLinFactNeighborX="-2586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A3D1C4-5367-41AA-8AC7-D854AAE9D27D}" type="pres">
      <dgm:prSet presAssocID="{A781B8AF-ED1A-4D4C-B219-EBAEEFB277EE}" presName="level3hierChild" presStyleCnt="0"/>
      <dgm:spPr/>
    </dgm:pt>
    <dgm:pt modelId="{9E7B3167-E3A9-4846-A430-3F195F831E79}" type="pres">
      <dgm:prSet presAssocID="{2AB6BBCA-EBAC-41D2-8A46-144B3CDC201B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D0AC89AC-FCEF-4BA1-85E6-781883F23B65}" type="pres">
      <dgm:prSet presAssocID="{2AB6BBCA-EBAC-41D2-8A46-144B3CDC201B}" presName="connTx" presStyleLbl="parChTrans1D2" presStyleIdx="1" presStyleCnt="2"/>
      <dgm:spPr/>
      <dgm:t>
        <a:bodyPr/>
        <a:lstStyle/>
        <a:p>
          <a:endParaRPr lang="ru-RU"/>
        </a:p>
      </dgm:t>
    </dgm:pt>
    <dgm:pt modelId="{BEE07602-A406-4050-829B-9377EAD92952}" type="pres">
      <dgm:prSet presAssocID="{9DE9A628-899A-4B97-A4D7-A9F9C5ECDFFD}" presName="root2" presStyleCnt="0"/>
      <dgm:spPr/>
    </dgm:pt>
    <dgm:pt modelId="{0F1BACBD-DD3F-452B-9283-D6B3C4A0163C}" type="pres">
      <dgm:prSet presAssocID="{9DE9A628-899A-4B97-A4D7-A9F9C5ECDFF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81E5D5-47D4-4F69-A32A-8BCE640D1E6A}" type="pres">
      <dgm:prSet presAssocID="{9DE9A628-899A-4B97-A4D7-A9F9C5ECDFFD}" presName="level3hierChild" presStyleCnt="0"/>
      <dgm:spPr/>
    </dgm:pt>
    <dgm:pt modelId="{C4F5A414-EF43-4D6E-B1EE-15746166A10E}" type="pres">
      <dgm:prSet presAssocID="{49481D52-5314-4C6F-9148-293566CAE091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5E27E195-B5BD-43BC-98E3-E0879B40C252}" type="pres">
      <dgm:prSet presAssocID="{49481D52-5314-4C6F-9148-293566CAE091}" presName="connTx" presStyleLbl="parChTrans1D3" presStyleIdx="1" presStyleCnt="2"/>
      <dgm:spPr/>
      <dgm:t>
        <a:bodyPr/>
        <a:lstStyle/>
        <a:p>
          <a:endParaRPr lang="ru-RU"/>
        </a:p>
      </dgm:t>
    </dgm:pt>
    <dgm:pt modelId="{7E7998BF-9490-47D1-AB1F-7FDE2DDD6186}" type="pres">
      <dgm:prSet presAssocID="{B9669E2B-2890-4263-A754-2BFB6FB3B800}" presName="root2" presStyleCnt="0"/>
      <dgm:spPr/>
    </dgm:pt>
    <dgm:pt modelId="{45E5CCE2-2C1D-4B1B-BCC5-E304D941BE4E}" type="pres">
      <dgm:prSet presAssocID="{B9669E2B-2890-4263-A754-2BFB6FB3B800}" presName="LevelTwoTextNode" presStyleLbl="node3" presStyleIdx="1" presStyleCnt="2" custScaleY="190637" custLinFactNeighborX="2438" custLinFactNeighborY="946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907728-5C62-44F2-A37F-B88F9A8DCCCC}" type="pres">
      <dgm:prSet presAssocID="{B9669E2B-2890-4263-A754-2BFB6FB3B800}" presName="level3hierChild" presStyleCnt="0"/>
      <dgm:spPr/>
    </dgm:pt>
  </dgm:ptLst>
  <dgm:cxnLst>
    <dgm:cxn modelId="{72F0A195-6621-4639-987A-8C60FBAB0A88}" type="presOf" srcId="{8FDB3047-837E-487D-87EF-58CDC8986533}" destId="{9F4B45F9-90E4-4440-853B-0412E82B92E8}" srcOrd="0" destOrd="0" presId="urn:microsoft.com/office/officeart/2008/layout/HorizontalMultiLevelHierarchy"/>
    <dgm:cxn modelId="{1171D927-6253-4A93-8F42-B500C721BD1D}" type="presOf" srcId="{8E95C47E-10B7-4F7D-9D4E-2101CA0E190E}" destId="{DEF09555-188B-4B09-A6B7-2344349D0E6F}" srcOrd="1" destOrd="0" presId="urn:microsoft.com/office/officeart/2008/layout/HorizontalMultiLevelHierarchy"/>
    <dgm:cxn modelId="{B3F8B755-1C56-470A-A05E-28E5AA25387B}" type="presOf" srcId="{9DE9A628-899A-4B97-A4D7-A9F9C5ECDFFD}" destId="{0F1BACBD-DD3F-452B-9283-D6B3C4A0163C}" srcOrd="0" destOrd="0" presId="urn:microsoft.com/office/officeart/2008/layout/HorizontalMultiLevelHierarchy"/>
    <dgm:cxn modelId="{66BC072D-FAAA-4788-98F2-FEEA840907C6}" type="presOf" srcId="{49481D52-5314-4C6F-9148-293566CAE091}" destId="{C4F5A414-EF43-4D6E-B1EE-15746166A10E}" srcOrd="0" destOrd="0" presId="urn:microsoft.com/office/officeart/2008/layout/HorizontalMultiLevelHierarchy"/>
    <dgm:cxn modelId="{32DD90A0-4ADD-4C73-A271-99BD0EE6A5AC}" type="presOf" srcId="{A781B8AF-ED1A-4D4C-B219-EBAEEFB277EE}" destId="{077B23A2-3F7D-48CD-A559-FE6803D8875D}" srcOrd="0" destOrd="0" presId="urn:microsoft.com/office/officeart/2008/layout/HorizontalMultiLevelHierarchy"/>
    <dgm:cxn modelId="{D328DB2C-6E1A-468A-AF28-BAC8AB875DFF}" type="presOf" srcId="{2AB6BBCA-EBAC-41D2-8A46-144B3CDC201B}" destId="{D0AC89AC-FCEF-4BA1-85E6-781883F23B65}" srcOrd="1" destOrd="0" presId="urn:microsoft.com/office/officeart/2008/layout/HorizontalMultiLevelHierarchy"/>
    <dgm:cxn modelId="{751D5B9E-B383-4F56-BFA1-FCD7C35E6D40}" type="presOf" srcId="{49481D52-5314-4C6F-9148-293566CAE091}" destId="{5E27E195-B5BD-43BC-98E3-E0879B40C252}" srcOrd="1" destOrd="0" presId="urn:microsoft.com/office/officeart/2008/layout/HorizontalMultiLevelHierarchy"/>
    <dgm:cxn modelId="{333CB21C-6E90-46D0-9C19-53AC00AB9AAD}" type="presOf" srcId="{B9669E2B-2890-4263-A754-2BFB6FB3B800}" destId="{45E5CCE2-2C1D-4B1B-BCC5-E304D941BE4E}" srcOrd="0" destOrd="0" presId="urn:microsoft.com/office/officeart/2008/layout/HorizontalMultiLevelHierarchy"/>
    <dgm:cxn modelId="{E0812048-BD89-4EE9-963D-7E11DC90BF9F}" srcId="{9DE9A628-899A-4B97-A4D7-A9F9C5ECDFFD}" destId="{B9669E2B-2890-4263-A754-2BFB6FB3B800}" srcOrd="0" destOrd="0" parTransId="{49481D52-5314-4C6F-9148-293566CAE091}" sibTransId="{A03C75A6-66FE-44DE-8ED3-A629DA2B6B30}"/>
    <dgm:cxn modelId="{62525E98-BF5F-459D-8458-36C5E0FC5081}" srcId="{8FDB3047-837E-487D-87EF-58CDC8986533}" destId="{9F4DA187-B300-4033-BB5D-1E30B54E5F73}" srcOrd="0" destOrd="0" parTransId="{A818861D-CBC8-400D-95DF-1E3776E9201D}" sibTransId="{9F16CFDC-5FBF-499B-B86A-45717D96987E}"/>
    <dgm:cxn modelId="{46942B50-40E8-43FA-9113-E7BB5C64786C}" type="presOf" srcId="{8E95C47E-10B7-4F7D-9D4E-2101CA0E190E}" destId="{BEC5585D-4B2F-4B23-9586-83F1823B7769}" srcOrd="0" destOrd="0" presId="urn:microsoft.com/office/officeart/2008/layout/HorizontalMultiLevelHierarchy"/>
    <dgm:cxn modelId="{DF1AB835-EB84-408A-A1FF-902C36E34AB9}" type="presOf" srcId="{9F4DA187-B300-4033-BB5D-1E30B54E5F73}" destId="{C5DE2B21-1552-4A18-8497-F42553A0BFB9}" srcOrd="0" destOrd="0" presId="urn:microsoft.com/office/officeart/2008/layout/HorizontalMultiLevelHierarchy"/>
    <dgm:cxn modelId="{81216638-A0B2-43B5-87A1-C0AF59751DF1}" type="presOf" srcId="{2AB6BBCA-EBAC-41D2-8A46-144B3CDC201B}" destId="{9E7B3167-E3A9-4846-A430-3F195F831E79}" srcOrd="0" destOrd="0" presId="urn:microsoft.com/office/officeart/2008/layout/HorizontalMultiLevelHierarchy"/>
    <dgm:cxn modelId="{75E87ECD-74E0-4277-BE66-A3E7242A2673}" srcId="{6CD2D3D0-8349-4EE7-AB49-5D2DF772E0FC}" destId="{8FDB3047-837E-487D-87EF-58CDC8986533}" srcOrd="0" destOrd="0" parTransId="{57483822-9E6C-418E-943A-81EF80E44486}" sibTransId="{E6B3BC55-CBC5-46C0-BFC6-6B704B4470A4}"/>
    <dgm:cxn modelId="{449CBB6E-B8A9-4396-95C6-ED535D850624}" srcId="{9F4DA187-B300-4033-BB5D-1E30B54E5F73}" destId="{A781B8AF-ED1A-4D4C-B219-EBAEEFB277EE}" srcOrd="0" destOrd="0" parTransId="{8E95C47E-10B7-4F7D-9D4E-2101CA0E190E}" sibTransId="{61D3C014-5B0D-49D8-B520-FD83ECA4B6A9}"/>
    <dgm:cxn modelId="{0E131215-33CC-405D-BA29-69ADC43F394F}" type="presOf" srcId="{6CD2D3D0-8349-4EE7-AB49-5D2DF772E0FC}" destId="{B7ABB706-DDE6-4004-A7E0-B5E75C7B58EC}" srcOrd="0" destOrd="0" presId="urn:microsoft.com/office/officeart/2008/layout/HorizontalMultiLevelHierarchy"/>
    <dgm:cxn modelId="{CF756508-D9E1-4F1F-BC71-AFA0A781C2D6}" srcId="{8FDB3047-837E-487D-87EF-58CDC8986533}" destId="{9DE9A628-899A-4B97-A4D7-A9F9C5ECDFFD}" srcOrd="1" destOrd="0" parTransId="{2AB6BBCA-EBAC-41D2-8A46-144B3CDC201B}" sibTransId="{B96A06D3-08FB-46D2-9143-32515158141D}"/>
    <dgm:cxn modelId="{7DF8FA49-CB99-4B18-941B-662B16839D9A}" type="presOf" srcId="{A818861D-CBC8-400D-95DF-1E3776E9201D}" destId="{8DFF2AF1-F029-4876-A22D-03D824F79ECB}" srcOrd="0" destOrd="0" presId="urn:microsoft.com/office/officeart/2008/layout/HorizontalMultiLevelHierarchy"/>
    <dgm:cxn modelId="{3E012E6D-BD97-4608-9034-0261D7F30EAB}" type="presOf" srcId="{A818861D-CBC8-400D-95DF-1E3776E9201D}" destId="{32C67C0F-12AF-45DA-812D-E02052E3D7DD}" srcOrd="1" destOrd="0" presId="urn:microsoft.com/office/officeart/2008/layout/HorizontalMultiLevelHierarchy"/>
    <dgm:cxn modelId="{50B3886A-6183-40FC-BDB0-E8708CC647B6}" type="presParOf" srcId="{B7ABB706-DDE6-4004-A7E0-B5E75C7B58EC}" destId="{405A377D-347C-4C71-A43C-894C2161243E}" srcOrd="0" destOrd="0" presId="urn:microsoft.com/office/officeart/2008/layout/HorizontalMultiLevelHierarchy"/>
    <dgm:cxn modelId="{59041D27-6E5D-4DC8-B25E-EB6D87A8B27B}" type="presParOf" srcId="{405A377D-347C-4C71-A43C-894C2161243E}" destId="{9F4B45F9-90E4-4440-853B-0412E82B92E8}" srcOrd="0" destOrd="0" presId="urn:microsoft.com/office/officeart/2008/layout/HorizontalMultiLevelHierarchy"/>
    <dgm:cxn modelId="{7E2F3794-2219-4AE0-826E-3F8E847A2EC4}" type="presParOf" srcId="{405A377D-347C-4C71-A43C-894C2161243E}" destId="{74E06BAB-FBCE-4508-830B-94223BB3162A}" srcOrd="1" destOrd="0" presId="urn:microsoft.com/office/officeart/2008/layout/HorizontalMultiLevelHierarchy"/>
    <dgm:cxn modelId="{C7B378C2-5021-4469-830D-805D50F27C15}" type="presParOf" srcId="{74E06BAB-FBCE-4508-830B-94223BB3162A}" destId="{8DFF2AF1-F029-4876-A22D-03D824F79ECB}" srcOrd="0" destOrd="0" presId="urn:microsoft.com/office/officeart/2008/layout/HorizontalMultiLevelHierarchy"/>
    <dgm:cxn modelId="{73092090-0005-46E5-AF58-A57D8E53553B}" type="presParOf" srcId="{8DFF2AF1-F029-4876-A22D-03D824F79ECB}" destId="{32C67C0F-12AF-45DA-812D-E02052E3D7DD}" srcOrd="0" destOrd="0" presId="urn:microsoft.com/office/officeart/2008/layout/HorizontalMultiLevelHierarchy"/>
    <dgm:cxn modelId="{B29F4C66-F0FC-424B-A2EE-31E917ED9E8F}" type="presParOf" srcId="{74E06BAB-FBCE-4508-830B-94223BB3162A}" destId="{3766948E-98E9-4975-8900-E40D67DAD34D}" srcOrd="1" destOrd="0" presId="urn:microsoft.com/office/officeart/2008/layout/HorizontalMultiLevelHierarchy"/>
    <dgm:cxn modelId="{0C8B9EC2-0DC2-4A32-9762-E7782E31126A}" type="presParOf" srcId="{3766948E-98E9-4975-8900-E40D67DAD34D}" destId="{C5DE2B21-1552-4A18-8497-F42553A0BFB9}" srcOrd="0" destOrd="0" presId="urn:microsoft.com/office/officeart/2008/layout/HorizontalMultiLevelHierarchy"/>
    <dgm:cxn modelId="{95076186-F44C-46D4-9FB8-F21AD14037BB}" type="presParOf" srcId="{3766948E-98E9-4975-8900-E40D67DAD34D}" destId="{FBB3C5AA-9824-4BE0-8C60-5B4A313EAB32}" srcOrd="1" destOrd="0" presId="urn:microsoft.com/office/officeart/2008/layout/HorizontalMultiLevelHierarchy"/>
    <dgm:cxn modelId="{22F1AF2E-F75A-4D3F-9E1E-94DF74CFFE5D}" type="presParOf" srcId="{FBB3C5AA-9824-4BE0-8C60-5B4A313EAB32}" destId="{BEC5585D-4B2F-4B23-9586-83F1823B7769}" srcOrd="0" destOrd="0" presId="urn:microsoft.com/office/officeart/2008/layout/HorizontalMultiLevelHierarchy"/>
    <dgm:cxn modelId="{867A4231-F23B-4328-9FF3-E122C545E39E}" type="presParOf" srcId="{BEC5585D-4B2F-4B23-9586-83F1823B7769}" destId="{DEF09555-188B-4B09-A6B7-2344349D0E6F}" srcOrd="0" destOrd="0" presId="urn:microsoft.com/office/officeart/2008/layout/HorizontalMultiLevelHierarchy"/>
    <dgm:cxn modelId="{C49EEED7-78F9-4D87-A74E-5CBFA516659B}" type="presParOf" srcId="{FBB3C5AA-9824-4BE0-8C60-5B4A313EAB32}" destId="{661420DB-7E1A-4867-86C2-1135CCC76BF2}" srcOrd="1" destOrd="0" presId="urn:microsoft.com/office/officeart/2008/layout/HorizontalMultiLevelHierarchy"/>
    <dgm:cxn modelId="{A1B42BBD-3DB3-46C5-9AEF-395B55DC5E0B}" type="presParOf" srcId="{661420DB-7E1A-4867-86C2-1135CCC76BF2}" destId="{077B23A2-3F7D-48CD-A559-FE6803D8875D}" srcOrd="0" destOrd="0" presId="urn:microsoft.com/office/officeart/2008/layout/HorizontalMultiLevelHierarchy"/>
    <dgm:cxn modelId="{27357BA9-91E1-4A84-BE78-00C97872CD51}" type="presParOf" srcId="{661420DB-7E1A-4867-86C2-1135CCC76BF2}" destId="{10A3D1C4-5367-41AA-8AC7-D854AAE9D27D}" srcOrd="1" destOrd="0" presId="urn:microsoft.com/office/officeart/2008/layout/HorizontalMultiLevelHierarchy"/>
    <dgm:cxn modelId="{A4DDE121-91F5-4AF1-99F3-B7E13210A74E}" type="presParOf" srcId="{74E06BAB-FBCE-4508-830B-94223BB3162A}" destId="{9E7B3167-E3A9-4846-A430-3F195F831E79}" srcOrd="2" destOrd="0" presId="urn:microsoft.com/office/officeart/2008/layout/HorizontalMultiLevelHierarchy"/>
    <dgm:cxn modelId="{AC371AB7-36F7-422C-BB72-F97264FBDF21}" type="presParOf" srcId="{9E7B3167-E3A9-4846-A430-3F195F831E79}" destId="{D0AC89AC-FCEF-4BA1-85E6-781883F23B65}" srcOrd="0" destOrd="0" presId="urn:microsoft.com/office/officeart/2008/layout/HorizontalMultiLevelHierarchy"/>
    <dgm:cxn modelId="{0A526C08-6797-4DBA-BE0A-50C7170E574E}" type="presParOf" srcId="{74E06BAB-FBCE-4508-830B-94223BB3162A}" destId="{BEE07602-A406-4050-829B-9377EAD92952}" srcOrd="3" destOrd="0" presId="urn:microsoft.com/office/officeart/2008/layout/HorizontalMultiLevelHierarchy"/>
    <dgm:cxn modelId="{DEC1AC11-D229-4D32-BA59-97024B18065F}" type="presParOf" srcId="{BEE07602-A406-4050-829B-9377EAD92952}" destId="{0F1BACBD-DD3F-452B-9283-D6B3C4A0163C}" srcOrd="0" destOrd="0" presId="urn:microsoft.com/office/officeart/2008/layout/HorizontalMultiLevelHierarchy"/>
    <dgm:cxn modelId="{957FAD2A-7CAE-42AE-A12B-888357A59542}" type="presParOf" srcId="{BEE07602-A406-4050-829B-9377EAD92952}" destId="{8681E5D5-47D4-4F69-A32A-8BCE640D1E6A}" srcOrd="1" destOrd="0" presId="urn:microsoft.com/office/officeart/2008/layout/HorizontalMultiLevelHierarchy"/>
    <dgm:cxn modelId="{4AE1E6E0-597E-4837-B1CE-80C78433B98F}" type="presParOf" srcId="{8681E5D5-47D4-4F69-A32A-8BCE640D1E6A}" destId="{C4F5A414-EF43-4D6E-B1EE-15746166A10E}" srcOrd="0" destOrd="0" presId="urn:microsoft.com/office/officeart/2008/layout/HorizontalMultiLevelHierarchy"/>
    <dgm:cxn modelId="{738881D5-BF02-494A-826A-FD602996EA35}" type="presParOf" srcId="{C4F5A414-EF43-4D6E-B1EE-15746166A10E}" destId="{5E27E195-B5BD-43BC-98E3-E0879B40C252}" srcOrd="0" destOrd="0" presId="urn:microsoft.com/office/officeart/2008/layout/HorizontalMultiLevelHierarchy"/>
    <dgm:cxn modelId="{2AE0AB1F-2FC0-4E4C-A4A6-F1CC06C48BCD}" type="presParOf" srcId="{8681E5D5-47D4-4F69-A32A-8BCE640D1E6A}" destId="{7E7998BF-9490-47D1-AB1F-7FDE2DDD6186}" srcOrd="1" destOrd="0" presId="urn:microsoft.com/office/officeart/2008/layout/HorizontalMultiLevelHierarchy"/>
    <dgm:cxn modelId="{41979958-B95B-4031-8ABE-E0B78F421D72}" type="presParOf" srcId="{7E7998BF-9490-47D1-AB1F-7FDE2DDD6186}" destId="{45E5CCE2-2C1D-4B1B-BCC5-E304D941BE4E}" srcOrd="0" destOrd="0" presId="urn:microsoft.com/office/officeart/2008/layout/HorizontalMultiLevelHierarchy"/>
    <dgm:cxn modelId="{744EE1BB-64F8-4FA3-8C67-219A75ECC530}" type="presParOf" srcId="{7E7998BF-9490-47D1-AB1F-7FDE2DDD6186}" destId="{BE907728-5C62-44F2-A37F-B88F9A8DCCC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636ADB2-B402-48EF-A784-AF8A4FB31F31}" type="doc">
      <dgm:prSet loTypeId="urn:microsoft.com/office/officeart/2008/layout/SquareAccent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B936A4C-0F50-4FF1-B851-64243D2F95B8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28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зовнішні</a:t>
          </a:r>
          <a:endParaRPr lang="ru-RU" sz="28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A658918-4763-466B-ABD2-2FAF44B61AB0}" type="parTrans" cxnId="{D8EC85F8-C6DA-444F-95A4-1887248815D1}">
      <dgm:prSet/>
      <dgm:spPr/>
      <dgm:t>
        <a:bodyPr/>
        <a:lstStyle/>
        <a:p>
          <a:endParaRPr lang="ru-RU"/>
        </a:p>
      </dgm:t>
    </dgm:pt>
    <dgm:pt modelId="{7F8F72F9-7B77-429B-AE53-A9B442133F62}" type="sibTrans" cxnId="{D8EC85F8-C6DA-444F-95A4-1887248815D1}">
      <dgm:prSet/>
      <dgm:spPr/>
      <dgm:t>
        <a:bodyPr/>
        <a:lstStyle/>
        <a:p>
          <a:endParaRPr lang="ru-RU"/>
        </a:p>
      </dgm:t>
    </dgm:pt>
    <dgm:pt modelId="{ED58ADC5-FF2E-4F14-A32F-E526BB5F511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державне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регулювання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3024B85-3B73-47D7-AB94-BD05C8F4ABA8}" type="parTrans" cxnId="{95D796C2-98BF-41A2-8CE4-FEDDB551DFF0}">
      <dgm:prSet/>
      <dgm:spPr/>
      <dgm:t>
        <a:bodyPr/>
        <a:lstStyle/>
        <a:p>
          <a:endParaRPr lang="ru-RU"/>
        </a:p>
      </dgm:t>
    </dgm:pt>
    <dgm:pt modelId="{79E17BCB-4CF4-449B-B6BB-60269C003A98}" type="sibTrans" cxnId="{95D796C2-98BF-41A2-8CE4-FEDDB551DFF0}">
      <dgm:prSet/>
      <dgm:spPr/>
      <dgm:t>
        <a:bodyPr/>
        <a:lstStyle/>
        <a:p>
          <a:endParaRPr lang="ru-RU"/>
        </a:p>
      </dgm:t>
    </dgm:pt>
    <dgm:pt modelId="{5FE5F6E1-42EC-4078-A684-05DE93E5F49C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28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внутрішні</a:t>
          </a:r>
          <a:endParaRPr lang="ru-RU" sz="28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2762F4D6-EA70-42DF-A939-F3FC5A879427}" type="parTrans" cxnId="{EFDAF73D-B37E-4B39-A7B8-DB5B6EB5D7C1}">
      <dgm:prSet/>
      <dgm:spPr/>
      <dgm:t>
        <a:bodyPr/>
        <a:lstStyle/>
        <a:p>
          <a:endParaRPr lang="ru-RU"/>
        </a:p>
      </dgm:t>
    </dgm:pt>
    <dgm:pt modelId="{02103E4A-28FC-4EE5-814A-C68372B4AD99}" type="sibTrans" cxnId="{EFDAF73D-B37E-4B39-A7B8-DB5B6EB5D7C1}">
      <dgm:prSet/>
      <dgm:spPr/>
      <dgm:t>
        <a:bodyPr/>
        <a:lstStyle/>
        <a:p>
          <a:endParaRPr lang="ru-RU"/>
        </a:p>
      </dgm:t>
    </dgm:pt>
    <dgm:pt modelId="{28DA9CFB-B059-4C9F-8A20-717324F1266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цілі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організації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DFF08AA-DEF8-4161-8950-FB3FB19ACF68}" type="parTrans" cxnId="{CDD828CF-5FF5-4952-9527-C9E67A6E0383}">
      <dgm:prSet/>
      <dgm:spPr/>
      <dgm:t>
        <a:bodyPr/>
        <a:lstStyle/>
        <a:p>
          <a:endParaRPr lang="ru-RU"/>
        </a:p>
      </dgm:t>
    </dgm:pt>
    <dgm:pt modelId="{1E5B9556-23BF-4E0E-94DA-E6C7FC55BB1F}" type="sibTrans" cxnId="{CDD828CF-5FF5-4952-9527-C9E67A6E0383}">
      <dgm:prSet/>
      <dgm:spPr/>
      <dgm:t>
        <a:bodyPr/>
        <a:lstStyle/>
        <a:p>
          <a:endParaRPr lang="ru-RU"/>
        </a:p>
      </dgm:t>
    </dgm:pt>
    <dgm:pt modelId="{009260C1-A402-4E20-A3E2-7F84541A4DA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економічні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умови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1B691CB-28E7-4214-BE69-D27D835948AF}" type="parTrans" cxnId="{1B3D2283-B858-42EF-AA0D-83333DAC9BFF}">
      <dgm:prSet/>
      <dgm:spPr/>
      <dgm:t>
        <a:bodyPr/>
        <a:lstStyle/>
        <a:p>
          <a:endParaRPr lang="ru-RU"/>
        </a:p>
      </dgm:t>
    </dgm:pt>
    <dgm:pt modelId="{561FE080-10BA-468C-80A7-C6BB09008817}" type="sibTrans" cxnId="{1B3D2283-B858-42EF-AA0D-83333DAC9BFF}">
      <dgm:prSet/>
      <dgm:spPr/>
      <dgm:t>
        <a:bodyPr/>
        <a:lstStyle/>
        <a:p>
          <a:endParaRPr lang="ru-RU"/>
        </a:p>
      </dgm:t>
    </dgm:pt>
    <dgm:pt modelId="{B0B572DC-8DC5-4CA1-BBDD-699DC7F0F6C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політична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ситуація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47D9205-B7E2-497F-BAF8-21AB1A10A9C4}" type="parTrans" cxnId="{8FBBC0E7-D7E0-49C0-B2E4-0A977BE5AA1D}">
      <dgm:prSet/>
      <dgm:spPr/>
      <dgm:t>
        <a:bodyPr/>
        <a:lstStyle/>
        <a:p>
          <a:endParaRPr lang="ru-RU"/>
        </a:p>
      </dgm:t>
    </dgm:pt>
    <dgm:pt modelId="{AE66F8BE-04A6-4577-B0D3-1397FE1A622F}" type="sibTrans" cxnId="{8FBBC0E7-D7E0-49C0-B2E4-0A977BE5AA1D}">
      <dgm:prSet/>
      <dgm:spPr/>
      <dgm:t>
        <a:bodyPr/>
        <a:lstStyle/>
        <a:p>
          <a:endParaRPr lang="ru-RU"/>
        </a:p>
      </dgm:t>
    </dgm:pt>
    <dgm:pt modelId="{4093E7B4-D909-433B-AA0C-C6BE8F9C276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техніко-технологічні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нововведення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0017A67-2762-4820-9EDC-02711A99B993}" type="parTrans" cxnId="{3EFD7BF6-A86F-4B12-AF71-2E97C797E919}">
      <dgm:prSet/>
      <dgm:spPr/>
      <dgm:t>
        <a:bodyPr/>
        <a:lstStyle/>
        <a:p>
          <a:endParaRPr lang="ru-RU"/>
        </a:p>
      </dgm:t>
    </dgm:pt>
    <dgm:pt modelId="{14173E53-6138-48EC-9DEA-A27904AD5425}" type="sibTrans" cxnId="{3EFD7BF6-A86F-4B12-AF71-2E97C797E919}">
      <dgm:prSet/>
      <dgm:spPr/>
      <dgm:t>
        <a:bodyPr/>
        <a:lstStyle/>
        <a:p>
          <a:endParaRPr lang="ru-RU"/>
        </a:p>
      </dgm:t>
    </dgm:pt>
    <dgm:pt modelId="{6403800A-D566-4103-9906-9583F4E47A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зовнішній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ринок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робочої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сили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BF54661-628B-4C40-850A-92A9DF668BAA}" type="parTrans" cxnId="{C5BCBE7E-FF5B-4A90-9717-D6612F6837A3}">
      <dgm:prSet/>
      <dgm:spPr/>
      <dgm:t>
        <a:bodyPr/>
        <a:lstStyle/>
        <a:p>
          <a:endParaRPr lang="ru-RU"/>
        </a:p>
      </dgm:t>
    </dgm:pt>
    <dgm:pt modelId="{DD1B7D4F-9401-4E3D-AA66-EC2C9693DADC}" type="sibTrans" cxnId="{C5BCBE7E-FF5B-4A90-9717-D6612F6837A3}">
      <dgm:prSet/>
      <dgm:spPr/>
      <dgm:t>
        <a:bodyPr/>
        <a:lstStyle/>
        <a:p>
          <a:endParaRPr lang="ru-RU"/>
        </a:p>
      </dgm:t>
    </dgm:pt>
    <dgm:pt modelId="{ED67850E-29B0-43CA-8805-E39123F09AA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організаційна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структура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4E3DADA2-C97D-45D5-BCAC-92E90BA1E438}" type="parTrans" cxnId="{94460A66-9B8E-486D-91CD-EAED19385EFB}">
      <dgm:prSet/>
      <dgm:spPr/>
      <dgm:t>
        <a:bodyPr/>
        <a:lstStyle/>
        <a:p>
          <a:endParaRPr lang="ru-RU"/>
        </a:p>
      </dgm:t>
    </dgm:pt>
    <dgm:pt modelId="{EFEBDF3D-A53C-440D-9DA7-BF358592536B}" type="sibTrans" cxnId="{94460A66-9B8E-486D-91CD-EAED19385EFB}">
      <dgm:prSet/>
      <dgm:spPr/>
      <dgm:t>
        <a:bodyPr/>
        <a:lstStyle/>
        <a:p>
          <a:endParaRPr lang="ru-RU"/>
        </a:p>
      </dgm:t>
    </dgm:pt>
    <dgm:pt modelId="{03EFAAD9-BB26-471B-A4FB-087DD0376E8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стиль </a:t>
          </a:r>
          <a:r>
            <a:rPr lang="ru-RU" sz="2000" dirty="0" err="1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керівництва</a:t>
          </a:r>
          <a:r>
            <a:rPr lang="ru-RU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 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B233FEE-FA1F-4B98-8CC3-8B00F9ECA73C}" type="parTrans" cxnId="{7ED2108F-AD08-47A7-9D55-245A14CBE29A}">
      <dgm:prSet/>
      <dgm:spPr/>
      <dgm:t>
        <a:bodyPr/>
        <a:lstStyle/>
        <a:p>
          <a:endParaRPr lang="ru-RU"/>
        </a:p>
      </dgm:t>
    </dgm:pt>
    <dgm:pt modelId="{0054BA75-F3B0-4981-8B5D-4DC7EE845363}" type="sibTrans" cxnId="{7ED2108F-AD08-47A7-9D55-245A14CBE29A}">
      <dgm:prSet/>
      <dgm:spPr/>
      <dgm:t>
        <a:bodyPr/>
        <a:lstStyle/>
        <a:p>
          <a:endParaRPr lang="ru-RU"/>
        </a:p>
      </dgm:t>
    </dgm:pt>
    <dgm:pt modelId="{C999D52A-7F16-44A3-B681-16C51C820A65}" type="pres">
      <dgm:prSet presAssocID="{C636ADB2-B402-48EF-A784-AF8A4FB31F31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C0F680C-E67A-47F0-BAB3-872A2582AC8F}" type="pres">
      <dgm:prSet presAssocID="{0B936A4C-0F50-4FF1-B851-64243D2F95B8}" presName="root" presStyleCnt="0">
        <dgm:presLayoutVars>
          <dgm:chMax/>
          <dgm:chPref/>
        </dgm:presLayoutVars>
      </dgm:prSet>
      <dgm:spPr/>
    </dgm:pt>
    <dgm:pt modelId="{71FEE0F4-342B-4151-AB71-32BEFC0AED45}" type="pres">
      <dgm:prSet presAssocID="{0B936A4C-0F50-4FF1-B851-64243D2F95B8}" presName="rootComposite" presStyleCnt="0">
        <dgm:presLayoutVars/>
      </dgm:prSet>
      <dgm:spPr/>
    </dgm:pt>
    <dgm:pt modelId="{A8C3AC97-A44F-4325-B87A-3E4D597933C7}" type="pres">
      <dgm:prSet presAssocID="{0B936A4C-0F50-4FF1-B851-64243D2F95B8}" presName="ParentAccent" presStyleLbl="alignNode1" presStyleIdx="0" presStyleCnt="2"/>
      <dgm:spPr/>
    </dgm:pt>
    <dgm:pt modelId="{6C3DE640-3091-436B-827C-A0981904B702}" type="pres">
      <dgm:prSet presAssocID="{0B936A4C-0F50-4FF1-B851-64243D2F95B8}" presName="ParentSmallAccent" presStyleLbl="fgAcc1" presStyleIdx="0" presStyleCnt="2"/>
      <dgm:spPr/>
    </dgm:pt>
    <dgm:pt modelId="{2906E391-4EF6-4F32-8520-5B43AF91053F}" type="pres">
      <dgm:prSet presAssocID="{0B936A4C-0F50-4FF1-B851-64243D2F95B8}" presName="Parent" presStyleLbl="revTx" presStyleIdx="0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0693C2-CDD3-4FCD-9267-EBA14327C4D6}" type="pres">
      <dgm:prSet presAssocID="{0B936A4C-0F50-4FF1-B851-64243D2F95B8}" presName="childShape" presStyleCnt="0">
        <dgm:presLayoutVars>
          <dgm:chMax val="0"/>
          <dgm:chPref val="0"/>
        </dgm:presLayoutVars>
      </dgm:prSet>
      <dgm:spPr/>
    </dgm:pt>
    <dgm:pt modelId="{DB474D90-293A-482E-921D-455C79284898}" type="pres">
      <dgm:prSet presAssocID="{ED58ADC5-FF2E-4F14-A32F-E526BB5F511A}" presName="childComposite" presStyleCnt="0">
        <dgm:presLayoutVars>
          <dgm:chMax val="0"/>
          <dgm:chPref val="0"/>
        </dgm:presLayoutVars>
      </dgm:prSet>
      <dgm:spPr/>
    </dgm:pt>
    <dgm:pt modelId="{46A2397F-525C-4A8A-9121-43043B80BE89}" type="pres">
      <dgm:prSet presAssocID="{ED58ADC5-FF2E-4F14-A32F-E526BB5F511A}" presName="ChildAccent" presStyleLbl="solidFgAcc1" presStyleIdx="0" presStyleCnt="8"/>
      <dgm:spPr/>
    </dgm:pt>
    <dgm:pt modelId="{E5E6C342-BE92-4FB8-B4EA-BA81AC37BF43}" type="pres">
      <dgm:prSet presAssocID="{ED58ADC5-FF2E-4F14-A32F-E526BB5F511A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AB471-B0E4-4D30-A64D-31F4A56C05D8}" type="pres">
      <dgm:prSet presAssocID="{009260C1-A402-4E20-A3E2-7F84541A4DA0}" presName="childComposite" presStyleCnt="0">
        <dgm:presLayoutVars>
          <dgm:chMax val="0"/>
          <dgm:chPref val="0"/>
        </dgm:presLayoutVars>
      </dgm:prSet>
      <dgm:spPr/>
    </dgm:pt>
    <dgm:pt modelId="{4B49C8C6-F14B-4906-961A-A14FFAA7E09A}" type="pres">
      <dgm:prSet presAssocID="{009260C1-A402-4E20-A3E2-7F84541A4DA0}" presName="ChildAccent" presStyleLbl="solidFgAcc1" presStyleIdx="1" presStyleCnt="8"/>
      <dgm:spPr/>
    </dgm:pt>
    <dgm:pt modelId="{494EAF35-DA54-4725-96EA-99237D2E2EE1}" type="pres">
      <dgm:prSet presAssocID="{009260C1-A402-4E20-A3E2-7F84541A4DA0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6E9922-1B7D-4DA8-B8E6-55A2730FB3C0}" type="pres">
      <dgm:prSet presAssocID="{B0B572DC-8DC5-4CA1-BBDD-699DC7F0F6CB}" presName="childComposite" presStyleCnt="0">
        <dgm:presLayoutVars>
          <dgm:chMax val="0"/>
          <dgm:chPref val="0"/>
        </dgm:presLayoutVars>
      </dgm:prSet>
      <dgm:spPr/>
    </dgm:pt>
    <dgm:pt modelId="{8B574B75-575F-4496-8292-A0F5B9212C6A}" type="pres">
      <dgm:prSet presAssocID="{B0B572DC-8DC5-4CA1-BBDD-699DC7F0F6CB}" presName="ChildAccent" presStyleLbl="solidFgAcc1" presStyleIdx="2" presStyleCnt="8"/>
      <dgm:spPr/>
    </dgm:pt>
    <dgm:pt modelId="{0D7399AE-0455-4702-A435-48607B1FB09C}" type="pres">
      <dgm:prSet presAssocID="{B0B572DC-8DC5-4CA1-BBDD-699DC7F0F6CB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1A6AD9-CCCD-475D-BB8E-F572E8C5D071}" type="pres">
      <dgm:prSet presAssocID="{4093E7B4-D909-433B-AA0C-C6BE8F9C2769}" presName="childComposite" presStyleCnt="0">
        <dgm:presLayoutVars>
          <dgm:chMax val="0"/>
          <dgm:chPref val="0"/>
        </dgm:presLayoutVars>
      </dgm:prSet>
      <dgm:spPr/>
    </dgm:pt>
    <dgm:pt modelId="{1529FD3B-6B01-4AB1-8A97-27AF2562DAA6}" type="pres">
      <dgm:prSet presAssocID="{4093E7B4-D909-433B-AA0C-C6BE8F9C2769}" presName="ChildAccent" presStyleLbl="solidFgAcc1" presStyleIdx="3" presStyleCnt="8"/>
      <dgm:spPr/>
    </dgm:pt>
    <dgm:pt modelId="{75F5D0CC-563D-4085-BB28-4F781C9E54EB}" type="pres">
      <dgm:prSet presAssocID="{4093E7B4-D909-433B-AA0C-C6BE8F9C2769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54347-4408-441D-AD3C-A50A839ECA29}" type="pres">
      <dgm:prSet presAssocID="{6403800A-D566-4103-9906-9583F4E47A96}" presName="childComposite" presStyleCnt="0">
        <dgm:presLayoutVars>
          <dgm:chMax val="0"/>
          <dgm:chPref val="0"/>
        </dgm:presLayoutVars>
      </dgm:prSet>
      <dgm:spPr/>
    </dgm:pt>
    <dgm:pt modelId="{EFABB4C3-AA2D-4B98-AE63-F26D20447230}" type="pres">
      <dgm:prSet presAssocID="{6403800A-D566-4103-9906-9583F4E47A96}" presName="ChildAccent" presStyleLbl="solidFgAcc1" presStyleIdx="4" presStyleCnt="8"/>
      <dgm:spPr/>
    </dgm:pt>
    <dgm:pt modelId="{B9B08141-6B0C-4684-BB46-5A9070AC060B}" type="pres">
      <dgm:prSet presAssocID="{6403800A-D566-4103-9906-9583F4E47A96}" presName="Child" presStyleLbl="revTx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CDDB2E-023A-4F28-B382-DA0C5B8DBC26}" type="pres">
      <dgm:prSet presAssocID="{5FE5F6E1-42EC-4078-A684-05DE93E5F49C}" presName="root" presStyleCnt="0">
        <dgm:presLayoutVars>
          <dgm:chMax/>
          <dgm:chPref/>
        </dgm:presLayoutVars>
      </dgm:prSet>
      <dgm:spPr/>
    </dgm:pt>
    <dgm:pt modelId="{50A94366-3849-4D8C-8173-09CD24F34768}" type="pres">
      <dgm:prSet presAssocID="{5FE5F6E1-42EC-4078-A684-05DE93E5F49C}" presName="rootComposite" presStyleCnt="0">
        <dgm:presLayoutVars/>
      </dgm:prSet>
      <dgm:spPr/>
    </dgm:pt>
    <dgm:pt modelId="{D5155328-1D51-4780-A823-F2C8FA489338}" type="pres">
      <dgm:prSet presAssocID="{5FE5F6E1-42EC-4078-A684-05DE93E5F49C}" presName="ParentAccent" presStyleLbl="alignNode1" presStyleIdx="1" presStyleCnt="2"/>
      <dgm:spPr/>
    </dgm:pt>
    <dgm:pt modelId="{8509E8EF-EABD-476C-8595-B3B325706A36}" type="pres">
      <dgm:prSet presAssocID="{5FE5F6E1-42EC-4078-A684-05DE93E5F49C}" presName="ParentSmallAccent" presStyleLbl="fgAcc1" presStyleIdx="1" presStyleCnt="2"/>
      <dgm:spPr/>
    </dgm:pt>
    <dgm:pt modelId="{A8E87214-F660-4C01-B921-4170D6BA41DE}" type="pres">
      <dgm:prSet presAssocID="{5FE5F6E1-42EC-4078-A684-05DE93E5F49C}" presName="Parent" presStyleLbl="revTx" presStyleIdx="6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748A9-D347-4834-9189-79FA2DE50707}" type="pres">
      <dgm:prSet presAssocID="{5FE5F6E1-42EC-4078-A684-05DE93E5F49C}" presName="childShape" presStyleCnt="0">
        <dgm:presLayoutVars>
          <dgm:chMax val="0"/>
          <dgm:chPref val="0"/>
        </dgm:presLayoutVars>
      </dgm:prSet>
      <dgm:spPr/>
    </dgm:pt>
    <dgm:pt modelId="{D38420FB-AA52-49FB-93F9-4DC6F843BF97}" type="pres">
      <dgm:prSet presAssocID="{28DA9CFB-B059-4C9F-8A20-717324F12663}" presName="childComposite" presStyleCnt="0">
        <dgm:presLayoutVars>
          <dgm:chMax val="0"/>
          <dgm:chPref val="0"/>
        </dgm:presLayoutVars>
      </dgm:prSet>
      <dgm:spPr/>
    </dgm:pt>
    <dgm:pt modelId="{4CC8CE10-E4D6-47BA-9C6E-65C2F77A771A}" type="pres">
      <dgm:prSet presAssocID="{28DA9CFB-B059-4C9F-8A20-717324F12663}" presName="ChildAccent" presStyleLbl="solidFgAcc1" presStyleIdx="5" presStyleCnt="8"/>
      <dgm:spPr/>
    </dgm:pt>
    <dgm:pt modelId="{37CEC270-0D78-4B79-8BAB-957ADB0788DA}" type="pres">
      <dgm:prSet presAssocID="{28DA9CFB-B059-4C9F-8A20-717324F12663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471C3D-CFE5-49B5-8F15-A14084B2FE7B}" type="pres">
      <dgm:prSet presAssocID="{ED67850E-29B0-43CA-8805-E39123F09AAA}" presName="childComposite" presStyleCnt="0">
        <dgm:presLayoutVars>
          <dgm:chMax val="0"/>
          <dgm:chPref val="0"/>
        </dgm:presLayoutVars>
      </dgm:prSet>
      <dgm:spPr/>
    </dgm:pt>
    <dgm:pt modelId="{20CB66B9-8375-4C24-BB9E-92125FA4F7B0}" type="pres">
      <dgm:prSet presAssocID="{ED67850E-29B0-43CA-8805-E39123F09AAA}" presName="ChildAccent" presStyleLbl="solidFgAcc1" presStyleIdx="6" presStyleCnt="8"/>
      <dgm:spPr/>
    </dgm:pt>
    <dgm:pt modelId="{E4556FE5-4761-47EF-9E57-F4A71BE0BD00}" type="pres">
      <dgm:prSet presAssocID="{ED67850E-29B0-43CA-8805-E39123F09AAA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DE8175-8766-418D-9E5A-5CC3D3BF30CB}" type="pres">
      <dgm:prSet presAssocID="{03EFAAD9-BB26-471B-A4FB-087DD0376E80}" presName="childComposite" presStyleCnt="0">
        <dgm:presLayoutVars>
          <dgm:chMax val="0"/>
          <dgm:chPref val="0"/>
        </dgm:presLayoutVars>
      </dgm:prSet>
      <dgm:spPr/>
    </dgm:pt>
    <dgm:pt modelId="{D1BE2D66-4645-4045-B3BB-A950B800E26C}" type="pres">
      <dgm:prSet presAssocID="{03EFAAD9-BB26-471B-A4FB-087DD0376E80}" presName="ChildAccent" presStyleLbl="solidFgAcc1" presStyleIdx="7" presStyleCnt="8"/>
      <dgm:spPr/>
    </dgm:pt>
    <dgm:pt modelId="{CC770DA0-391C-4CC0-AF9B-1A3ACA7B13BE}" type="pres">
      <dgm:prSet presAssocID="{03EFAAD9-BB26-471B-A4FB-087DD0376E80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3D2283-B858-42EF-AA0D-83333DAC9BFF}" srcId="{0B936A4C-0F50-4FF1-B851-64243D2F95B8}" destId="{009260C1-A402-4E20-A3E2-7F84541A4DA0}" srcOrd="1" destOrd="0" parTransId="{E1B691CB-28E7-4214-BE69-D27D835948AF}" sibTransId="{561FE080-10BA-468C-80A7-C6BB09008817}"/>
    <dgm:cxn modelId="{FC71F937-2F7D-4F9B-ABB9-B4973E2432CD}" type="presOf" srcId="{0B936A4C-0F50-4FF1-B851-64243D2F95B8}" destId="{2906E391-4EF6-4F32-8520-5B43AF91053F}" srcOrd="0" destOrd="0" presId="urn:microsoft.com/office/officeart/2008/layout/SquareAccentList"/>
    <dgm:cxn modelId="{3A01C2A4-0988-4AA1-A2F6-CD83881E0BA0}" type="presOf" srcId="{009260C1-A402-4E20-A3E2-7F84541A4DA0}" destId="{494EAF35-DA54-4725-96EA-99237D2E2EE1}" srcOrd="0" destOrd="0" presId="urn:microsoft.com/office/officeart/2008/layout/SquareAccentList"/>
    <dgm:cxn modelId="{EAE6B270-BDC4-42B9-ADF2-E42E6C56E940}" type="presOf" srcId="{28DA9CFB-B059-4C9F-8A20-717324F12663}" destId="{37CEC270-0D78-4B79-8BAB-957ADB0788DA}" srcOrd="0" destOrd="0" presId="urn:microsoft.com/office/officeart/2008/layout/SquareAccentList"/>
    <dgm:cxn modelId="{8FBBC0E7-D7E0-49C0-B2E4-0A977BE5AA1D}" srcId="{0B936A4C-0F50-4FF1-B851-64243D2F95B8}" destId="{B0B572DC-8DC5-4CA1-BBDD-699DC7F0F6CB}" srcOrd="2" destOrd="0" parTransId="{D47D9205-B7E2-497F-BAF8-21AB1A10A9C4}" sibTransId="{AE66F8BE-04A6-4577-B0D3-1397FE1A622F}"/>
    <dgm:cxn modelId="{3EFD7BF6-A86F-4B12-AF71-2E97C797E919}" srcId="{0B936A4C-0F50-4FF1-B851-64243D2F95B8}" destId="{4093E7B4-D909-433B-AA0C-C6BE8F9C2769}" srcOrd="3" destOrd="0" parTransId="{E0017A67-2762-4820-9EDC-02711A99B993}" sibTransId="{14173E53-6138-48EC-9DEA-A27904AD5425}"/>
    <dgm:cxn modelId="{94460A66-9B8E-486D-91CD-EAED19385EFB}" srcId="{5FE5F6E1-42EC-4078-A684-05DE93E5F49C}" destId="{ED67850E-29B0-43CA-8805-E39123F09AAA}" srcOrd="1" destOrd="0" parTransId="{4E3DADA2-C97D-45D5-BCAC-92E90BA1E438}" sibTransId="{EFEBDF3D-A53C-440D-9DA7-BF358592536B}"/>
    <dgm:cxn modelId="{95D796C2-98BF-41A2-8CE4-FEDDB551DFF0}" srcId="{0B936A4C-0F50-4FF1-B851-64243D2F95B8}" destId="{ED58ADC5-FF2E-4F14-A32F-E526BB5F511A}" srcOrd="0" destOrd="0" parTransId="{73024B85-3B73-47D7-AB94-BD05C8F4ABA8}" sibTransId="{79E17BCB-4CF4-449B-B6BB-60269C003A98}"/>
    <dgm:cxn modelId="{B6FB4519-000B-43FD-B5C4-D38DB05A20AA}" type="presOf" srcId="{6403800A-D566-4103-9906-9583F4E47A96}" destId="{B9B08141-6B0C-4684-BB46-5A9070AC060B}" srcOrd="0" destOrd="0" presId="urn:microsoft.com/office/officeart/2008/layout/SquareAccentList"/>
    <dgm:cxn modelId="{D8EC85F8-C6DA-444F-95A4-1887248815D1}" srcId="{C636ADB2-B402-48EF-A784-AF8A4FB31F31}" destId="{0B936A4C-0F50-4FF1-B851-64243D2F95B8}" srcOrd="0" destOrd="0" parTransId="{DA658918-4763-466B-ABD2-2FAF44B61AB0}" sibTransId="{7F8F72F9-7B77-429B-AE53-A9B442133F62}"/>
    <dgm:cxn modelId="{7ED2108F-AD08-47A7-9D55-245A14CBE29A}" srcId="{5FE5F6E1-42EC-4078-A684-05DE93E5F49C}" destId="{03EFAAD9-BB26-471B-A4FB-087DD0376E80}" srcOrd="2" destOrd="0" parTransId="{BB233FEE-FA1F-4B98-8CC3-8B00F9ECA73C}" sibTransId="{0054BA75-F3B0-4981-8B5D-4DC7EE845363}"/>
    <dgm:cxn modelId="{58757391-37FA-4F9E-B4B4-0FBABE658698}" type="presOf" srcId="{4093E7B4-D909-433B-AA0C-C6BE8F9C2769}" destId="{75F5D0CC-563D-4085-BB28-4F781C9E54EB}" srcOrd="0" destOrd="0" presId="urn:microsoft.com/office/officeart/2008/layout/SquareAccentList"/>
    <dgm:cxn modelId="{495464C6-EEBF-4FCA-9F2E-160C50F32C7B}" type="presOf" srcId="{ED58ADC5-FF2E-4F14-A32F-E526BB5F511A}" destId="{E5E6C342-BE92-4FB8-B4EA-BA81AC37BF43}" srcOrd="0" destOrd="0" presId="urn:microsoft.com/office/officeart/2008/layout/SquareAccentList"/>
    <dgm:cxn modelId="{A3E742C9-6F5E-4049-BAD4-17916B9A6494}" type="presOf" srcId="{ED67850E-29B0-43CA-8805-E39123F09AAA}" destId="{E4556FE5-4761-47EF-9E57-F4A71BE0BD00}" srcOrd="0" destOrd="0" presId="urn:microsoft.com/office/officeart/2008/layout/SquareAccentList"/>
    <dgm:cxn modelId="{C5BCBE7E-FF5B-4A90-9717-D6612F6837A3}" srcId="{0B936A4C-0F50-4FF1-B851-64243D2F95B8}" destId="{6403800A-D566-4103-9906-9583F4E47A96}" srcOrd="4" destOrd="0" parTransId="{7BF54661-628B-4C40-850A-92A9DF668BAA}" sibTransId="{DD1B7D4F-9401-4E3D-AA66-EC2C9693DADC}"/>
    <dgm:cxn modelId="{CDD828CF-5FF5-4952-9527-C9E67A6E0383}" srcId="{5FE5F6E1-42EC-4078-A684-05DE93E5F49C}" destId="{28DA9CFB-B059-4C9F-8A20-717324F12663}" srcOrd="0" destOrd="0" parTransId="{3DFF08AA-DEF8-4161-8950-FB3FB19ACF68}" sibTransId="{1E5B9556-23BF-4E0E-94DA-E6C7FC55BB1F}"/>
    <dgm:cxn modelId="{C3213F89-5D60-434C-A3E2-27CF0AFBE36C}" type="presOf" srcId="{03EFAAD9-BB26-471B-A4FB-087DD0376E80}" destId="{CC770DA0-391C-4CC0-AF9B-1A3ACA7B13BE}" srcOrd="0" destOrd="0" presId="urn:microsoft.com/office/officeart/2008/layout/SquareAccentList"/>
    <dgm:cxn modelId="{8D7E39C4-4A56-4C83-8670-427096E6226B}" type="presOf" srcId="{B0B572DC-8DC5-4CA1-BBDD-699DC7F0F6CB}" destId="{0D7399AE-0455-4702-A435-48607B1FB09C}" srcOrd="0" destOrd="0" presId="urn:microsoft.com/office/officeart/2008/layout/SquareAccentList"/>
    <dgm:cxn modelId="{EFDAF73D-B37E-4B39-A7B8-DB5B6EB5D7C1}" srcId="{C636ADB2-B402-48EF-A784-AF8A4FB31F31}" destId="{5FE5F6E1-42EC-4078-A684-05DE93E5F49C}" srcOrd="1" destOrd="0" parTransId="{2762F4D6-EA70-42DF-A939-F3FC5A879427}" sibTransId="{02103E4A-28FC-4EE5-814A-C68372B4AD99}"/>
    <dgm:cxn modelId="{F3FD9C11-D0A6-4AF9-A68E-999D5A1F9425}" type="presOf" srcId="{5FE5F6E1-42EC-4078-A684-05DE93E5F49C}" destId="{A8E87214-F660-4C01-B921-4170D6BA41DE}" srcOrd="0" destOrd="0" presId="urn:microsoft.com/office/officeart/2008/layout/SquareAccentList"/>
    <dgm:cxn modelId="{AAD0F4B0-F906-46F7-963D-4287F84E7BC6}" type="presOf" srcId="{C636ADB2-B402-48EF-A784-AF8A4FB31F31}" destId="{C999D52A-7F16-44A3-B681-16C51C820A65}" srcOrd="0" destOrd="0" presId="urn:microsoft.com/office/officeart/2008/layout/SquareAccentList"/>
    <dgm:cxn modelId="{17FE69F8-A80D-4DA5-80D0-5A44814A36B1}" type="presParOf" srcId="{C999D52A-7F16-44A3-B681-16C51C820A65}" destId="{5C0F680C-E67A-47F0-BAB3-872A2582AC8F}" srcOrd="0" destOrd="0" presId="urn:microsoft.com/office/officeart/2008/layout/SquareAccentList"/>
    <dgm:cxn modelId="{A99A5BCB-CEDE-4C47-9A7D-3810DC3C6D74}" type="presParOf" srcId="{5C0F680C-E67A-47F0-BAB3-872A2582AC8F}" destId="{71FEE0F4-342B-4151-AB71-32BEFC0AED45}" srcOrd="0" destOrd="0" presId="urn:microsoft.com/office/officeart/2008/layout/SquareAccentList"/>
    <dgm:cxn modelId="{F5049103-65C1-4DF2-942D-706931989C2E}" type="presParOf" srcId="{71FEE0F4-342B-4151-AB71-32BEFC0AED45}" destId="{A8C3AC97-A44F-4325-B87A-3E4D597933C7}" srcOrd="0" destOrd="0" presId="urn:microsoft.com/office/officeart/2008/layout/SquareAccentList"/>
    <dgm:cxn modelId="{93B230D9-BA5B-497B-A30D-4E1A319A6F9F}" type="presParOf" srcId="{71FEE0F4-342B-4151-AB71-32BEFC0AED45}" destId="{6C3DE640-3091-436B-827C-A0981904B702}" srcOrd="1" destOrd="0" presId="urn:microsoft.com/office/officeart/2008/layout/SquareAccentList"/>
    <dgm:cxn modelId="{BB0E682E-B82F-4B91-B803-805B570436A3}" type="presParOf" srcId="{71FEE0F4-342B-4151-AB71-32BEFC0AED45}" destId="{2906E391-4EF6-4F32-8520-5B43AF91053F}" srcOrd="2" destOrd="0" presId="urn:microsoft.com/office/officeart/2008/layout/SquareAccentList"/>
    <dgm:cxn modelId="{4E835E78-8227-4FA8-A881-8FA1B85DEA37}" type="presParOf" srcId="{5C0F680C-E67A-47F0-BAB3-872A2582AC8F}" destId="{FA0693C2-CDD3-4FCD-9267-EBA14327C4D6}" srcOrd="1" destOrd="0" presId="urn:microsoft.com/office/officeart/2008/layout/SquareAccentList"/>
    <dgm:cxn modelId="{DE6844E2-E9C1-4F09-B1E2-195C03AF6891}" type="presParOf" srcId="{FA0693C2-CDD3-4FCD-9267-EBA14327C4D6}" destId="{DB474D90-293A-482E-921D-455C79284898}" srcOrd="0" destOrd="0" presId="urn:microsoft.com/office/officeart/2008/layout/SquareAccentList"/>
    <dgm:cxn modelId="{FFEA909D-623B-43E4-890E-ABB3E5111981}" type="presParOf" srcId="{DB474D90-293A-482E-921D-455C79284898}" destId="{46A2397F-525C-4A8A-9121-43043B80BE89}" srcOrd="0" destOrd="0" presId="urn:microsoft.com/office/officeart/2008/layout/SquareAccentList"/>
    <dgm:cxn modelId="{2C11D54D-C72A-4404-B726-9C81F6F904F4}" type="presParOf" srcId="{DB474D90-293A-482E-921D-455C79284898}" destId="{E5E6C342-BE92-4FB8-B4EA-BA81AC37BF43}" srcOrd="1" destOrd="0" presId="urn:microsoft.com/office/officeart/2008/layout/SquareAccentList"/>
    <dgm:cxn modelId="{27090C4D-3175-4049-A82E-09E1CE4AA72C}" type="presParOf" srcId="{FA0693C2-CDD3-4FCD-9267-EBA14327C4D6}" destId="{6B0AB471-B0E4-4D30-A64D-31F4A56C05D8}" srcOrd="1" destOrd="0" presId="urn:microsoft.com/office/officeart/2008/layout/SquareAccentList"/>
    <dgm:cxn modelId="{2F6A68E3-0E5F-4DAB-A0B6-8980AA7245E6}" type="presParOf" srcId="{6B0AB471-B0E4-4D30-A64D-31F4A56C05D8}" destId="{4B49C8C6-F14B-4906-961A-A14FFAA7E09A}" srcOrd="0" destOrd="0" presId="urn:microsoft.com/office/officeart/2008/layout/SquareAccentList"/>
    <dgm:cxn modelId="{DF2DF027-D265-4A64-9B3F-278DA726A8AB}" type="presParOf" srcId="{6B0AB471-B0E4-4D30-A64D-31F4A56C05D8}" destId="{494EAF35-DA54-4725-96EA-99237D2E2EE1}" srcOrd="1" destOrd="0" presId="urn:microsoft.com/office/officeart/2008/layout/SquareAccentList"/>
    <dgm:cxn modelId="{47711AE9-F3B4-4B5E-98D9-5E842768B1BA}" type="presParOf" srcId="{FA0693C2-CDD3-4FCD-9267-EBA14327C4D6}" destId="{8C6E9922-1B7D-4DA8-B8E6-55A2730FB3C0}" srcOrd="2" destOrd="0" presId="urn:microsoft.com/office/officeart/2008/layout/SquareAccentList"/>
    <dgm:cxn modelId="{1EC97385-4B3B-4D35-AFCC-FA67219A68BD}" type="presParOf" srcId="{8C6E9922-1B7D-4DA8-B8E6-55A2730FB3C0}" destId="{8B574B75-575F-4496-8292-A0F5B9212C6A}" srcOrd="0" destOrd="0" presId="urn:microsoft.com/office/officeart/2008/layout/SquareAccentList"/>
    <dgm:cxn modelId="{BC79C377-62AC-42D9-8633-81C664CF588C}" type="presParOf" srcId="{8C6E9922-1B7D-4DA8-B8E6-55A2730FB3C0}" destId="{0D7399AE-0455-4702-A435-48607B1FB09C}" srcOrd="1" destOrd="0" presId="urn:microsoft.com/office/officeart/2008/layout/SquareAccentList"/>
    <dgm:cxn modelId="{3F0E4138-754B-4CA5-A206-A45ED97DAB66}" type="presParOf" srcId="{FA0693C2-CDD3-4FCD-9267-EBA14327C4D6}" destId="{691A6AD9-CCCD-475D-BB8E-F572E8C5D071}" srcOrd="3" destOrd="0" presId="urn:microsoft.com/office/officeart/2008/layout/SquareAccentList"/>
    <dgm:cxn modelId="{CF5D5E2C-1F95-4C08-B5C8-558E05EB7548}" type="presParOf" srcId="{691A6AD9-CCCD-475D-BB8E-F572E8C5D071}" destId="{1529FD3B-6B01-4AB1-8A97-27AF2562DAA6}" srcOrd="0" destOrd="0" presId="urn:microsoft.com/office/officeart/2008/layout/SquareAccentList"/>
    <dgm:cxn modelId="{C8030E75-5A01-4DA7-8B44-DC6C022309C9}" type="presParOf" srcId="{691A6AD9-CCCD-475D-BB8E-F572E8C5D071}" destId="{75F5D0CC-563D-4085-BB28-4F781C9E54EB}" srcOrd="1" destOrd="0" presId="urn:microsoft.com/office/officeart/2008/layout/SquareAccentList"/>
    <dgm:cxn modelId="{EA5B5C07-2B98-46B1-8221-4A07E7CDFC4D}" type="presParOf" srcId="{FA0693C2-CDD3-4FCD-9267-EBA14327C4D6}" destId="{55554347-4408-441D-AD3C-A50A839ECA29}" srcOrd="4" destOrd="0" presId="urn:microsoft.com/office/officeart/2008/layout/SquareAccentList"/>
    <dgm:cxn modelId="{8942EF52-5EEC-42D9-B5BF-30DE806300E2}" type="presParOf" srcId="{55554347-4408-441D-AD3C-A50A839ECA29}" destId="{EFABB4C3-AA2D-4B98-AE63-F26D20447230}" srcOrd="0" destOrd="0" presId="urn:microsoft.com/office/officeart/2008/layout/SquareAccentList"/>
    <dgm:cxn modelId="{60C78374-8BBB-468C-9BB8-D6BCA409E0BC}" type="presParOf" srcId="{55554347-4408-441D-AD3C-A50A839ECA29}" destId="{B9B08141-6B0C-4684-BB46-5A9070AC060B}" srcOrd="1" destOrd="0" presId="urn:microsoft.com/office/officeart/2008/layout/SquareAccentList"/>
    <dgm:cxn modelId="{5C4EC6FC-7678-4173-B8A6-105D86BC6173}" type="presParOf" srcId="{C999D52A-7F16-44A3-B681-16C51C820A65}" destId="{D2CDDB2E-023A-4F28-B382-DA0C5B8DBC26}" srcOrd="1" destOrd="0" presId="urn:microsoft.com/office/officeart/2008/layout/SquareAccentList"/>
    <dgm:cxn modelId="{092F0256-2632-4A00-BC3F-33E7DB5F942D}" type="presParOf" srcId="{D2CDDB2E-023A-4F28-B382-DA0C5B8DBC26}" destId="{50A94366-3849-4D8C-8173-09CD24F34768}" srcOrd="0" destOrd="0" presId="urn:microsoft.com/office/officeart/2008/layout/SquareAccentList"/>
    <dgm:cxn modelId="{7FB1C64C-1A3E-4F37-8929-F1BD290BF76B}" type="presParOf" srcId="{50A94366-3849-4D8C-8173-09CD24F34768}" destId="{D5155328-1D51-4780-A823-F2C8FA489338}" srcOrd="0" destOrd="0" presId="urn:microsoft.com/office/officeart/2008/layout/SquareAccentList"/>
    <dgm:cxn modelId="{385B4939-E424-4C7E-A18C-4FC7DC433896}" type="presParOf" srcId="{50A94366-3849-4D8C-8173-09CD24F34768}" destId="{8509E8EF-EABD-476C-8595-B3B325706A36}" srcOrd="1" destOrd="0" presId="urn:microsoft.com/office/officeart/2008/layout/SquareAccentList"/>
    <dgm:cxn modelId="{5CFF2907-2F48-4098-A570-9960BD3EFF55}" type="presParOf" srcId="{50A94366-3849-4D8C-8173-09CD24F34768}" destId="{A8E87214-F660-4C01-B921-4170D6BA41DE}" srcOrd="2" destOrd="0" presId="urn:microsoft.com/office/officeart/2008/layout/SquareAccentList"/>
    <dgm:cxn modelId="{26C7D46B-56BD-49C5-A415-C81FE58DF3CC}" type="presParOf" srcId="{D2CDDB2E-023A-4F28-B382-DA0C5B8DBC26}" destId="{A67748A9-D347-4834-9189-79FA2DE50707}" srcOrd="1" destOrd="0" presId="urn:microsoft.com/office/officeart/2008/layout/SquareAccentList"/>
    <dgm:cxn modelId="{EE5623B1-8FF1-46FC-98D6-21E658106ED6}" type="presParOf" srcId="{A67748A9-D347-4834-9189-79FA2DE50707}" destId="{D38420FB-AA52-49FB-93F9-4DC6F843BF97}" srcOrd="0" destOrd="0" presId="urn:microsoft.com/office/officeart/2008/layout/SquareAccentList"/>
    <dgm:cxn modelId="{BB7DBDDF-78BE-4888-BDEE-7012C9B98559}" type="presParOf" srcId="{D38420FB-AA52-49FB-93F9-4DC6F843BF97}" destId="{4CC8CE10-E4D6-47BA-9C6E-65C2F77A771A}" srcOrd="0" destOrd="0" presId="urn:microsoft.com/office/officeart/2008/layout/SquareAccentList"/>
    <dgm:cxn modelId="{9D9594D2-7F38-4828-90F0-F29F8B3E74EA}" type="presParOf" srcId="{D38420FB-AA52-49FB-93F9-4DC6F843BF97}" destId="{37CEC270-0D78-4B79-8BAB-957ADB0788DA}" srcOrd="1" destOrd="0" presId="urn:microsoft.com/office/officeart/2008/layout/SquareAccentList"/>
    <dgm:cxn modelId="{C3A02463-6AD0-4777-AE45-0551260061F7}" type="presParOf" srcId="{A67748A9-D347-4834-9189-79FA2DE50707}" destId="{89471C3D-CFE5-49B5-8F15-A14084B2FE7B}" srcOrd="1" destOrd="0" presId="urn:microsoft.com/office/officeart/2008/layout/SquareAccentList"/>
    <dgm:cxn modelId="{4B5CD167-6951-4F96-8BC5-65B08A8EE531}" type="presParOf" srcId="{89471C3D-CFE5-49B5-8F15-A14084B2FE7B}" destId="{20CB66B9-8375-4C24-BB9E-92125FA4F7B0}" srcOrd="0" destOrd="0" presId="urn:microsoft.com/office/officeart/2008/layout/SquareAccentList"/>
    <dgm:cxn modelId="{6EF07207-A40A-4CED-B30E-F957B047C22A}" type="presParOf" srcId="{89471C3D-CFE5-49B5-8F15-A14084B2FE7B}" destId="{E4556FE5-4761-47EF-9E57-F4A71BE0BD00}" srcOrd="1" destOrd="0" presId="urn:microsoft.com/office/officeart/2008/layout/SquareAccentList"/>
    <dgm:cxn modelId="{859BC79E-C6B6-4395-BFD2-F5A03CF41A49}" type="presParOf" srcId="{A67748A9-D347-4834-9189-79FA2DE50707}" destId="{CDDE8175-8766-418D-9E5A-5CC3D3BF30CB}" srcOrd="2" destOrd="0" presId="urn:microsoft.com/office/officeart/2008/layout/SquareAccentList"/>
    <dgm:cxn modelId="{65A23604-85CE-45AF-B00F-70F2D97B0588}" type="presParOf" srcId="{CDDE8175-8766-418D-9E5A-5CC3D3BF30CB}" destId="{D1BE2D66-4645-4045-B3BB-A950B800E26C}" srcOrd="0" destOrd="0" presId="urn:microsoft.com/office/officeart/2008/layout/SquareAccentList"/>
    <dgm:cxn modelId="{70CD5658-A9B5-46B8-B08A-A81C979398B7}" type="presParOf" srcId="{CDDE8175-8766-418D-9E5A-5CC3D3BF30CB}" destId="{CC770DA0-391C-4CC0-AF9B-1A3ACA7B13B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88FDD7B-B2EA-4427-B888-FD98CFAF1922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4C99E18-F1D2-4020-8A6A-B9596BC9726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індивідуальні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00B9611-6EA7-4A40-9506-5396ED25AB87}" type="parTrans" cxnId="{EF40019C-E59E-4897-BC26-FC3C2C9B7FE2}">
      <dgm:prSet/>
      <dgm:spPr/>
      <dgm:t>
        <a:bodyPr/>
        <a:lstStyle/>
        <a:p>
          <a:endParaRPr lang="ru-RU"/>
        </a:p>
      </dgm:t>
    </dgm:pt>
    <dgm:pt modelId="{F03F3C30-80EA-4DDE-9F5F-2833298CCF02}" type="sibTrans" cxnId="{EF40019C-E59E-4897-BC26-FC3C2C9B7FE2}">
      <dgm:prSet/>
      <dgm:spPr/>
      <dgm:t>
        <a:bodyPr/>
        <a:lstStyle/>
        <a:p>
          <a:endParaRPr lang="ru-RU"/>
        </a:p>
      </dgm:t>
    </dgm:pt>
    <dgm:pt modelId="{6F9AF1DA-5023-468A-BC57-A207C740185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певного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набору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навичок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медичне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обслуговування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FE233F-04D0-4A7A-8943-E78CF1F436EA}" type="parTrans" cxnId="{D6AA2C5A-A68C-4120-B6C3-6D8BE29CA909}">
      <dgm:prSet/>
      <dgm:spPr/>
      <dgm:t>
        <a:bodyPr/>
        <a:lstStyle/>
        <a:p>
          <a:endParaRPr lang="ru-RU"/>
        </a:p>
      </dgm:t>
    </dgm:pt>
    <dgm:pt modelId="{105CFF45-5493-43CD-A88E-DB83B179BC4D}" type="sibTrans" cxnId="{D6AA2C5A-A68C-4120-B6C3-6D8BE29CA909}">
      <dgm:prSet/>
      <dgm:spPr/>
      <dgm:t>
        <a:bodyPr/>
        <a:lstStyle/>
        <a:p>
          <a:endParaRPr lang="ru-RU"/>
        </a:p>
      </dgm:t>
    </dgm:pt>
    <dgm:pt modelId="{B322E3A0-2863-4E7B-94E5-76C24537C84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сімейні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05F80B-8DD6-4A86-954A-98A1A7BA3B93}" type="parTrans" cxnId="{69F68488-0402-4FD3-A5B4-61BD511F8689}">
      <dgm:prSet/>
      <dgm:spPr/>
      <dgm:t>
        <a:bodyPr/>
        <a:lstStyle/>
        <a:p>
          <a:endParaRPr lang="ru-RU"/>
        </a:p>
      </dgm:t>
    </dgm:pt>
    <dgm:pt modelId="{4D1F0720-0A41-4E70-B45E-BA5AE244DA30}" type="sibTrans" cxnId="{69F68488-0402-4FD3-A5B4-61BD511F8689}">
      <dgm:prSet/>
      <dgm:spPr/>
      <dgm:t>
        <a:bodyPr/>
        <a:lstStyle/>
        <a:p>
          <a:endParaRPr lang="ru-RU"/>
        </a:p>
      </dgm:t>
    </dgm:pt>
    <dgm:pt modelId="{60FD2FC6-BD18-4C37-85F4-95BA80693CC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виховання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навчання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дітей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C0EA2F-6663-4B17-BCD1-5E083DE9AA08}" type="parTrans" cxnId="{C21053F1-2279-4457-B683-7D2F4AD6E49D}">
      <dgm:prSet/>
      <dgm:spPr/>
      <dgm:t>
        <a:bodyPr/>
        <a:lstStyle/>
        <a:p>
          <a:endParaRPr lang="ru-RU"/>
        </a:p>
      </dgm:t>
    </dgm:pt>
    <dgm:pt modelId="{4D80D770-95E3-4528-B058-8FE7AE4F2878}" type="sibTrans" cxnId="{C21053F1-2279-4457-B683-7D2F4AD6E49D}">
      <dgm:prSet/>
      <dgm:spPr/>
      <dgm:t>
        <a:bodyPr/>
        <a:lstStyle/>
        <a:p>
          <a:endParaRPr lang="ru-RU"/>
        </a:p>
      </dgm:t>
    </dgm:pt>
    <dgm:pt modelId="{5DC3A8DC-C30A-48E8-B502-36373DFD261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організаційні</a:t>
          </a:r>
          <a:endParaRPr lang="ru-RU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F40FAE-2321-4608-BC91-08A63F2AE078}" type="parTrans" cxnId="{249D0F3B-AAD3-40C8-BA0E-D2747F8AE023}">
      <dgm:prSet/>
      <dgm:spPr/>
      <dgm:t>
        <a:bodyPr/>
        <a:lstStyle/>
        <a:p>
          <a:endParaRPr lang="ru-RU"/>
        </a:p>
      </dgm:t>
    </dgm:pt>
    <dgm:pt modelId="{706CCFEA-A2A0-42FE-AD2B-8B1239621AA6}" type="sibTrans" cxnId="{249D0F3B-AAD3-40C8-BA0E-D2747F8AE023}">
      <dgm:prSet/>
      <dgm:spPr/>
      <dgm:t>
        <a:bodyPr/>
        <a:lstStyle/>
        <a:p>
          <a:endParaRPr lang="ru-RU"/>
        </a:p>
      </dgm:t>
    </dgm:pt>
    <dgm:pt modelId="{274A026C-6516-4504-9D40-F44BA5E837F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професійна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підготовка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підвищення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кваліфікації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працівників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FE5367F-B2F5-4614-8CC1-DABDDCB894D7}" type="parTrans" cxnId="{C9A4DDB0-F27A-473E-9E35-9C54A697018D}">
      <dgm:prSet/>
      <dgm:spPr/>
      <dgm:t>
        <a:bodyPr/>
        <a:lstStyle/>
        <a:p>
          <a:endParaRPr lang="ru-RU"/>
        </a:p>
      </dgm:t>
    </dgm:pt>
    <dgm:pt modelId="{65BDE996-57A3-4006-AC5C-648D1A383E11}" type="sibTrans" cxnId="{C9A4DDB0-F27A-473E-9E35-9C54A697018D}">
      <dgm:prSet/>
      <dgm:spPr/>
      <dgm:t>
        <a:bodyPr/>
        <a:lstStyle/>
        <a:p>
          <a:endParaRPr lang="ru-RU"/>
        </a:p>
      </dgm:t>
    </dgm:pt>
    <dgm:pt modelId="{40182B8E-E77C-4695-8A5E-478EF6632EED}" type="pres">
      <dgm:prSet presAssocID="{588FDD7B-B2EA-4427-B888-FD98CFAF192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2C029D7-F58D-4B0E-B4E1-80B4219F2C7F}" type="pres">
      <dgm:prSet presAssocID="{588FDD7B-B2EA-4427-B888-FD98CFAF1922}" presName="Name1" presStyleCnt="0"/>
      <dgm:spPr/>
    </dgm:pt>
    <dgm:pt modelId="{1D288A87-1104-4F7B-ADC4-79A1D97EE65D}" type="pres">
      <dgm:prSet presAssocID="{588FDD7B-B2EA-4427-B888-FD98CFAF1922}" presName="cycle" presStyleCnt="0"/>
      <dgm:spPr/>
    </dgm:pt>
    <dgm:pt modelId="{CCF1580F-496B-4EC7-B760-354EB4F71DAE}" type="pres">
      <dgm:prSet presAssocID="{588FDD7B-B2EA-4427-B888-FD98CFAF1922}" presName="srcNode" presStyleLbl="node1" presStyleIdx="0" presStyleCnt="3"/>
      <dgm:spPr/>
    </dgm:pt>
    <dgm:pt modelId="{D6AC741B-4E1E-4F90-832F-5771B4766113}" type="pres">
      <dgm:prSet presAssocID="{588FDD7B-B2EA-4427-B888-FD98CFAF1922}" presName="conn" presStyleLbl="parChTrans1D2" presStyleIdx="0" presStyleCnt="1"/>
      <dgm:spPr/>
      <dgm:t>
        <a:bodyPr/>
        <a:lstStyle/>
        <a:p>
          <a:endParaRPr lang="ru-RU"/>
        </a:p>
      </dgm:t>
    </dgm:pt>
    <dgm:pt modelId="{B45A33E1-6FD0-4CC0-A6B4-52DF8B922958}" type="pres">
      <dgm:prSet presAssocID="{588FDD7B-B2EA-4427-B888-FD98CFAF1922}" presName="extraNode" presStyleLbl="node1" presStyleIdx="0" presStyleCnt="3"/>
      <dgm:spPr/>
    </dgm:pt>
    <dgm:pt modelId="{8D6B97A0-5998-46DC-9C73-3F7BECB29252}" type="pres">
      <dgm:prSet presAssocID="{588FDD7B-B2EA-4427-B888-FD98CFAF1922}" presName="dstNode" presStyleLbl="node1" presStyleIdx="0" presStyleCnt="3"/>
      <dgm:spPr/>
    </dgm:pt>
    <dgm:pt modelId="{FF66D08C-479C-4571-B3E9-9DCE245A1D72}" type="pres">
      <dgm:prSet presAssocID="{44C99E18-F1D2-4020-8A6A-B9596BC9726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760C5-207D-4484-80A9-0BE3FB30D23D}" type="pres">
      <dgm:prSet presAssocID="{44C99E18-F1D2-4020-8A6A-B9596BC9726E}" presName="accent_1" presStyleCnt="0"/>
      <dgm:spPr/>
    </dgm:pt>
    <dgm:pt modelId="{5D7FFAF9-C30D-4375-8F3C-019F91983E56}" type="pres">
      <dgm:prSet presAssocID="{44C99E18-F1D2-4020-8A6A-B9596BC9726E}" presName="accentRepeatNode" presStyleLbl="solidFgAcc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C12FCB3-0BF9-4657-A0EE-B6D543B82557}" type="pres">
      <dgm:prSet presAssocID="{B322E3A0-2863-4E7B-94E5-76C24537C841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B184F3-5E3B-4051-96F7-DC34FC6C3E2E}" type="pres">
      <dgm:prSet presAssocID="{B322E3A0-2863-4E7B-94E5-76C24537C841}" presName="accent_2" presStyleCnt="0"/>
      <dgm:spPr/>
    </dgm:pt>
    <dgm:pt modelId="{855A2291-7F78-47B0-A085-386B9ED4FC89}" type="pres">
      <dgm:prSet presAssocID="{B322E3A0-2863-4E7B-94E5-76C24537C841}" presName="accentRepeatNode" presStyleLbl="solidFgAcc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93221F6-9490-4F6B-B986-8DE181B283CA}" type="pres">
      <dgm:prSet presAssocID="{5DC3A8DC-C30A-48E8-B502-36373DFD261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CB27E3-5A9F-4328-994E-871555F882BB}" type="pres">
      <dgm:prSet presAssocID="{5DC3A8DC-C30A-48E8-B502-36373DFD261E}" presName="accent_3" presStyleCnt="0"/>
      <dgm:spPr/>
    </dgm:pt>
    <dgm:pt modelId="{FD05C164-6E21-46E9-9829-22190463DD95}" type="pres">
      <dgm:prSet presAssocID="{5DC3A8DC-C30A-48E8-B502-36373DFD261E}" presName="accentRepeatNode" presStyleLbl="solidFgAcc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B7CFA0E2-0D5E-4150-A9B9-EB1CA36A3183}" type="presOf" srcId="{44C99E18-F1D2-4020-8A6A-B9596BC9726E}" destId="{FF66D08C-479C-4571-B3E9-9DCE245A1D72}" srcOrd="0" destOrd="0" presId="urn:microsoft.com/office/officeart/2008/layout/VerticalCurvedList"/>
    <dgm:cxn modelId="{D6AA2C5A-A68C-4120-B6C3-6D8BE29CA909}" srcId="{44C99E18-F1D2-4020-8A6A-B9596BC9726E}" destId="{6F9AF1DA-5023-468A-BC57-A207C7401851}" srcOrd="0" destOrd="0" parTransId="{4FFE233F-04D0-4A7A-8943-E78CF1F436EA}" sibTransId="{105CFF45-5493-43CD-A88E-DB83B179BC4D}"/>
    <dgm:cxn modelId="{EF40019C-E59E-4897-BC26-FC3C2C9B7FE2}" srcId="{588FDD7B-B2EA-4427-B888-FD98CFAF1922}" destId="{44C99E18-F1D2-4020-8A6A-B9596BC9726E}" srcOrd="0" destOrd="0" parTransId="{D00B9611-6EA7-4A40-9506-5396ED25AB87}" sibTransId="{F03F3C30-80EA-4DDE-9F5F-2833298CCF02}"/>
    <dgm:cxn modelId="{3F1E0CC7-F91D-45C3-B8B4-24F5CB09085C}" type="presOf" srcId="{274A026C-6516-4504-9D40-F44BA5E837F7}" destId="{B93221F6-9490-4F6B-B986-8DE181B283CA}" srcOrd="0" destOrd="1" presId="urn:microsoft.com/office/officeart/2008/layout/VerticalCurvedList"/>
    <dgm:cxn modelId="{C21053F1-2279-4457-B683-7D2F4AD6E49D}" srcId="{B322E3A0-2863-4E7B-94E5-76C24537C841}" destId="{60FD2FC6-BD18-4C37-85F4-95BA80693CC2}" srcOrd="0" destOrd="0" parTransId="{F7C0EA2F-6663-4B17-BCD1-5E083DE9AA08}" sibTransId="{4D80D770-95E3-4528-B058-8FE7AE4F2878}"/>
    <dgm:cxn modelId="{5F2BB489-FB52-4223-869E-D01C86DDC4BD}" type="presOf" srcId="{105CFF45-5493-43CD-A88E-DB83B179BC4D}" destId="{D6AC741B-4E1E-4F90-832F-5771B4766113}" srcOrd="0" destOrd="0" presId="urn:microsoft.com/office/officeart/2008/layout/VerticalCurvedList"/>
    <dgm:cxn modelId="{3A208664-0287-40E0-8C4C-C9F8F002E24F}" type="presOf" srcId="{5DC3A8DC-C30A-48E8-B502-36373DFD261E}" destId="{B93221F6-9490-4F6B-B986-8DE181B283CA}" srcOrd="0" destOrd="0" presId="urn:microsoft.com/office/officeart/2008/layout/VerticalCurvedList"/>
    <dgm:cxn modelId="{EF8E69BF-77E0-4F4C-91C4-71F17C4393E6}" type="presOf" srcId="{6F9AF1DA-5023-468A-BC57-A207C7401851}" destId="{FF66D08C-479C-4571-B3E9-9DCE245A1D72}" srcOrd="0" destOrd="1" presId="urn:microsoft.com/office/officeart/2008/layout/VerticalCurvedList"/>
    <dgm:cxn modelId="{69F68488-0402-4FD3-A5B4-61BD511F8689}" srcId="{588FDD7B-B2EA-4427-B888-FD98CFAF1922}" destId="{B322E3A0-2863-4E7B-94E5-76C24537C841}" srcOrd="1" destOrd="0" parTransId="{9D05F80B-8DD6-4A86-954A-98A1A7BA3B93}" sibTransId="{4D1F0720-0A41-4E70-B45E-BA5AE244DA30}"/>
    <dgm:cxn modelId="{249D0F3B-AAD3-40C8-BA0E-D2747F8AE023}" srcId="{588FDD7B-B2EA-4427-B888-FD98CFAF1922}" destId="{5DC3A8DC-C30A-48E8-B502-36373DFD261E}" srcOrd="2" destOrd="0" parTransId="{74F40FAE-2321-4608-BC91-08A63F2AE078}" sibTransId="{706CCFEA-A2A0-42FE-AD2B-8B1239621AA6}"/>
    <dgm:cxn modelId="{C9A4DDB0-F27A-473E-9E35-9C54A697018D}" srcId="{5DC3A8DC-C30A-48E8-B502-36373DFD261E}" destId="{274A026C-6516-4504-9D40-F44BA5E837F7}" srcOrd="0" destOrd="0" parTransId="{EFE5367F-B2F5-4614-8CC1-DABDDCB894D7}" sibTransId="{65BDE996-57A3-4006-AC5C-648D1A383E11}"/>
    <dgm:cxn modelId="{B69C02E4-FBD5-4489-AEBA-A88014D99915}" type="presOf" srcId="{B322E3A0-2863-4E7B-94E5-76C24537C841}" destId="{6C12FCB3-0BF9-4657-A0EE-B6D543B82557}" srcOrd="0" destOrd="0" presId="urn:microsoft.com/office/officeart/2008/layout/VerticalCurvedList"/>
    <dgm:cxn modelId="{E5210A7B-D36F-4506-89C2-3346B387C09B}" type="presOf" srcId="{60FD2FC6-BD18-4C37-85F4-95BA80693CC2}" destId="{6C12FCB3-0BF9-4657-A0EE-B6D543B82557}" srcOrd="0" destOrd="1" presId="urn:microsoft.com/office/officeart/2008/layout/VerticalCurvedList"/>
    <dgm:cxn modelId="{6314B376-5D28-4AF1-8C15-062F88AF4A58}" type="presOf" srcId="{588FDD7B-B2EA-4427-B888-FD98CFAF1922}" destId="{40182B8E-E77C-4695-8A5E-478EF6632EED}" srcOrd="0" destOrd="0" presId="urn:microsoft.com/office/officeart/2008/layout/VerticalCurvedList"/>
    <dgm:cxn modelId="{4FEB2B5F-ACEF-4EBC-8B8A-30FCBFE1FCDC}" type="presParOf" srcId="{40182B8E-E77C-4695-8A5E-478EF6632EED}" destId="{C2C029D7-F58D-4B0E-B4E1-80B4219F2C7F}" srcOrd="0" destOrd="0" presId="urn:microsoft.com/office/officeart/2008/layout/VerticalCurvedList"/>
    <dgm:cxn modelId="{E4B0D301-CD48-4A50-98DF-B2A7EF5B90E3}" type="presParOf" srcId="{C2C029D7-F58D-4B0E-B4E1-80B4219F2C7F}" destId="{1D288A87-1104-4F7B-ADC4-79A1D97EE65D}" srcOrd="0" destOrd="0" presId="urn:microsoft.com/office/officeart/2008/layout/VerticalCurvedList"/>
    <dgm:cxn modelId="{A6E11CE7-2ADC-4C8A-A1D2-10DE71D59CEC}" type="presParOf" srcId="{1D288A87-1104-4F7B-ADC4-79A1D97EE65D}" destId="{CCF1580F-496B-4EC7-B760-354EB4F71DAE}" srcOrd="0" destOrd="0" presId="urn:microsoft.com/office/officeart/2008/layout/VerticalCurvedList"/>
    <dgm:cxn modelId="{E7A687FF-B438-4D6F-8ADA-463049D64D59}" type="presParOf" srcId="{1D288A87-1104-4F7B-ADC4-79A1D97EE65D}" destId="{D6AC741B-4E1E-4F90-832F-5771B4766113}" srcOrd="1" destOrd="0" presId="urn:microsoft.com/office/officeart/2008/layout/VerticalCurvedList"/>
    <dgm:cxn modelId="{19CE960D-69C4-4ED5-9972-05CE76824D06}" type="presParOf" srcId="{1D288A87-1104-4F7B-ADC4-79A1D97EE65D}" destId="{B45A33E1-6FD0-4CC0-A6B4-52DF8B922958}" srcOrd="2" destOrd="0" presId="urn:microsoft.com/office/officeart/2008/layout/VerticalCurvedList"/>
    <dgm:cxn modelId="{E915DA05-0612-4BA4-B935-E9382B7CDEAB}" type="presParOf" srcId="{1D288A87-1104-4F7B-ADC4-79A1D97EE65D}" destId="{8D6B97A0-5998-46DC-9C73-3F7BECB29252}" srcOrd="3" destOrd="0" presId="urn:microsoft.com/office/officeart/2008/layout/VerticalCurvedList"/>
    <dgm:cxn modelId="{1CBE9421-C730-4A29-9120-9A12695EF445}" type="presParOf" srcId="{C2C029D7-F58D-4B0E-B4E1-80B4219F2C7F}" destId="{FF66D08C-479C-4571-B3E9-9DCE245A1D72}" srcOrd="1" destOrd="0" presId="urn:microsoft.com/office/officeart/2008/layout/VerticalCurvedList"/>
    <dgm:cxn modelId="{699615BE-195E-49E1-882B-C612461B357D}" type="presParOf" srcId="{C2C029D7-F58D-4B0E-B4E1-80B4219F2C7F}" destId="{2EC760C5-207D-4484-80A9-0BE3FB30D23D}" srcOrd="2" destOrd="0" presId="urn:microsoft.com/office/officeart/2008/layout/VerticalCurvedList"/>
    <dgm:cxn modelId="{999F792A-3B8C-4706-99FE-C6EF2C0E6E7B}" type="presParOf" srcId="{2EC760C5-207D-4484-80A9-0BE3FB30D23D}" destId="{5D7FFAF9-C30D-4375-8F3C-019F91983E56}" srcOrd="0" destOrd="0" presId="urn:microsoft.com/office/officeart/2008/layout/VerticalCurvedList"/>
    <dgm:cxn modelId="{315F953A-1C6D-48C2-8260-E1DEC5369928}" type="presParOf" srcId="{C2C029D7-F58D-4B0E-B4E1-80B4219F2C7F}" destId="{6C12FCB3-0BF9-4657-A0EE-B6D543B82557}" srcOrd="3" destOrd="0" presId="urn:microsoft.com/office/officeart/2008/layout/VerticalCurvedList"/>
    <dgm:cxn modelId="{20AACF0C-7465-4915-9A89-D92818F052A6}" type="presParOf" srcId="{C2C029D7-F58D-4B0E-B4E1-80B4219F2C7F}" destId="{6EB184F3-5E3B-4051-96F7-DC34FC6C3E2E}" srcOrd="4" destOrd="0" presId="urn:microsoft.com/office/officeart/2008/layout/VerticalCurvedList"/>
    <dgm:cxn modelId="{93E6BFBC-0C8D-47F9-BC55-A7EF5635EAB1}" type="presParOf" srcId="{6EB184F3-5E3B-4051-96F7-DC34FC6C3E2E}" destId="{855A2291-7F78-47B0-A085-386B9ED4FC89}" srcOrd="0" destOrd="0" presId="urn:microsoft.com/office/officeart/2008/layout/VerticalCurvedList"/>
    <dgm:cxn modelId="{D4125CC9-2846-4F06-8626-F5208CC7456C}" type="presParOf" srcId="{C2C029D7-F58D-4B0E-B4E1-80B4219F2C7F}" destId="{B93221F6-9490-4F6B-B986-8DE181B283CA}" srcOrd="5" destOrd="0" presId="urn:microsoft.com/office/officeart/2008/layout/VerticalCurvedList"/>
    <dgm:cxn modelId="{9FC59759-6CF9-4150-9D14-BAB8F83A4C9E}" type="presParOf" srcId="{C2C029D7-F58D-4B0E-B4E1-80B4219F2C7F}" destId="{08CB27E3-5A9F-4328-994E-871555F882BB}" srcOrd="6" destOrd="0" presId="urn:microsoft.com/office/officeart/2008/layout/VerticalCurvedList"/>
    <dgm:cxn modelId="{7536AA1D-00F3-4087-A014-0B6EEF99EF72}" type="presParOf" srcId="{08CB27E3-5A9F-4328-994E-871555F882BB}" destId="{FD05C164-6E21-46E9-9829-22190463DD9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0E1EC2-B3CC-4D9D-86A6-6CEE51BA4725}" type="doc">
      <dgm:prSet loTypeId="urn:microsoft.com/office/officeart/2008/layout/PictureStrips" loCatId="list" qsTypeId="urn:microsoft.com/office/officeart/2005/8/quickstyle/simple1" qsCatId="simple" csTypeId="urn:microsoft.com/office/officeart/2005/8/colors/accent0_2" csCatId="mainScheme" phldr="1"/>
      <dgm:spPr/>
    </dgm:pt>
    <dgm:pt modelId="{8B0060D1-9447-4194-8280-2F2E34042391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400" b="1" i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b="1" i="1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вузькому</a:t>
          </a:r>
          <a:r>
            <a:rPr lang="ru-RU" sz="2400" b="1" i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1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сенсі</a:t>
          </a:r>
          <a:r>
            <a:rPr lang="ru-RU" sz="2400" b="1" i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ru-RU" sz="2400" b="1" i="1" dirty="0" smtClean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000" b="0" dirty="0" err="1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інтелект</a:t>
          </a:r>
          <a:r>
            <a:rPr lang="ru-RU" sz="2000" b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,  </a:t>
          </a:r>
          <a:r>
            <a:rPr lang="ru-RU" sz="2000" b="0" dirty="0" err="1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здоров'я</a:t>
          </a:r>
          <a:r>
            <a:rPr lang="ru-RU" sz="2000" b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, 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умінь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навичок</a:t>
          </a:r>
          <a:endParaRPr lang="ru-RU" sz="2000" b="0" dirty="0" smtClean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використовуються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різноманітних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потреб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42B876-E8E3-46B9-82E7-37AF6FFFA583}" type="parTrans" cxnId="{4BD73E8D-748C-4CF1-8246-1E6415948C58}">
      <dgm:prSet/>
      <dgm:spPr/>
      <dgm:t>
        <a:bodyPr/>
        <a:lstStyle/>
        <a:p>
          <a:endParaRPr lang="ru-RU"/>
        </a:p>
      </dgm:t>
    </dgm:pt>
    <dgm:pt modelId="{DF02D8A0-ECBC-41E4-8409-218F653AB67B}" type="sibTrans" cxnId="{4BD73E8D-748C-4CF1-8246-1E6415948C58}">
      <dgm:prSet/>
      <dgm:spPr/>
      <dgm:t>
        <a:bodyPr/>
        <a:lstStyle/>
        <a:p>
          <a:endParaRPr lang="ru-RU"/>
        </a:p>
      </dgm:t>
    </dgm:pt>
    <dgm:pt modelId="{9B8DB3DC-A7B1-4592-BD9B-0B94BF813306}" type="pres">
      <dgm:prSet presAssocID="{260E1EC2-B3CC-4D9D-86A6-6CEE51BA4725}" presName="Name0" presStyleCnt="0">
        <dgm:presLayoutVars>
          <dgm:dir/>
          <dgm:resizeHandles val="exact"/>
        </dgm:presLayoutVars>
      </dgm:prSet>
      <dgm:spPr/>
    </dgm:pt>
    <dgm:pt modelId="{47010B98-AF45-44A3-8DF2-8F0BDC653097}" type="pres">
      <dgm:prSet presAssocID="{8B0060D1-9447-4194-8280-2F2E34042391}" presName="composite" presStyleCnt="0"/>
      <dgm:spPr/>
    </dgm:pt>
    <dgm:pt modelId="{76C1BB2A-41E3-4C32-81A4-C16D09EAC720}" type="pres">
      <dgm:prSet presAssocID="{8B0060D1-9447-4194-8280-2F2E34042391}" presName="rect1" presStyleLbl="tr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E2824-6970-49D5-8729-0405C5F30B1B}" type="pres">
      <dgm:prSet presAssocID="{8B0060D1-9447-4194-8280-2F2E34042391}" presName="rect2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6A6C947B-1C39-4DFA-A5FF-FBF2B0B6F79C}" type="presOf" srcId="{260E1EC2-B3CC-4D9D-86A6-6CEE51BA4725}" destId="{9B8DB3DC-A7B1-4592-BD9B-0B94BF813306}" srcOrd="0" destOrd="0" presId="urn:microsoft.com/office/officeart/2008/layout/PictureStrips"/>
    <dgm:cxn modelId="{BCB3A92A-E119-4C63-A699-810886CFBE1F}" type="presOf" srcId="{8B0060D1-9447-4194-8280-2F2E34042391}" destId="{76C1BB2A-41E3-4C32-81A4-C16D09EAC720}" srcOrd="0" destOrd="0" presId="urn:microsoft.com/office/officeart/2008/layout/PictureStrips"/>
    <dgm:cxn modelId="{4BD73E8D-748C-4CF1-8246-1E6415948C58}" srcId="{260E1EC2-B3CC-4D9D-86A6-6CEE51BA4725}" destId="{8B0060D1-9447-4194-8280-2F2E34042391}" srcOrd="0" destOrd="0" parTransId="{0342B876-E8E3-46B9-82E7-37AF6FFFA583}" sibTransId="{DF02D8A0-ECBC-41E4-8409-218F653AB67B}"/>
    <dgm:cxn modelId="{F562ACC2-BAB8-4D2F-99A8-DD3629306ABB}" type="presParOf" srcId="{9B8DB3DC-A7B1-4592-BD9B-0B94BF813306}" destId="{47010B98-AF45-44A3-8DF2-8F0BDC653097}" srcOrd="0" destOrd="0" presId="urn:microsoft.com/office/officeart/2008/layout/PictureStrips"/>
    <dgm:cxn modelId="{4BEEB7BE-116E-4F45-BC49-429A413DFDDC}" type="presParOf" srcId="{47010B98-AF45-44A3-8DF2-8F0BDC653097}" destId="{76C1BB2A-41E3-4C32-81A4-C16D09EAC720}" srcOrd="0" destOrd="0" presId="urn:microsoft.com/office/officeart/2008/layout/PictureStrips"/>
    <dgm:cxn modelId="{0D27B165-D5D6-4DFA-92B0-DAE2FE54EA3D}" type="presParOf" srcId="{47010B98-AF45-44A3-8DF2-8F0BDC653097}" destId="{B73E2824-6970-49D5-8729-0405C5F30B1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84B5B6-D270-4B80-AB0C-3C11854A41C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</dgm:pt>
    <dgm:pt modelId="{4732684A-BE88-4783-AE1C-7E04A114FC1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людський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потенціал</a:t>
          </a:r>
          <a:endParaRPr kumimoji="1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56096556-2DE8-4A99-A51C-ED7BBA271466}" type="parTrans" cxnId="{CD6AF94C-5D1E-443E-9980-41ABC3603151}">
      <dgm:prSet/>
      <dgm:spPr/>
      <dgm:t>
        <a:bodyPr/>
        <a:lstStyle/>
        <a:p>
          <a:endParaRPr lang="ru-RU"/>
        </a:p>
      </dgm:t>
    </dgm:pt>
    <dgm:pt modelId="{B6353078-2328-43DF-8744-160F06798FF9}" type="sibTrans" cxnId="{CD6AF94C-5D1E-443E-9980-41ABC3603151}">
      <dgm:prSet/>
      <dgm:spPr/>
      <dgm:t>
        <a:bodyPr/>
        <a:lstStyle/>
        <a:p>
          <a:endParaRPr lang="ru-RU"/>
        </a:p>
      </dgm:t>
    </dgm:pt>
    <dgm:pt modelId="{80858516-C2B6-4591-A3F0-545295AB158A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вроджені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здібності</a:t>
          </a:r>
          <a:endParaRPr kumimoji="1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9D0312B-8CBA-4362-9A74-7F8A8AB7C9AB}" type="parTrans" cxnId="{46EBFA5C-EB09-4455-B18A-5F0702F8D00D}">
      <dgm:prSet/>
      <dgm:spPr/>
      <dgm:t>
        <a:bodyPr/>
        <a:lstStyle/>
        <a:p>
          <a:endParaRPr lang="ru-RU"/>
        </a:p>
      </dgm:t>
    </dgm:pt>
    <dgm:pt modelId="{7C24EF56-4167-4C86-B902-CFFBA5FBD19A}" type="sibTrans" cxnId="{46EBFA5C-EB09-4455-B18A-5F0702F8D00D}">
      <dgm:prSet/>
      <dgm:spPr/>
      <dgm:t>
        <a:bodyPr/>
        <a:lstStyle/>
        <a:p>
          <a:endParaRPr lang="ru-RU"/>
        </a:p>
      </dgm:t>
    </dgm:pt>
    <dgm:pt modelId="{923FCC04-3266-4C71-A319-91F4BA1806C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трудовий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потенціал</a:t>
          </a:r>
          <a:endParaRPr kumimoji="1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AD20AA2-F564-4A24-8113-395D80FE65C7}" type="parTrans" cxnId="{0EACDBA3-03E9-4471-8A5A-6C53772BBDE2}">
      <dgm:prSet/>
      <dgm:spPr/>
      <dgm:t>
        <a:bodyPr/>
        <a:lstStyle/>
        <a:p>
          <a:endParaRPr lang="ru-RU"/>
        </a:p>
      </dgm:t>
    </dgm:pt>
    <dgm:pt modelId="{37A88CBC-498E-4B5A-8957-7092FA6C4020}" type="sibTrans" cxnId="{0EACDBA3-03E9-4471-8A5A-6C53772BBDE2}">
      <dgm:prSet/>
      <dgm:spPr/>
      <dgm:t>
        <a:bodyPr/>
        <a:lstStyle/>
        <a:p>
          <a:endParaRPr lang="ru-RU"/>
        </a:p>
      </dgm:t>
    </dgm:pt>
    <dgm:pt modelId="{5A2B4983-639A-4684-BE9C-9C3B7D5F93F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вроджені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здібності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+ </a:t>
          </a: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набуті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знання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навички</a:t>
          </a:r>
          <a:endParaRPr kumimoji="1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B547C4A-CF75-48B5-AD63-617B274FF9D2}" type="parTrans" cxnId="{0C650D76-E005-4C5A-9ADB-D1AAF72B2C76}">
      <dgm:prSet/>
      <dgm:spPr/>
      <dgm:t>
        <a:bodyPr/>
        <a:lstStyle/>
        <a:p>
          <a:endParaRPr lang="ru-RU"/>
        </a:p>
      </dgm:t>
    </dgm:pt>
    <dgm:pt modelId="{999B1BC3-4669-4DAB-BD1C-5A2438FC103A}" type="sibTrans" cxnId="{0C650D76-E005-4C5A-9ADB-D1AAF72B2C76}">
      <dgm:prSet/>
      <dgm:spPr/>
      <dgm:t>
        <a:bodyPr/>
        <a:lstStyle/>
        <a:p>
          <a:endParaRPr lang="ru-RU"/>
        </a:p>
      </dgm:t>
    </dgm:pt>
    <dgm:pt modelId="{05279F3B-F058-410D-BE91-5FD7F72E45F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людський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капітал</a:t>
          </a:r>
          <a:endParaRPr kumimoji="1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7EDF0D9-A101-406D-9F3F-91B61648394B}" type="parTrans" cxnId="{44246FFA-D027-41E8-880E-E81885141921}">
      <dgm:prSet/>
      <dgm:spPr/>
      <dgm:t>
        <a:bodyPr/>
        <a:lstStyle/>
        <a:p>
          <a:endParaRPr lang="ru-RU"/>
        </a:p>
      </dgm:t>
    </dgm:pt>
    <dgm:pt modelId="{801FEF4F-6937-4B66-B84F-3DCCF5E53F42}" type="sibTrans" cxnId="{44246FFA-D027-41E8-880E-E81885141921}">
      <dgm:prSet/>
      <dgm:spPr/>
      <dgm:t>
        <a:bodyPr/>
        <a:lstStyle/>
        <a:p>
          <a:endParaRPr lang="ru-RU"/>
        </a:p>
      </dgm:t>
    </dgm:pt>
    <dgm:pt modelId="{BED8DBD8-10AF-44C8-A12B-04EC05251C7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реалізований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трудовий</a:t>
          </a:r>
          <a:r>
            <a:rPr kumimoji="1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потенціал</a:t>
          </a:r>
          <a:endParaRPr kumimoji="1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08A64D1-231D-4398-926E-04745E848F6E}" type="parTrans" cxnId="{3C8591F3-3F43-46B1-84C0-4DCA17078AFE}">
      <dgm:prSet/>
      <dgm:spPr/>
      <dgm:t>
        <a:bodyPr/>
        <a:lstStyle/>
        <a:p>
          <a:endParaRPr lang="ru-RU"/>
        </a:p>
      </dgm:t>
    </dgm:pt>
    <dgm:pt modelId="{0B602FBB-270B-4AF6-8187-DD540BCF5333}" type="sibTrans" cxnId="{3C8591F3-3F43-46B1-84C0-4DCA17078AFE}">
      <dgm:prSet/>
      <dgm:spPr/>
      <dgm:t>
        <a:bodyPr/>
        <a:lstStyle/>
        <a:p>
          <a:endParaRPr lang="ru-RU"/>
        </a:p>
      </dgm:t>
    </dgm:pt>
    <dgm:pt modelId="{57E9ACA3-2414-48F5-8627-03AAC9970511}" type="pres">
      <dgm:prSet presAssocID="{7E84B5B6-D270-4B80-AB0C-3C11854A41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6CFEFB-C607-4C53-9A4A-38642E5BF7B5}" type="pres">
      <dgm:prSet presAssocID="{4732684A-BE88-4783-AE1C-7E04A114FC10}" presName="hierRoot1" presStyleCnt="0"/>
      <dgm:spPr/>
    </dgm:pt>
    <dgm:pt modelId="{260A782F-E828-43B5-855E-AC351427C212}" type="pres">
      <dgm:prSet presAssocID="{4732684A-BE88-4783-AE1C-7E04A114FC10}" presName="composite" presStyleCnt="0"/>
      <dgm:spPr/>
    </dgm:pt>
    <dgm:pt modelId="{42B4EA2C-780D-448D-9187-325589DDC2C0}" type="pres">
      <dgm:prSet presAssocID="{4732684A-BE88-4783-AE1C-7E04A114FC10}" presName="background" presStyleLbl="node0" presStyleIdx="0" presStyleCnt="1"/>
      <dgm:spPr/>
    </dgm:pt>
    <dgm:pt modelId="{EB61557C-5B26-46C7-B3C1-CE1B1BD7E22B}" type="pres">
      <dgm:prSet presAssocID="{4732684A-BE88-4783-AE1C-7E04A114FC1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1AE016-B81F-463B-A544-E1C260D672D6}" type="pres">
      <dgm:prSet presAssocID="{4732684A-BE88-4783-AE1C-7E04A114FC10}" presName="hierChild2" presStyleCnt="0"/>
      <dgm:spPr/>
    </dgm:pt>
    <dgm:pt modelId="{5F7CD001-893A-456F-B8E2-89A5E356A6A7}" type="pres">
      <dgm:prSet presAssocID="{C9D0312B-8CBA-4362-9A74-7F8A8AB7C9AB}" presName="Name10" presStyleLbl="parChTrans1D2" presStyleIdx="0" presStyleCnt="3"/>
      <dgm:spPr/>
      <dgm:t>
        <a:bodyPr/>
        <a:lstStyle/>
        <a:p>
          <a:endParaRPr lang="ru-RU"/>
        </a:p>
      </dgm:t>
    </dgm:pt>
    <dgm:pt modelId="{E1D9EC14-EF5C-4BEC-84E8-3854FAFEC611}" type="pres">
      <dgm:prSet presAssocID="{80858516-C2B6-4591-A3F0-545295AB158A}" presName="hierRoot2" presStyleCnt="0"/>
      <dgm:spPr/>
    </dgm:pt>
    <dgm:pt modelId="{B88AFA06-A4CC-4BA3-8EEF-4D2C5C8C1BE2}" type="pres">
      <dgm:prSet presAssocID="{80858516-C2B6-4591-A3F0-545295AB158A}" presName="composite2" presStyleCnt="0"/>
      <dgm:spPr/>
    </dgm:pt>
    <dgm:pt modelId="{18FCCE43-AA51-4D21-840D-A0A87F7C3830}" type="pres">
      <dgm:prSet presAssocID="{80858516-C2B6-4591-A3F0-545295AB158A}" presName="background2" presStyleLbl="node2" presStyleIdx="0" presStyleCnt="3"/>
      <dgm:spPr/>
    </dgm:pt>
    <dgm:pt modelId="{42B52F9D-29E5-4163-9375-CC60AEFA792D}" type="pres">
      <dgm:prSet presAssocID="{80858516-C2B6-4591-A3F0-545295AB158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2564AD-BCE4-444B-8BE1-BB53BA03EFEF}" type="pres">
      <dgm:prSet presAssocID="{80858516-C2B6-4591-A3F0-545295AB158A}" presName="hierChild3" presStyleCnt="0"/>
      <dgm:spPr/>
    </dgm:pt>
    <dgm:pt modelId="{72719049-57ED-4F0B-AFF0-9E9CE43E99FE}" type="pres">
      <dgm:prSet presAssocID="{9AD20AA2-F564-4A24-8113-395D80FE65C7}" presName="Name10" presStyleLbl="parChTrans1D2" presStyleIdx="1" presStyleCnt="3"/>
      <dgm:spPr/>
      <dgm:t>
        <a:bodyPr/>
        <a:lstStyle/>
        <a:p>
          <a:endParaRPr lang="ru-RU"/>
        </a:p>
      </dgm:t>
    </dgm:pt>
    <dgm:pt modelId="{3F9F1A15-84F6-4266-BBA4-8A8D9EC00853}" type="pres">
      <dgm:prSet presAssocID="{923FCC04-3266-4C71-A319-91F4BA1806CA}" presName="hierRoot2" presStyleCnt="0"/>
      <dgm:spPr/>
    </dgm:pt>
    <dgm:pt modelId="{493E9E7D-DF7B-45EF-821A-F170013092FF}" type="pres">
      <dgm:prSet presAssocID="{923FCC04-3266-4C71-A319-91F4BA1806CA}" presName="composite2" presStyleCnt="0"/>
      <dgm:spPr/>
    </dgm:pt>
    <dgm:pt modelId="{8D9CC92A-1B6E-4BC7-AC3E-4401685232B2}" type="pres">
      <dgm:prSet presAssocID="{923FCC04-3266-4C71-A319-91F4BA1806CA}" presName="background2" presStyleLbl="node2" presStyleIdx="1" presStyleCnt="3"/>
      <dgm:spPr/>
    </dgm:pt>
    <dgm:pt modelId="{E4795129-777C-48B9-946D-DD3D3286DFFE}" type="pres">
      <dgm:prSet presAssocID="{923FCC04-3266-4C71-A319-91F4BA1806C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10F166-8BF8-4AE1-8835-A68B00908870}" type="pres">
      <dgm:prSet presAssocID="{923FCC04-3266-4C71-A319-91F4BA1806CA}" presName="hierChild3" presStyleCnt="0"/>
      <dgm:spPr/>
    </dgm:pt>
    <dgm:pt modelId="{57D34936-A97F-4BB2-B728-4B03B7FECA14}" type="pres">
      <dgm:prSet presAssocID="{BB547C4A-CF75-48B5-AD63-617B274FF9D2}" presName="Name17" presStyleLbl="parChTrans1D3" presStyleIdx="0" presStyleCnt="2"/>
      <dgm:spPr/>
      <dgm:t>
        <a:bodyPr/>
        <a:lstStyle/>
        <a:p>
          <a:endParaRPr lang="ru-RU"/>
        </a:p>
      </dgm:t>
    </dgm:pt>
    <dgm:pt modelId="{EDA6B711-5F42-48D3-949A-0100E5D8DBBE}" type="pres">
      <dgm:prSet presAssocID="{5A2B4983-639A-4684-BE9C-9C3B7D5F93FC}" presName="hierRoot3" presStyleCnt="0"/>
      <dgm:spPr/>
    </dgm:pt>
    <dgm:pt modelId="{3F252B3C-20F5-41EA-99B6-4F2767DF352B}" type="pres">
      <dgm:prSet presAssocID="{5A2B4983-639A-4684-BE9C-9C3B7D5F93FC}" presName="composite3" presStyleCnt="0"/>
      <dgm:spPr/>
    </dgm:pt>
    <dgm:pt modelId="{66C8036B-60BD-45F6-9587-7AC70A138E3A}" type="pres">
      <dgm:prSet presAssocID="{5A2B4983-639A-4684-BE9C-9C3B7D5F93FC}" presName="background3" presStyleLbl="node3" presStyleIdx="0" presStyleCnt="2"/>
      <dgm:spPr/>
    </dgm:pt>
    <dgm:pt modelId="{F266A8AA-B275-40CF-9E0C-A54634EF1A18}" type="pres">
      <dgm:prSet presAssocID="{5A2B4983-639A-4684-BE9C-9C3B7D5F93FC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BAE4D2-D7D5-4A1B-A94D-5A35E3CAC033}" type="pres">
      <dgm:prSet presAssocID="{5A2B4983-639A-4684-BE9C-9C3B7D5F93FC}" presName="hierChild4" presStyleCnt="0"/>
      <dgm:spPr/>
    </dgm:pt>
    <dgm:pt modelId="{A98B9D58-AF15-489C-A56D-273A8684BAE2}" type="pres">
      <dgm:prSet presAssocID="{67EDF0D9-A101-406D-9F3F-91B61648394B}" presName="Name10" presStyleLbl="parChTrans1D2" presStyleIdx="2" presStyleCnt="3"/>
      <dgm:spPr/>
      <dgm:t>
        <a:bodyPr/>
        <a:lstStyle/>
        <a:p>
          <a:endParaRPr lang="ru-RU"/>
        </a:p>
      </dgm:t>
    </dgm:pt>
    <dgm:pt modelId="{0B114E2B-1AE2-4C55-A41B-125BEA89757E}" type="pres">
      <dgm:prSet presAssocID="{05279F3B-F058-410D-BE91-5FD7F72E45F2}" presName="hierRoot2" presStyleCnt="0"/>
      <dgm:spPr/>
    </dgm:pt>
    <dgm:pt modelId="{044315C4-B27C-473D-AC44-C1BA7B3E5158}" type="pres">
      <dgm:prSet presAssocID="{05279F3B-F058-410D-BE91-5FD7F72E45F2}" presName="composite2" presStyleCnt="0"/>
      <dgm:spPr/>
    </dgm:pt>
    <dgm:pt modelId="{156CA6A0-E622-4FA1-BA1A-EE69C8B3545C}" type="pres">
      <dgm:prSet presAssocID="{05279F3B-F058-410D-BE91-5FD7F72E45F2}" presName="background2" presStyleLbl="node2" presStyleIdx="2" presStyleCnt="3"/>
      <dgm:spPr/>
    </dgm:pt>
    <dgm:pt modelId="{CDC69816-BF99-44BB-811F-BD26CB7ABAA4}" type="pres">
      <dgm:prSet presAssocID="{05279F3B-F058-410D-BE91-5FD7F72E45F2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F25638-73D6-494D-B3C0-189172437489}" type="pres">
      <dgm:prSet presAssocID="{05279F3B-F058-410D-BE91-5FD7F72E45F2}" presName="hierChild3" presStyleCnt="0"/>
      <dgm:spPr/>
    </dgm:pt>
    <dgm:pt modelId="{28492CF5-570A-4D7B-84C1-4ED048251FE1}" type="pres">
      <dgm:prSet presAssocID="{D08A64D1-231D-4398-926E-04745E848F6E}" presName="Name17" presStyleLbl="parChTrans1D3" presStyleIdx="1" presStyleCnt="2"/>
      <dgm:spPr/>
      <dgm:t>
        <a:bodyPr/>
        <a:lstStyle/>
        <a:p>
          <a:endParaRPr lang="ru-RU"/>
        </a:p>
      </dgm:t>
    </dgm:pt>
    <dgm:pt modelId="{562986CC-9071-47A9-8101-0E8D934D54A1}" type="pres">
      <dgm:prSet presAssocID="{BED8DBD8-10AF-44C8-A12B-04EC05251C72}" presName="hierRoot3" presStyleCnt="0"/>
      <dgm:spPr/>
    </dgm:pt>
    <dgm:pt modelId="{36B37DA5-49A5-4084-8E60-9098DF56F0DE}" type="pres">
      <dgm:prSet presAssocID="{BED8DBD8-10AF-44C8-A12B-04EC05251C72}" presName="composite3" presStyleCnt="0"/>
      <dgm:spPr/>
    </dgm:pt>
    <dgm:pt modelId="{7771FA8C-D6B0-4DF3-BD11-4B3CF8F9D4FE}" type="pres">
      <dgm:prSet presAssocID="{BED8DBD8-10AF-44C8-A12B-04EC05251C72}" presName="background3" presStyleLbl="node3" presStyleIdx="1" presStyleCnt="2"/>
      <dgm:spPr/>
    </dgm:pt>
    <dgm:pt modelId="{0AF0CD93-950A-4521-B6FF-54713C124827}" type="pres">
      <dgm:prSet presAssocID="{BED8DBD8-10AF-44C8-A12B-04EC05251C7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6B6EFE-6E23-4C7F-BFD6-180A2CC6750A}" type="pres">
      <dgm:prSet presAssocID="{BED8DBD8-10AF-44C8-A12B-04EC05251C72}" presName="hierChild4" presStyleCnt="0"/>
      <dgm:spPr/>
    </dgm:pt>
  </dgm:ptLst>
  <dgm:cxnLst>
    <dgm:cxn modelId="{88EDFC15-EDD3-461E-9B99-F41A6F4E10A0}" type="presOf" srcId="{5A2B4983-639A-4684-BE9C-9C3B7D5F93FC}" destId="{F266A8AA-B275-40CF-9E0C-A54634EF1A18}" srcOrd="0" destOrd="0" presId="urn:microsoft.com/office/officeart/2005/8/layout/hierarchy1"/>
    <dgm:cxn modelId="{D7CB3199-478C-4D5B-9E2A-2F7EAEDBE15C}" type="presOf" srcId="{05279F3B-F058-410D-BE91-5FD7F72E45F2}" destId="{CDC69816-BF99-44BB-811F-BD26CB7ABAA4}" srcOrd="0" destOrd="0" presId="urn:microsoft.com/office/officeart/2005/8/layout/hierarchy1"/>
    <dgm:cxn modelId="{33919F46-CC73-4A41-8A4D-AB2BA8BAE647}" type="presOf" srcId="{7E84B5B6-D270-4B80-AB0C-3C11854A41CE}" destId="{57E9ACA3-2414-48F5-8627-03AAC9970511}" srcOrd="0" destOrd="0" presId="urn:microsoft.com/office/officeart/2005/8/layout/hierarchy1"/>
    <dgm:cxn modelId="{B88DCF69-25EA-444F-81D5-9806C1A07ABF}" type="presOf" srcId="{D08A64D1-231D-4398-926E-04745E848F6E}" destId="{28492CF5-570A-4D7B-84C1-4ED048251FE1}" srcOrd="0" destOrd="0" presId="urn:microsoft.com/office/officeart/2005/8/layout/hierarchy1"/>
    <dgm:cxn modelId="{CD7FB536-F70B-4A00-8571-F17776D22161}" type="presOf" srcId="{4732684A-BE88-4783-AE1C-7E04A114FC10}" destId="{EB61557C-5B26-46C7-B3C1-CE1B1BD7E22B}" srcOrd="0" destOrd="0" presId="urn:microsoft.com/office/officeart/2005/8/layout/hierarchy1"/>
    <dgm:cxn modelId="{75F0D56B-2EB4-4D3B-BAB2-D0E5A3A78DA5}" type="presOf" srcId="{BED8DBD8-10AF-44C8-A12B-04EC05251C72}" destId="{0AF0CD93-950A-4521-B6FF-54713C124827}" srcOrd="0" destOrd="0" presId="urn:microsoft.com/office/officeart/2005/8/layout/hierarchy1"/>
    <dgm:cxn modelId="{3359B6C1-41A1-4040-B30E-0B17CA95223E}" type="presOf" srcId="{BB547C4A-CF75-48B5-AD63-617B274FF9D2}" destId="{57D34936-A97F-4BB2-B728-4B03B7FECA14}" srcOrd="0" destOrd="0" presId="urn:microsoft.com/office/officeart/2005/8/layout/hierarchy1"/>
    <dgm:cxn modelId="{0D39C8E8-A117-492D-B122-02B6785175FC}" type="presOf" srcId="{9AD20AA2-F564-4A24-8113-395D80FE65C7}" destId="{72719049-57ED-4F0B-AFF0-9E9CE43E99FE}" srcOrd="0" destOrd="0" presId="urn:microsoft.com/office/officeart/2005/8/layout/hierarchy1"/>
    <dgm:cxn modelId="{0BB42710-B611-4697-94AA-396E8B378611}" type="presOf" srcId="{923FCC04-3266-4C71-A319-91F4BA1806CA}" destId="{E4795129-777C-48B9-946D-DD3D3286DFFE}" srcOrd="0" destOrd="0" presId="urn:microsoft.com/office/officeart/2005/8/layout/hierarchy1"/>
    <dgm:cxn modelId="{0C650D76-E005-4C5A-9ADB-D1AAF72B2C76}" srcId="{923FCC04-3266-4C71-A319-91F4BA1806CA}" destId="{5A2B4983-639A-4684-BE9C-9C3B7D5F93FC}" srcOrd="0" destOrd="0" parTransId="{BB547C4A-CF75-48B5-AD63-617B274FF9D2}" sibTransId="{999B1BC3-4669-4DAB-BD1C-5A2438FC103A}"/>
    <dgm:cxn modelId="{0EACDBA3-03E9-4471-8A5A-6C53772BBDE2}" srcId="{4732684A-BE88-4783-AE1C-7E04A114FC10}" destId="{923FCC04-3266-4C71-A319-91F4BA1806CA}" srcOrd="1" destOrd="0" parTransId="{9AD20AA2-F564-4A24-8113-395D80FE65C7}" sibTransId="{37A88CBC-498E-4B5A-8957-7092FA6C4020}"/>
    <dgm:cxn modelId="{D3ECDC07-85A9-44E9-B5F0-784EF94DAEBA}" type="presOf" srcId="{67EDF0D9-A101-406D-9F3F-91B61648394B}" destId="{A98B9D58-AF15-489C-A56D-273A8684BAE2}" srcOrd="0" destOrd="0" presId="urn:microsoft.com/office/officeart/2005/8/layout/hierarchy1"/>
    <dgm:cxn modelId="{32DC78CE-94A2-4C6A-B6E1-9D2433B83524}" type="presOf" srcId="{80858516-C2B6-4591-A3F0-545295AB158A}" destId="{42B52F9D-29E5-4163-9375-CC60AEFA792D}" srcOrd="0" destOrd="0" presId="urn:microsoft.com/office/officeart/2005/8/layout/hierarchy1"/>
    <dgm:cxn modelId="{D3FE4466-D5B5-4FEE-8473-A9C9FE80C8B0}" type="presOf" srcId="{C9D0312B-8CBA-4362-9A74-7F8A8AB7C9AB}" destId="{5F7CD001-893A-456F-B8E2-89A5E356A6A7}" srcOrd="0" destOrd="0" presId="urn:microsoft.com/office/officeart/2005/8/layout/hierarchy1"/>
    <dgm:cxn modelId="{44246FFA-D027-41E8-880E-E81885141921}" srcId="{4732684A-BE88-4783-AE1C-7E04A114FC10}" destId="{05279F3B-F058-410D-BE91-5FD7F72E45F2}" srcOrd="2" destOrd="0" parTransId="{67EDF0D9-A101-406D-9F3F-91B61648394B}" sibTransId="{801FEF4F-6937-4B66-B84F-3DCCF5E53F42}"/>
    <dgm:cxn modelId="{CD6AF94C-5D1E-443E-9980-41ABC3603151}" srcId="{7E84B5B6-D270-4B80-AB0C-3C11854A41CE}" destId="{4732684A-BE88-4783-AE1C-7E04A114FC10}" srcOrd="0" destOrd="0" parTransId="{56096556-2DE8-4A99-A51C-ED7BBA271466}" sibTransId="{B6353078-2328-43DF-8744-160F06798FF9}"/>
    <dgm:cxn modelId="{46EBFA5C-EB09-4455-B18A-5F0702F8D00D}" srcId="{4732684A-BE88-4783-AE1C-7E04A114FC10}" destId="{80858516-C2B6-4591-A3F0-545295AB158A}" srcOrd="0" destOrd="0" parTransId="{C9D0312B-8CBA-4362-9A74-7F8A8AB7C9AB}" sibTransId="{7C24EF56-4167-4C86-B902-CFFBA5FBD19A}"/>
    <dgm:cxn modelId="{3C8591F3-3F43-46B1-84C0-4DCA17078AFE}" srcId="{05279F3B-F058-410D-BE91-5FD7F72E45F2}" destId="{BED8DBD8-10AF-44C8-A12B-04EC05251C72}" srcOrd="0" destOrd="0" parTransId="{D08A64D1-231D-4398-926E-04745E848F6E}" sibTransId="{0B602FBB-270B-4AF6-8187-DD540BCF5333}"/>
    <dgm:cxn modelId="{77F7EA0F-893D-4BC9-AAF4-F09878FD7A98}" type="presParOf" srcId="{57E9ACA3-2414-48F5-8627-03AAC9970511}" destId="{886CFEFB-C607-4C53-9A4A-38642E5BF7B5}" srcOrd="0" destOrd="0" presId="urn:microsoft.com/office/officeart/2005/8/layout/hierarchy1"/>
    <dgm:cxn modelId="{D641FD93-EA0B-487F-89B6-49E9153C6188}" type="presParOf" srcId="{886CFEFB-C607-4C53-9A4A-38642E5BF7B5}" destId="{260A782F-E828-43B5-855E-AC351427C212}" srcOrd="0" destOrd="0" presId="urn:microsoft.com/office/officeart/2005/8/layout/hierarchy1"/>
    <dgm:cxn modelId="{70EC60E6-4CBA-42D3-97BB-00854456758A}" type="presParOf" srcId="{260A782F-E828-43B5-855E-AC351427C212}" destId="{42B4EA2C-780D-448D-9187-325589DDC2C0}" srcOrd="0" destOrd="0" presId="urn:microsoft.com/office/officeart/2005/8/layout/hierarchy1"/>
    <dgm:cxn modelId="{03CA6057-A270-4607-A493-8A9B8CA5D6FF}" type="presParOf" srcId="{260A782F-E828-43B5-855E-AC351427C212}" destId="{EB61557C-5B26-46C7-B3C1-CE1B1BD7E22B}" srcOrd="1" destOrd="0" presId="urn:microsoft.com/office/officeart/2005/8/layout/hierarchy1"/>
    <dgm:cxn modelId="{74FA54F8-64F0-4781-A94D-C80FCC5B49BF}" type="presParOf" srcId="{886CFEFB-C607-4C53-9A4A-38642E5BF7B5}" destId="{851AE016-B81F-463B-A544-E1C260D672D6}" srcOrd="1" destOrd="0" presId="urn:microsoft.com/office/officeart/2005/8/layout/hierarchy1"/>
    <dgm:cxn modelId="{8899247B-45F6-4C6B-B8D6-CFC8BB709E91}" type="presParOf" srcId="{851AE016-B81F-463B-A544-E1C260D672D6}" destId="{5F7CD001-893A-456F-B8E2-89A5E356A6A7}" srcOrd="0" destOrd="0" presId="urn:microsoft.com/office/officeart/2005/8/layout/hierarchy1"/>
    <dgm:cxn modelId="{2CE8FA38-E89C-46DB-9419-4BC0849EBA97}" type="presParOf" srcId="{851AE016-B81F-463B-A544-E1C260D672D6}" destId="{E1D9EC14-EF5C-4BEC-84E8-3854FAFEC611}" srcOrd="1" destOrd="0" presId="urn:microsoft.com/office/officeart/2005/8/layout/hierarchy1"/>
    <dgm:cxn modelId="{7F0A1169-B1C3-463D-AE8F-4EDF0D1A3114}" type="presParOf" srcId="{E1D9EC14-EF5C-4BEC-84E8-3854FAFEC611}" destId="{B88AFA06-A4CC-4BA3-8EEF-4D2C5C8C1BE2}" srcOrd="0" destOrd="0" presId="urn:microsoft.com/office/officeart/2005/8/layout/hierarchy1"/>
    <dgm:cxn modelId="{25C84532-70E7-402E-89BE-1EF3F85D8F95}" type="presParOf" srcId="{B88AFA06-A4CC-4BA3-8EEF-4D2C5C8C1BE2}" destId="{18FCCE43-AA51-4D21-840D-A0A87F7C3830}" srcOrd="0" destOrd="0" presId="urn:microsoft.com/office/officeart/2005/8/layout/hierarchy1"/>
    <dgm:cxn modelId="{C1765231-D4D8-4088-A123-3B6A80D2273D}" type="presParOf" srcId="{B88AFA06-A4CC-4BA3-8EEF-4D2C5C8C1BE2}" destId="{42B52F9D-29E5-4163-9375-CC60AEFA792D}" srcOrd="1" destOrd="0" presId="urn:microsoft.com/office/officeart/2005/8/layout/hierarchy1"/>
    <dgm:cxn modelId="{50408FD6-8276-4543-B6C8-73A15DB31A6E}" type="presParOf" srcId="{E1D9EC14-EF5C-4BEC-84E8-3854FAFEC611}" destId="{E92564AD-BCE4-444B-8BE1-BB53BA03EFEF}" srcOrd="1" destOrd="0" presId="urn:microsoft.com/office/officeart/2005/8/layout/hierarchy1"/>
    <dgm:cxn modelId="{9729624A-64DE-4744-B962-91D218B7C48D}" type="presParOf" srcId="{851AE016-B81F-463B-A544-E1C260D672D6}" destId="{72719049-57ED-4F0B-AFF0-9E9CE43E99FE}" srcOrd="2" destOrd="0" presId="urn:microsoft.com/office/officeart/2005/8/layout/hierarchy1"/>
    <dgm:cxn modelId="{CF006ECD-17FA-4E44-BA41-B8DE9EC43875}" type="presParOf" srcId="{851AE016-B81F-463B-A544-E1C260D672D6}" destId="{3F9F1A15-84F6-4266-BBA4-8A8D9EC00853}" srcOrd="3" destOrd="0" presId="urn:microsoft.com/office/officeart/2005/8/layout/hierarchy1"/>
    <dgm:cxn modelId="{1A7D7ACC-6B34-4540-9E10-5555CD7FB70C}" type="presParOf" srcId="{3F9F1A15-84F6-4266-BBA4-8A8D9EC00853}" destId="{493E9E7D-DF7B-45EF-821A-F170013092FF}" srcOrd="0" destOrd="0" presId="urn:microsoft.com/office/officeart/2005/8/layout/hierarchy1"/>
    <dgm:cxn modelId="{4D19A033-7FCF-41E1-ACC9-EA615C4A85CE}" type="presParOf" srcId="{493E9E7D-DF7B-45EF-821A-F170013092FF}" destId="{8D9CC92A-1B6E-4BC7-AC3E-4401685232B2}" srcOrd="0" destOrd="0" presId="urn:microsoft.com/office/officeart/2005/8/layout/hierarchy1"/>
    <dgm:cxn modelId="{6DC34248-5157-4A33-9D8D-7F46B30C82AF}" type="presParOf" srcId="{493E9E7D-DF7B-45EF-821A-F170013092FF}" destId="{E4795129-777C-48B9-946D-DD3D3286DFFE}" srcOrd="1" destOrd="0" presId="urn:microsoft.com/office/officeart/2005/8/layout/hierarchy1"/>
    <dgm:cxn modelId="{1A4886A4-A98F-4658-85FE-A4C7675BD8FE}" type="presParOf" srcId="{3F9F1A15-84F6-4266-BBA4-8A8D9EC00853}" destId="{EC10F166-8BF8-4AE1-8835-A68B00908870}" srcOrd="1" destOrd="0" presId="urn:microsoft.com/office/officeart/2005/8/layout/hierarchy1"/>
    <dgm:cxn modelId="{E7973AC0-5174-4295-BF91-9490047783A0}" type="presParOf" srcId="{EC10F166-8BF8-4AE1-8835-A68B00908870}" destId="{57D34936-A97F-4BB2-B728-4B03B7FECA14}" srcOrd="0" destOrd="0" presId="urn:microsoft.com/office/officeart/2005/8/layout/hierarchy1"/>
    <dgm:cxn modelId="{776A27F6-CDD4-457C-BF7B-3ED2D2EA78B0}" type="presParOf" srcId="{EC10F166-8BF8-4AE1-8835-A68B00908870}" destId="{EDA6B711-5F42-48D3-949A-0100E5D8DBBE}" srcOrd="1" destOrd="0" presId="urn:microsoft.com/office/officeart/2005/8/layout/hierarchy1"/>
    <dgm:cxn modelId="{9ED2D477-8786-4341-82A1-02960ABBCF5C}" type="presParOf" srcId="{EDA6B711-5F42-48D3-949A-0100E5D8DBBE}" destId="{3F252B3C-20F5-41EA-99B6-4F2767DF352B}" srcOrd="0" destOrd="0" presId="urn:microsoft.com/office/officeart/2005/8/layout/hierarchy1"/>
    <dgm:cxn modelId="{A2FEF5E4-6E8C-45E2-AD5A-9E514FE71B0B}" type="presParOf" srcId="{3F252B3C-20F5-41EA-99B6-4F2767DF352B}" destId="{66C8036B-60BD-45F6-9587-7AC70A138E3A}" srcOrd="0" destOrd="0" presId="urn:microsoft.com/office/officeart/2005/8/layout/hierarchy1"/>
    <dgm:cxn modelId="{82F6C864-729F-42FE-AD09-07310931D096}" type="presParOf" srcId="{3F252B3C-20F5-41EA-99B6-4F2767DF352B}" destId="{F266A8AA-B275-40CF-9E0C-A54634EF1A18}" srcOrd="1" destOrd="0" presId="urn:microsoft.com/office/officeart/2005/8/layout/hierarchy1"/>
    <dgm:cxn modelId="{98EF7AF9-0386-4977-84D2-2872C2721961}" type="presParOf" srcId="{EDA6B711-5F42-48D3-949A-0100E5D8DBBE}" destId="{85BAE4D2-D7D5-4A1B-A94D-5A35E3CAC033}" srcOrd="1" destOrd="0" presId="urn:microsoft.com/office/officeart/2005/8/layout/hierarchy1"/>
    <dgm:cxn modelId="{4809C553-E982-4D4A-9F78-1D925EE76A04}" type="presParOf" srcId="{851AE016-B81F-463B-A544-E1C260D672D6}" destId="{A98B9D58-AF15-489C-A56D-273A8684BAE2}" srcOrd="4" destOrd="0" presId="urn:microsoft.com/office/officeart/2005/8/layout/hierarchy1"/>
    <dgm:cxn modelId="{6B480150-555D-4C0F-B5F9-2C23E38ABFEC}" type="presParOf" srcId="{851AE016-B81F-463B-A544-E1C260D672D6}" destId="{0B114E2B-1AE2-4C55-A41B-125BEA89757E}" srcOrd="5" destOrd="0" presId="urn:microsoft.com/office/officeart/2005/8/layout/hierarchy1"/>
    <dgm:cxn modelId="{829DD3E9-4072-4E3F-9446-157531D2BDE9}" type="presParOf" srcId="{0B114E2B-1AE2-4C55-A41B-125BEA89757E}" destId="{044315C4-B27C-473D-AC44-C1BA7B3E5158}" srcOrd="0" destOrd="0" presId="urn:microsoft.com/office/officeart/2005/8/layout/hierarchy1"/>
    <dgm:cxn modelId="{F5469546-33F8-4EC5-B7D5-0A1957706D94}" type="presParOf" srcId="{044315C4-B27C-473D-AC44-C1BA7B3E5158}" destId="{156CA6A0-E622-4FA1-BA1A-EE69C8B3545C}" srcOrd="0" destOrd="0" presId="urn:microsoft.com/office/officeart/2005/8/layout/hierarchy1"/>
    <dgm:cxn modelId="{CDB34818-E5CD-4527-9C49-5466A99C945F}" type="presParOf" srcId="{044315C4-B27C-473D-AC44-C1BA7B3E5158}" destId="{CDC69816-BF99-44BB-811F-BD26CB7ABAA4}" srcOrd="1" destOrd="0" presId="urn:microsoft.com/office/officeart/2005/8/layout/hierarchy1"/>
    <dgm:cxn modelId="{E08FC246-CEC1-4E68-811F-7BBBDAD1941E}" type="presParOf" srcId="{0B114E2B-1AE2-4C55-A41B-125BEA89757E}" destId="{4DF25638-73D6-494D-B3C0-189172437489}" srcOrd="1" destOrd="0" presId="urn:microsoft.com/office/officeart/2005/8/layout/hierarchy1"/>
    <dgm:cxn modelId="{0D292D50-1249-41B4-9D8E-803A50217776}" type="presParOf" srcId="{4DF25638-73D6-494D-B3C0-189172437489}" destId="{28492CF5-570A-4D7B-84C1-4ED048251FE1}" srcOrd="0" destOrd="0" presId="urn:microsoft.com/office/officeart/2005/8/layout/hierarchy1"/>
    <dgm:cxn modelId="{0578320A-C74E-4B04-86C9-D108F02488DB}" type="presParOf" srcId="{4DF25638-73D6-494D-B3C0-189172437489}" destId="{562986CC-9071-47A9-8101-0E8D934D54A1}" srcOrd="1" destOrd="0" presId="urn:microsoft.com/office/officeart/2005/8/layout/hierarchy1"/>
    <dgm:cxn modelId="{70DEDA45-B394-44C3-BCBF-B255698B2D15}" type="presParOf" srcId="{562986CC-9071-47A9-8101-0E8D934D54A1}" destId="{36B37DA5-49A5-4084-8E60-9098DF56F0DE}" srcOrd="0" destOrd="0" presId="urn:microsoft.com/office/officeart/2005/8/layout/hierarchy1"/>
    <dgm:cxn modelId="{8635F264-3354-4663-8544-B10FDDC6CD0C}" type="presParOf" srcId="{36B37DA5-49A5-4084-8E60-9098DF56F0DE}" destId="{7771FA8C-D6B0-4DF3-BD11-4B3CF8F9D4FE}" srcOrd="0" destOrd="0" presId="urn:microsoft.com/office/officeart/2005/8/layout/hierarchy1"/>
    <dgm:cxn modelId="{56A207CB-1C97-405D-9F92-41F3B7F72B4B}" type="presParOf" srcId="{36B37DA5-49A5-4084-8E60-9098DF56F0DE}" destId="{0AF0CD93-950A-4521-B6FF-54713C124827}" srcOrd="1" destOrd="0" presId="urn:microsoft.com/office/officeart/2005/8/layout/hierarchy1"/>
    <dgm:cxn modelId="{0B9E1BB6-49D1-41AE-9B67-156EC849E656}" type="presParOf" srcId="{562986CC-9071-47A9-8101-0E8D934D54A1}" destId="{276B6EFE-6E23-4C7F-BFD6-180A2CC6750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F6236B-CB41-40A8-BE21-2ADDCF3A54A6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2409F9F-A0F8-4B7D-B249-E86594F19F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/>
            <a:t> </a:t>
          </a: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формується унаслідок таких ресурсів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E042156-7533-480D-B2D6-262C03D18DFF}" type="parTrans" cxnId="{E7F02F86-36BD-4307-9BEE-1A50DCC7475E}">
      <dgm:prSet/>
      <dgm:spPr/>
      <dgm:t>
        <a:bodyPr/>
        <a:lstStyle/>
        <a:p>
          <a:endParaRPr lang="ru-RU"/>
        </a:p>
      </dgm:t>
    </dgm:pt>
    <dgm:pt modelId="{8CB9890E-7559-4E9A-859B-FD0DC6580C16}" type="sibTrans" cxnId="{E7F02F86-36BD-4307-9BEE-1A50DCC7475E}">
      <dgm:prSet/>
      <dgm:spPr/>
      <dgm:t>
        <a:bodyPr/>
        <a:lstStyle/>
        <a:p>
          <a:endParaRPr lang="ru-RU"/>
        </a:p>
      </dgm:t>
    </dgm:pt>
    <dgm:pt modelId="{D1E32EC7-1832-46D2-A3E7-1EB1E461EA6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час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64FA449-8FAF-4B09-B793-EAC58A8127CA}" type="parTrans" cxnId="{F6C15B30-E58A-4F13-BE45-EB24BD1B2938}">
      <dgm:prSet/>
      <dgm:spPr/>
      <dgm:t>
        <a:bodyPr/>
        <a:lstStyle/>
        <a:p>
          <a:endParaRPr lang="ru-RU"/>
        </a:p>
      </dgm:t>
    </dgm:pt>
    <dgm:pt modelId="{634CAC46-8F12-49B1-9234-EAD1C72351CA}" type="sibTrans" cxnId="{F6C15B30-E58A-4F13-BE45-EB24BD1B2938}">
      <dgm:prSet/>
      <dgm:spPr/>
      <dgm:t>
        <a:bodyPr/>
        <a:lstStyle/>
        <a:p>
          <a:endParaRPr lang="ru-RU"/>
        </a:p>
      </dgm:t>
    </dgm:pt>
    <dgm:pt modelId="{A1439CA6-0D27-4980-8631-740FF56006A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духовні сили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02D2C26-DC49-461E-9C89-B61E206F06A5}" type="parTrans" cxnId="{FC622451-6B5F-4FA1-89D5-B846BD2B5311}">
      <dgm:prSet/>
      <dgm:spPr/>
      <dgm:t>
        <a:bodyPr/>
        <a:lstStyle/>
        <a:p>
          <a:endParaRPr lang="ru-RU"/>
        </a:p>
      </dgm:t>
    </dgm:pt>
    <dgm:pt modelId="{799B3CE9-AE0C-483C-BC95-E421F927117A}" type="sibTrans" cxnId="{FC622451-6B5F-4FA1-89D5-B846BD2B5311}">
      <dgm:prSet/>
      <dgm:spPr/>
      <dgm:t>
        <a:bodyPr/>
        <a:lstStyle/>
        <a:p>
          <a:endParaRPr lang="ru-RU"/>
        </a:p>
      </dgm:t>
    </dgm:pt>
    <dgm:pt modelId="{D4C7C434-C8D3-4E28-A23B-7E6816554DF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вимагає витрати на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A812A63-9F4A-4E6B-96A0-F1D47A42E100}" type="parTrans" cxnId="{2000E58D-7365-4390-842B-F60A19940493}">
      <dgm:prSet/>
      <dgm:spPr/>
      <dgm:t>
        <a:bodyPr/>
        <a:lstStyle/>
        <a:p>
          <a:endParaRPr lang="ru-RU"/>
        </a:p>
      </dgm:t>
    </dgm:pt>
    <dgm:pt modelId="{8E1FF7B8-0DF6-48CB-9989-936EAE806C03}" type="sibTrans" cxnId="{2000E58D-7365-4390-842B-F60A19940493}">
      <dgm:prSet/>
      <dgm:spPr/>
      <dgm:t>
        <a:bodyPr/>
        <a:lstStyle/>
        <a:p>
          <a:endParaRPr lang="ru-RU"/>
        </a:p>
      </dgm:t>
    </dgm:pt>
    <dgm:pt modelId="{AAC5C6BA-3050-484D-9396-CCD91FE50D5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розширення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8D9246D-F5E2-4C44-9227-1AE1933D0754}" type="parTrans" cxnId="{0F3C14A2-6B93-473B-ACA5-665059F1BE0E}">
      <dgm:prSet/>
      <dgm:spPr/>
      <dgm:t>
        <a:bodyPr/>
        <a:lstStyle/>
        <a:p>
          <a:endParaRPr lang="ru-RU"/>
        </a:p>
      </dgm:t>
    </dgm:pt>
    <dgm:pt modelId="{3F7801A8-69F6-4B41-AC67-24F5991B7CB3}" type="sibTrans" cxnId="{0F3C14A2-6B93-473B-ACA5-665059F1BE0E}">
      <dgm:prSet/>
      <dgm:spPr/>
      <dgm:t>
        <a:bodyPr/>
        <a:lstStyle/>
        <a:p>
          <a:endParaRPr lang="ru-RU"/>
        </a:p>
      </dgm:t>
    </dgm:pt>
    <dgm:pt modelId="{0F88D19B-2FB2-4770-8925-777099EF191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навчання і розвиток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3182E26-0812-4A97-B0E0-A37A1E91E605}" type="parTrans" cxnId="{93629D99-BB95-44CC-9323-D76A38B90E7D}">
      <dgm:prSet/>
      <dgm:spPr/>
      <dgm:t>
        <a:bodyPr/>
        <a:lstStyle/>
        <a:p>
          <a:endParaRPr lang="ru-RU"/>
        </a:p>
      </dgm:t>
    </dgm:pt>
    <dgm:pt modelId="{BCE43413-5BF0-4FCF-93C4-EF77BCEF8B1C}" type="sibTrans" cxnId="{93629D99-BB95-44CC-9323-D76A38B90E7D}">
      <dgm:prSet/>
      <dgm:spPr/>
      <dgm:t>
        <a:bodyPr/>
        <a:lstStyle/>
        <a:p>
          <a:endParaRPr lang="ru-RU"/>
        </a:p>
      </dgm:t>
    </dgm:pt>
    <dgm:pt modelId="{9526892E-0602-4635-86E9-77184F4A3E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потребує компенсації зносу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484F522-6617-406B-9CCE-92AAD9EAE153}" type="parTrans" cxnId="{E0F3ADC2-188A-408D-9B26-6CC59D676D75}">
      <dgm:prSet/>
      <dgm:spPr/>
      <dgm:t>
        <a:bodyPr/>
        <a:lstStyle/>
        <a:p>
          <a:endParaRPr lang="ru-RU"/>
        </a:p>
      </dgm:t>
    </dgm:pt>
    <dgm:pt modelId="{077E107A-3526-47AC-BB27-B87170505E6C}" type="sibTrans" cxnId="{E0F3ADC2-188A-408D-9B26-6CC59D676D75}">
      <dgm:prSet/>
      <dgm:spPr/>
      <dgm:t>
        <a:bodyPr/>
        <a:lstStyle/>
        <a:p>
          <a:endParaRPr lang="ru-RU"/>
        </a:p>
      </dgm:t>
    </dgm:pt>
    <dgm:pt modelId="{A2957932-1A80-4EE9-A9EF-777EFDAECE7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фізичного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C8EB916-597E-404D-AD11-D0F3BFDB3201}" type="parTrans" cxnId="{B806F041-5FE0-4688-B09E-4A5019037909}">
      <dgm:prSet/>
      <dgm:spPr/>
      <dgm:t>
        <a:bodyPr/>
        <a:lstStyle/>
        <a:p>
          <a:endParaRPr lang="ru-RU"/>
        </a:p>
      </dgm:t>
    </dgm:pt>
    <dgm:pt modelId="{31257435-CEB2-4D40-A50D-1960EE2B6817}" type="sibTrans" cxnId="{B806F041-5FE0-4688-B09E-4A5019037909}">
      <dgm:prSet/>
      <dgm:spPr/>
      <dgm:t>
        <a:bodyPr/>
        <a:lstStyle/>
        <a:p>
          <a:endParaRPr lang="ru-RU"/>
        </a:p>
      </dgm:t>
    </dgm:pt>
    <dgm:pt modelId="{E5C7F8CB-CD75-4A1C-A2EC-2655D876343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інформаційного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6B5DFBF-5897-46EC-89A0-9680D8BA5140}" type="parTrans" cxnId="{28C89176-62B8-4BF9-8DF3-FD3540E0F69E}">
      <dgm:prSet/>
      <dgm:spPr/>
      <dgm:t>
        <a:bodyPr/>
        <a:lstStyle/>
        <a:p>
          <a:endParaRPr lang="ru-RU"/>
        </a:p>
      </dgm:t>
    </dgm:pt>
    <dgm:pt modelId="{8F9BD34D-7E32-4B55-BD1F-DEF35687157F}" type="sibTrans" cxnId="{28C89176-62B8-4BF9-8DF3-FD3540E0F69E}">
      <dgm:prSet/>
      <dgm:spPr/>
      <dgm:t>
        <a:bodyPr/>
        <a:lstStyle/>
        <a:p>
          <a:endParaRPr lang="ru-RU"/>
        </a:p>
      </dgm:t>
    </dgm:pt>
    <dgm:pt modelId="{9251CDE7-9836-4A44-A4EC-151E34B2947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матеріальні ресурси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17814264-A329-400F-A44B-C4FD1BE020BC}" type="parTrans" cxnId="{050C26C1-9D2B-4BB9-8D47-CF1DA23C1033}">
      <dgm:prSet/>
      <dgm:spPr/>
      <dgm:t>
        <a:bodyPr/>
        <a:lstStyle/>
        <a:p>
          <a:endParaRPr lang="ru-RU"/>
        </a:p>
      </dgm:t>
    </dgm:pt>
    <dgm:pt modelId="{C316A100-8213-4E86-A297-58E42BCDE92D}" type="sibTrans" cxnId="{050C26C1-9D2B-4BB9-8D47-CF1DA23C1033}">
      <dgm:prSet/>
      <dgm:spPr/>
      <dgm:t>
        <a:bodyPr/>
        <a:lstStyle/>
        <a:p>
          <a:endParaRPr lang="ru-RU"/>
        </a:p>
      </dgm:t>
    </dgm:pt>
    <dgm:pt modelId="{CDD70394-42BB-4F0B-9F78-34EF302C377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зміцнення здоров</a:t>
          </a:r>
          <a:r>
            <a:rPr lang="en-US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я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87D71F4-755B-4582-A1CE-E18F46038476}" type="parTrans" cxnId="{7AA86248-157A-4309-8F56-E5B24AD13EEE}">
      <dgm:prSet/>
      <dgm:spPr/>
      <dgm:t>
        <a:bodyPr/>
        <a:lstStyle/>
        <a:p>
          <a:endParaRPr lang="ru-RU"/>
        </a:p>
      </dgm:t>
    </dgm:pt>
    <dgm:pt modelId="{32D87586-CB45-4264-BF2E-2B57AA8F67C5}" type="sibTrans" cxnId="{7AA86248-157A-4309-8F56-E5B24AD13EEE}">
      <dgm:prSet/>
      <dgm:spPr/>
      <dgm:t>
        <a:bodyPr/>
        <a:lstStyle/>
        <a:p>
          <a:endParaRPr lang="ru-RU"/>
        </a:p>
      </dgm:t>
    </dgm:pt>
    <dgm:pt modelId="{991347C7-0A9A-4883-8109-B7AC708537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забезпечення додаткової інформації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11772ADE-D2C4-442E-8F99-F2A859C4E0E3}" type="parTrans" cxnId="{02D80277-9D1C-49C8-8622-72E37F85D8EC}">
      <dgm:prSet/>
      <dgm:spPr/>
      <dgm:t>
        <a:bodyPr/>
        <a:lstStyle/>
        <a:p>
          <a:endParaRPr lang="ru-RU"/>
        </a:p>
      </dgm:t>
    </dgm:pt>
    <dgm:pt modelId="{F0F24A67-FBD1-4FAA-BA14-70221F1069F4}" type="sibTrans" cxnId="{02D80277-9D1C-49C8-8622-72E37F85D8EC}">
      <dgm:prSet/>
      <dgm:spPr/>
      <dgm:t>
        <a:bodyPr/>
        <a:lstStyle/>
        <a:p>
          <a:endParaRPr lang="ru-RU"/>
        </a:p>
      </dgm:t>
    </dgm:pt>
    <dgm:pt modelId="{F1DE8890-6F62-4B1C-8D9D-954695125DC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морально-психологічного</a:t>
          </a:r>
          <a:endParaRPr lang="ru-RU" sz="20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898A2BB1-4AAA-4A59-AC0A-FC735E5AE66F}" type="parTrans" cxnId="{B660ADA8-F768-4E18-9718-A30BF778337F}">
      <dgm:prSet/>
      <dgm:spPr/>
      <dgm:t>
        <a:bodyPr/>
        <a:lstStyle/>
        <a:p>
          <a:endParaRPr lang="ru-RU"/>
        </a:p>
      </dgm:t>
    </dgm:pt>
    <dgm:pt modelId="{29481D0D-B7F1-4E74-98D8-F4E5A065AE36}" type="sibTrans" cxnId="{B660ADA8-F768-4E18-9718-A30BF778337F}">
      <dgm:prSet/>
      <dgm:spPr/>
      <dgm:t>
        <a:bodyPr/>
        <a:lstStyle/>
        <a:p>
          <a:endParaRPr lang="ru-RU"/>
        </a:p>
      </dgm:t>
    </dgm:pt>
    <dgm:pt modelId="{79DFD520-22F6-4D4F-BD94-A0011855978B}" type="pres">
      <dgm:prSet presAssocID="{29F6236B-CB41-40A8-BE21-2ADDCF3A54A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4F2641-D665-4EED-8A11-344A15A4993F}" type="pres">
      <dgm:prSet presAssocID="{A2409F9F-A0F8-4B7D-B249-E86594F19F0A}" presName="linNode" presStyleCnt="0"/>
      <dgm:spPr/>
    </dgm:pt>
    <dgm:pt modelId="{5077079D-6684-45E1-9933-2FC6F67F175A}" type="pres">
      <dgm:prSet presAssocID="{A2409F9F-A0F8-4B7D-B249-E86594F19F0A}" presName="parentText" presStyleLbl="node1" presStyleIdx="0" presStyleCnt="3" custScaleX="61444" custLinFactNeighborX="-9508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5CBBE4-35B6-4B70-AC7D-B68958C7B521}" type="pres">
      <dgm:prSet presAssocID="{A2409F9F-A0F8-4B7D-B249-E86594F19F0A}" presName="descendantText" presStyleLbl="alignAccFollowNode1" presStyleIdx="0" presStyleCnt="3" custLinFactNeighborX="-16619" custLinFactNeighborY="9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85D73-2D97-4172-A6E6-01AAF2E48821}" type="pres">
      <dgm:prSet presAssocID="{8CB9890E-7559-4E9A-859B-FD0DC6580C16}" presName="sp" presStyleCnt="0"/>
      <dgm:spPr/>
    </dgm:pt>
    <dgm:pt modelId="{88EC4A87-13C8-4DB5-8BAD-9A9AE506BF59}" type="pres">
      <dgm:prSet presAssocID="{D4C7C434-C8D3-4E28-A23B-7E6816554DFA}" presName="linNode" presStyleCnt="0"/>
      <dgm:spPr/>
    </dgm:pt>
    <dgm:pt modelId="{A599DA58-9CD2-4018-AC78-5F894FAC9AC7}" type="pres">
      <dgm:prSet presAssocID="{D4C7C434-C8D3-4E28-A23B-7E6816554DFA}" presName="parentText" presStyleLbl="node1" presStyleIdx="1" presStyleCnt="3" custScaleX="61444" custLinFactNeighborX="-9508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61CC13-D844-4A8F-A406-033288210948}" type="pres">
      <dgm:prSet presAssocID="{D4C7C434-C8D3-4E28-A23B-7E6816554DFA}" presName="descendantText" presStyleLbl="alignAccFollowNode1" presStyleIdx="1" presStyleCnt="3" custLinFactNeighborX="-16619" custLinFactNeighborY="9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6A6F7-3866-4ADD-8487-5866C4EA51E6}" type="pres">
      <dgm:prSet presAssocID="{8E1FF7B8-0DF6-48CB-9989-936EAE806C03}" presName="sp" presStyleCnt="0"/>
      <dgm:spPr/>
    </dgm:pt>
    <dgm:pt modelId="{B462C957-1CD3-4BB1-BEC0-D2EA72409CB7}" type="pres">
      <dgm:prSet presAssocID="{9526892E-0602-4635-86E9-77184F4A3EAA}" presName="linNode" presStyleCnt="0"/>
      <dgm:spPr/>
    </dgm:pt>
    <dgm:pt modelId="{A0612BCA-B58F-48AA-8B18-ED670CAFBA30}" type="pres">
      <dgm:prSet presAssocID="{9526892E-0602-4635-86E9-77184F4A3EAA}" presName="parentText" presStyleLbl="node1" presStyleIdx="2" presStyleCnt="3" custScaleX="61444" custLinFactNeighborX="-9508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A4FC09-AD01-49BB-994B-D35052396307}" type="pres">
      <dgm:prSet presAssocID="{9526892E-0602-4635-86E9-77184F4A3EAA}" presName="descendantText" presStyleLbl="alignAccFollowNode1" presStyleIdx="2" presStyleCnt="3" custLinFactNeighborX="-16619" custLinFactNeighborY="9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4332DF-CA92-4C26-BED5-9369CD0B4A96}" type="presOf" srcId="{0F88D19B-2FB2-4770-8925-777099EF1914}" destId="{8D61CC13-D844-4A8F-A406-033288210948}" srcOrd="0" destOrd="2" presId="urn:microsoft.com/office/officeart/2005/8/layout/vList5"/>
    <dgm:cxn modelId="{93629D99-BB95-44CC-9323-D76A38B90E7D}" srcId="{D4C7C434-C8D3-4E28-A23B-7E6816554DFA}" destId="{0F88D19B-2FB2-4770-8925-777099EF1914}" srcOrd="2" destOrd="0" parTransId="{C3182E26-0812-4A97-B0E0-A37A1E91E605}" sibTransId="{BCE43413-5BF0-4FCF-93C4-EF77BCEF8B1C}"/>
    <dgm:cxn modelId="{7AA86248-157A-4309-8F56-E5B24AD13EEE}" srcId="{D4C7C434-C8D3-4E28-A23B-7E6816554DFA}" destId="{CDD70394-42BB-4F0B-9F78-34EF302C3770}" srcOrd="1" destOrd="0" parTransId="{387D71F4-755B-4582-A1CE-E18F46038476}" sibTransId="{32D87586-CB45-4264-BF2E-2B57AA8F67C5}"/>
    <dgm:cxn modelId="{F6C15B30-E58A-4F13-BE45-EB24BD1B2938}" srcId="{A2409F9F-A0F8-4B7D-B249-E86594F19F0A}" destId="{D1E32EC7-1832-46D2-A3E7-1EB1E461EA65}" srcOrd="0" destOrd="0" parTransId="{D64FA449-8FAF-4B09-B793-EAC58A8127CA}" sibTransId="{634CAC46-8F12-49B1-9234-EAD1C72351CA}"/>
    <dgm:cxn modelId="{92AD0087-F2C7-4C1E-9846-97ACB289FBA9}" type="presOf" srcId="{9526892E-0602-4635-86E9-77184F4A3EAA}" destId="{A0612BCA-B58F-48AA-8B18-ED670CAFBA30}" srcOrd="0" destOrd="0" presId="urn:microsoft.com/office/officeart/2005/8/layout/vList5"/>
    <dgm:cxn modelId="{5271B12E-9278-4704-BEB5-3601D9A9D8B7}" type="presOf" srcId="{CDD70394-42BB-4F0B-9F78-34EF302C3770}" destId="{8D61CC13-D844-4A8F-A406-033288210948}" srcOrd="0" destOrd="1" presId="urn:microsoft.com/office/officeart/2005/8/layout/vList5"/>
    <dgm:cxn modelId="{99A86067-7B5C-49F8-8549-E8CE60D1478D}" type="presOf" srcId="{E5C7F8CB-CD75-4A1C-A2EC-2655D876343C}" destId="{BBA4FC09-AD01-49BB-994B-D35052396307}" srcOrd="0" destOrd="1" presId="urn:microsoft.com/office/officeart/2005/8/layout/vList5"/>
    <dgm:cxn modelId="{28C89176-62B8-4BF9-8DF3-FD3540E0F69E}" srcId="{9526892E-0602-4635-86E9-77184F4A3EAA}" destId="{E5C7F8CB-CD75-4A1C-A2EC-2655D876343C}" srcOrd="1" destOrd="0" parTransId="{56B5DFBF-5897-46EC-89A0-9680D8BA5140}" sibTransId="{8F9BD34D-7E32-4B55-BD1F-DEF35687157F}"/>
    <dgm:cxn modelId="{E7F02F86-36BD-4307-9BEE-1A50DCC7475E}" srcId="{29F6236B-CB41-40A8-BE21-2ADDCF3A54A6}" destId="{A2409F9F-A0F8-4B7D-B249-E86594F19F0A}" srcOrd="0" destOrd="0" parTransId="{7E042156-7533-480D-B2D6-262C03D18DFF}" sibTransId="{8CB9890E-7559-4E9A-859B-FD0DC6580C16}"/>
    <dgm:cxn modelId="{CFA5CF85-4970-41BC-A15E-3454A8AD7041}" type="presOf" srcId="{A2409F9F-A0F8-4B7D-B249-E86594F19F0A}" destId="{5077079D-6684-45E1-9933-2FC6F67F175A}" srcOrd="0" destOrd="0" presId="urn:microsoft.com/office/officeart/2005/8/layout/vList5"/>
    <dgm:cxn modelId="{02D80277-9D1C-49C8-8622-72E37F85D8EC}" srcId="{D4C7C434-C8D3-4E28-A23B-7E6816554DFA}" destId="{991347C7-0A9A-4883-8109-B7AC708537DD}" srcOrd="3" destOrd="0" parTransId="{11772ADE-D2C4-442E-8F99-F2A859C4E0E3}" sibTransId="{F0F24A67-FBD1-4FAA-BA14-70221F1069F4}"/>
    <dgm:cxn modelId="{E0F3ADC2-188A-408D-9B26-6CC59D676D75}" srcId="{29F6236B-CB41-40A8-BE21-2ADDCF3A54A6}" destId="{9526892E-0602-4635-86E9-77184F4A3EAA}" srcOrd="2" destOrd="0" parTransId="{C484F522-6617-406B-9CCE-92AAD9EAE153}" sibTransId="{077E107A-3526-47AC-BB27-B87170505E6C}"/>
    <dgm:cxn modelId="{FC622451-6B5F-4FA1-89D5-B846BD2B5311}" srcId="{A2409F9F-A0F8-4B7D-B249-E86594F19F0A}" destId="{A1439CA6-0D27-4980-8631-740FF56006A1}" srcOrd="1" destOrd="0" parTransId="{702D2C26-DC49-461E-9C89-B61E206F06A5}" sibTransId="{799B3CE9-AE0C-483C-BC95-E421F927117A}"/>
    <dgm:cxn modelId="{57D7ED4A-9C17-49E6-A256-DA0B71A401AE}" type="presOf" srcId="{A2957932-1A80-4EE9-A9EF-777EFDAECE7F}" destId="{BBA4FC09-AD01-49BB-994B-D35052396307}" srcOrd="0" destOrd="0" presId="urn:microsoft.com/office/officeart/2005/8/layout/vList5"/>
    <dgm:cxn modelId="{3F85D21B-44E8-44E7-AEF4-19C5AE1783FE}" type="presOf" srcId="{D4C7C434-C8D3-4E28-A23B-7E6816554DFA}" destId="{A599DA58-9CD2-4018-AC78-5F894FAC9AC7}" srcOrd="0" destOrd="0" presId="urn:microsoft.com/office/officeart/2005/8/layout/vList5"/>
    <dgm:cxn modelId="{43DAE6BE-5FDC-4633-A639-0708E40E5137}" type="presOf" srcId="{991347C7-0A9A-4883-8109-B7AC708537DD}" destId="{8D61CC13-D844-4A8F-A406-033288210948}" srcOrd="0" destOrd="3" presId="urn:microsoft.com/office/officeart/2005/8/layout/vList5"/>
    <dgm:cxn modelId="{2EB4EC8F-0284-4652-97A0-1043CE284054}" type="presOf" srcId="{AAC5C6BA-3050-484D-9396-CCD91FE50D56}" destId="{8D61CC13-D844-4A8F-A406-033288210948}" srcOrd="0" destOrd="0" presId="urn:microsoft.com/office/officeart/2005/8/layout/vList5"/>
    <dgm:cxn modelId="{0F3C14A2-6B93-473B-ACA5-665059F1BE0E}" srcId="{D4C7C434-C8D3-4E28-A23B-7E6816554DFA}" destId="{AAC5C6BA-3050-484D-9396-CCD91FE50D56}" srcOrd="0" destOrd="0" parTransId="{B8D9246D-F5E2-4C44-9227-1AE1933D0754}" sibTransId="{3F7801A8-69F6-4B41-AC67-24F5991B7CB3}"/>
    <dgm:cxn modelId="{2000E58D-7365-4390-842B-F60A19940493}" srcId="{29F6236B-CB41-40A8-BE21-2ADDCF3A54A6}" destId="{D4C7C434-C8D3-4E28-A23B-7E6816554DFA}" srcOrd="1" destOrd="0" parTransId="{EA812A63-9F4A-4E6B-96A0-F1D47A42E100}" sibTransId="{8E1FF7B8-0DF6-48CB-9989-936EAE806C03}"/>
    <dgm:cxn modelId="{B806F041-5FE0-4688-B09E-4A5019037909}" srcId="{9526892E-0602-4635-86E9-77184F4A3EAA}" destId="{A2957932-1A80-4EE9-A9EF-777EFDAECE7F}" srcOrd="0" destOrd="0" parTransId="{CC8EB916-597E-404D-AD11-D0F3BFDB3201}" sibTransId="{31257435-CEB2-4D40-A50D-1960EE2B6817}"/>
    <dgm:cxn modelId="{9D3AD697-089A-482F-9BAF-B5BCED6CDA80}" type="presOf" srcId="{29F6236B-CB41-40A8-BE21-2ADDCF3A54A6}" destId="{79DFD520-22F6-4D4F-BD94-A0011855978B}" srcOrd="0" destOrd="0" presId="urn:microsoft.com/office/officeart/2005/8/layout/vList5"/>
    <dgm:cxn modelId="{64E21842-565B-4B8F-A083-363B21E0CB05}" type="presOf" srcId="{A1439CA6-0D27-4980-8631-740FF56006A1}" destId="{D95CBBE4-35B6-4B70-AC7D-B68958C7B521}" srcOrd="0" destOrd="1" presId="urn:microsoft.com/office/officeart/2005/8/layout/vList5"/>
    <dgm:cxn modelId="{6CF2B902-E840-4526-A820-4EFFB3BC202A}" type="presOf" srcId="{D1E32EC7-1832-46D2-A3E7-1EB1E461EA65}" destId="{D95CBBE4-35B6-4B70-AC7D-B68958C7B521}" srcOrd="0" destOrd="0" presId="urn:microsoft.com/office/officeart/2005/8/layout/vList5"/>
    <dgm:cxn modelId="{050C26C1-9D2B-4BB9-8D47-CF1DA23C1033}" srcId="{A2409F9F-A0F8-4B7D-B249-E86594F19F0A}" destId="{9251CDE7-9836-4A44-A4EC-151E34B29477}" srcOrd="2" destOrd="0" parTransId="{17814264-A329-400F-A44B-C4FD1BE020BC}" sibTransId="{C316A100-8213-4E86-A297-58E42BCDE92D}"/>
    <dgm:cxn modelId="{B660ADA8-F768-4E18-9718-A30BF778337F}" srcId="{9526892E-0602-4635-86E9-77184F4A3EAA}" destId="{F1DE8890-6F62-4B1C-8D9D-954695125DC4}" srcOrd="2" destOrd="0" parTransId="{898A2BB1-4AAA-4A59-AC0A-FC735E5AE66F}" sibTransId="{29481D0D-B7F1-4E74-98D8-F4E5A065AE36}"/>
    <dgm:cxn modelId="{CDBF102F-CB8E-4947-A686-E4678F477892}" type="presOf" srcId="{9251CDE7-9836-4A44-A4EC-151E34B29477}" destId="{D95CBBE4-35B6-4B70-AC7D-B68958C7B521}" srcOrd="0" destOrd="2" presId="urn:microsoft.com/office/officeart/2005/8/layout/vList5"/>
    <dgm:cxn modelId="{91FE993E-328E-4B6E-BA54-EE03346A1028}" type="presOf" srcId="{F1DE8890-6F62-4B1C-8D9D-954695125DC4}" destId="{BBA4FC09-AD01-49BB-994B-D35052396307}" srcOrd="0" destOrd="2" presId="urn:microsoft.com/office/officeart/2005/8/layout/vList5"/>
    <dgm:cxn modelId="{44A8B681-B133-459D-8ED6-BF8C7BB02629}" type="presParOf" srcId="{79DFD520-22F6-4D4F-BD94-A0011855978B}" destId="{5A4F2641-D665-4EED-8A11-344A15A4993F}" srcOrd="0" destOrd="0" presId="urn:microsoft.com/office/officeart/2005/8/layout/vList5"/>
    <dgm:cxn modelId="{683E8EA0-8176-4E17-9578-D7E0DC7BA091}" type="presParOf" srcId="{5A4F2641-D665-4EED-8A11-344A15A4993F}" destId="{5077079D-6684-45E1-9933-2FC6F67F175A}" srcOrd="0" destOrd="0" presId="urn:microsoft.com/office/officeart/2005/8/layout/vList5"/>
    <dgm:cxn modelId="{A67E9EF5-2ED6-4B4B-8602-550105B041D6}" type="presParOf" srcId="{5A4F2641-D665-4EED-8A11-344A15A4993F}" destId="{D95CBBE4-35B6-4B70-AC7D-B68958C7B521}" srcOrd="1" destOrd="0" presId="urn:microsoft.com/office/officeart/2005/8/layout/vList5"/>
    <dgm:cxn modelId="{936A5BD2-746F-43EB-9750-D3F5616D0AFC}" type="presParOf" srcId="{79DFD520-22F6-4D4F-BD94-A0011855978B}" destId="{AAE85D73-2D97-4172-A6E6-01AAF2E48821}" srcOrd="1" destOrd="0" presId="urn:microsoft.com/office/officeart/2005/8/layout/vList5"/>
    <dgm:cxn modelId="{0C1545BC-8867-415D-9494-892A965011B2}" type="presParOf" srcId="{79DFD520-22F6-4D4F-BD94-A0011855978B}" destId="{88EC4A87-13C8-4DB5-8BAD-9A9AE506BF59}" srcOrd="2" destOrd="0" presId="urn:microsoft.com/office/officeart/2005/8/layout/vList5"/>
    <dgm:cxn modelId="{0D5AA615-8C34-40BA-8F65-191F081A6EC0}" type="presParOf" srcId="{88EC4A87-13C8-4DB5-8BAD-9A9AE506BF59}" destId="{A599DA58-9CD2-4018-AC78-5F894FAC9AC7}" srcOrd="0" destOrd="0" presId="urn:microsoft.com/office/officeart/2005/8/layout/vList5"/>
    <dgm:cxn modelId="{DB78507A-51FF-4B5C-B330-4490DEE38704}" type="presParOf" srcId="{88EC4A87-13C8-4DB5-8BAD-9A9AE506BF59}" destId="{8D61CC13-D844-4A8F-A406-033288210948}" srcOrd="1" destOrd="0" presId="urn:microsoft.com/office/officeart/2005/8/layout/vList5"/>
    <dgm:cxn modelId="{299B3B98-5EE4-4252-B2AD-EBAA1FD408A7}" type="presParOf" srcId="{79DFD520-22F6-4D4F-BD94-A0011855978B}" destId="{C396A6F7-3866-4ADD-8487-5866C4EA51E6}" srcOrd="3" destOrd="0" presId="urn:microsoft.com/office/officeart/2005/8/layout/vList5"/>
    <dgm:cxn modelId="{2BD66B71-94C9-4C88-96CF-05D2457915C9}" type="presParOf" srcId="{79DFD520-22F6-4D4F-BD94-A0011855978B}" destId="{B462C957-1CD3-4BB1-BEC0-D2EA72409CB7}" srcOrd="4" destOrd="0" presId="urn:microsoft.com/office/officeart/2005/8/layout/vList5"/>
    <dgm:cxn modelId="{D86A0427-3C91-4DA0-B5C0-E8E9E9562BC6}" type="presParOf" srcId="{B462C957-1CD3-4BB1-BEC0-D2EA72409CB7}" destId="{A0612BCA-B58F-48AA-8B18-ED670CAFBA30}" srcOrd="0" destOrd="0" presId="urn:microsoft.com/office/officeart/2005/8/layout/vList5"/>
    <dgm:cxn modelId="{390881EB-E74E-4370-90D3-E74FA54AECBB}" type="presParOf" srcId="{B462C957-1CD3-4BB1-BEC0-D2EA72409CB7}" destId="{BBA4FC09-AD01-49BB-994B-D350523963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BEC3F3-5DD9-412D-8F85-E0D8537BE3CA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F7D522E-E33D-44F8-B93F-E59E1573909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формується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реальних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матеріальних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духовних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витрат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634396-B74F-4397-BED2-13936B35976F}" type="parTrans" cxnId="{667AE87C-5A12-4C0E-94EC-E487D52FE7A7}">
      <dgm:prSet/>
      <dgm:spPr/>
      <dgm:t>
        <a:bodyPr/>
        <a:lstStyle/>
        <a:p>
          <a:endParaRPr lang="ru-RU"/>
        </a:p>
      </dgm:t>
    </dgm:pt>
    <dgm:pt modelId="{5BE28983-99BD-413A-9C43-BECECDFDB2C7}" type="sibTrans" cxnId="{667AE87C-5A12-4C0E-94EC-E487D52FE7A7}">
      <dgm:prSet/>
      <dgm:spPr/>
      <dgm:t>
        <a:bodyPr/>
        <a:lstStyle/>
        <a:p>
          <a:endParaRPr lang="ru-RU"/>
        </a:p>
      </dgm:t>
    </dgm:pt>
    <dgm:pt modelId="{6B1C6970-5900-4D45-8D1D-2F46355E0B2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невід</a:t>
          </a:r>
          <a:r>
            <a: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ємний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особи, тому права на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нього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передані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DF8A2F-069D-4CAC-9984-A119F21A3C07}" type="parTrans" cxnId="{E574B703-41E9-4F59-9756-D5E45B3BA135}">
      <dgm:prSet/>
      <dgm:spPr/>
      <dgm:t>
        <a:bodyPr/>
        <a:lstStyle/>
        <a:p>
          <a:endParaRPr lang="ru-RU"/>
        </a:p>
      </dgm:t>
    </dgm:pt>
    <dgm:pt modelId="{7022254A-62B7-4C19-9A26-C3067DD0384C}" type="sibTrans" cxnId="{E574B703-41E9-4F59-9756-D5E45B3BA135}">
      <dgm:prSet/>
      <dgm:spPr/>
      <dgm:t>
        <a:bodyPr/>
        <a:lstStyle/>
        <a:p>
          <a:endParaRPr lang="ru-RU"/>
        </a:p>
      </dgm:t>
    </dgm:pt>
    <dgm:pt modelId="{21055B0C-BE4B-4059-889E-F5102375EF0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ЛК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пов'язані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зменшенням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вільного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часу,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втратою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найважливіших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благ для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людини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2F70046-4F7C-4D5F-BEC5-AA936D8FC3EC}" type="parTrans" cxnId="{E86C77D0-F8E1-424C-A65A-0EC191233AC1}">
      <dgm:prSet/>
      <dgm:spPr/>
      <dgm:t>
        <a:bodyPr/>
        <a:lstStyle/>
        <a:p>
          <a:endParaRPr lang="ru-RU"/>
        </a:p>
      </dgm:t>
    </dgm:pt>
    <dgm:pt modelId="{DD2785AF-A75E-464E-B1F2-AB6A96140B3B}" type="sibTrans" cxnId="{E86C77D0-F8E1-424C-A65A-0EC191233AC1}">
      <dgm:prSet/>
      <dgm:spPr/>
      <dgm:t>
        <a:bodyPr/>
        <a:lstStyle/>
        <a:p>
          <a:endParaRPr lang="ru-RU"/>
        </a:p>
      </dgm:t>
    </dgm:pt>
    <dgm:pt modelId="{C3610799-B2C0-4B38-8997-DD1B167E662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бути на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сучасному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рівні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точно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виміряно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6E3D57-68B3-43F4-8FAB-971B88E1368D}" type="parTrans" cxnId="{7D4EBE27-0EFC-42CB-B13A-1E63D7049833}">
      <dgm:prSet/>
      <dgm:spPr/>
      <dgm:t>
        <a:bodyPr/>
        <a:lstStyle/>
        <a:p>
          <a:endParaRPr lang="ru-RU"/>
        </a:p>
      </dgm:t>
    </dgm:pt>
    <dgm:pt modelId="{8FC08808-1885-464C-9529-7F58617B058D}" type="sibTrans" cxnId="{7D4EBE27-0EFC-42CB-B13A-1E63D7049833}">
      <dgm:prSet/>
      <dgm:spPr/>
      <dgm:t>
        <a:bodyPr/>
        <a:lstStyle/>
        <a:p>
          <a:endParaRPr lang="ru-RU"/>
        </a:p>
      </dgm:t>
    </dgm:pt>
    <dgm:pt modelId="{AD6CA08D-0B3F-4C87-8A5C-AD660998F7A0}" type="pres">
      <dgm:prSet presAssocID="{F8BEC3F3-5DD9-412D-8F85-E0D8537BE3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8EFB82-D918-4FB3-8573-BDF0300C4021}" type="pres">
      <dgm:prSet presAssocID="{2F7D522E-E33D-44F8-B93F-E59E15739097}" presName="parentLin" presStyleCnt="0"/>
      <dgm:spPr/>
    </dgm:pt>
    <dgm:pt modelId="{259489BA-24CF-43A3-A078-C59A4CECCEC5}" type="pres">
      <dgm:prSet presAssocID="{2F7D522E-E33D-44F8-B93F-E59E1573909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46B4F1D-82FF-4100-A81D-D28440E89A36}" type="pres">
      <dgm:prSet presAssocID="{2F7D522E-E33D-44F8-B93F-E59E15739097}" presName="parentText" presStyleLbl="node1" presStyleIdx="0" presStyleCnt="4" custScaleX="1186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1B6CA8-D727-4BCD-83FC-E4A5E1174792}" type="pres">
      <dgm:prSet presAssocID="{2F7D522E-E33D-44F8-B93F-E59E15739097}" presName="negativeSpace" presStyleCnt="0"/>
      <dgm:spPr/>
    </dgm:pt>
    <dgm:pt modelId="{70AB2F79-927C-4633-9508-3C98CC72ADE2}" type="pres">
      <dgm:prSet presAssocID="{2F7D522E-E33D-44F8-B93F-E59E15739097}" presName="childText" presStyleLbl="conFgAcc1" presStyleIdx="0" presStyleCnt="4">
        <dgm:presLayoutVars>
          <dgm:bulletEnabled val="1"/>
        </dgm:presLayoutVars>
      </dgm:prSet>
      <dgm:spPr/>
    </dgm:pt>
    <dgm:pt modelId="{FE641749-85B4-4D39-B99D-E787D85E429E}" type="pres">
      <dgm:prSet presAssocID="{5BE28983-99BD-413A-9C43-BECECDFDB2C7}" presName="spaceBetweenRectangles" presStyleCnt="0"/>
      <dgm:spPr/>
    </dgm:pt>
    <dgm:pt modelId="{A9AA7A49-B439-4566-B798-690818491A66}" type="pres">
      <dgm:prSet presAssocID="{6B1C6970-5900-4D45-8D1D-2F46355E0B2E}" presName="parentLin" presStyleCnt="0"/>
      <dgm:spPr/>
    </dgm:pt>
    <dgm:pt modelId="{307AFCA9-2147-419D-A25F-1B5C10DEFB05}" type="pres">
      <dgm:prSet presAssocID="{6B1C6970-5900-4D45-8D1D-2F46355E0B2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17ECEAE-D0FC-4774-94FE-027813F1CCE7}" type="pres">
      <dgm:prSet presAssocID="{6B1C6970-5900-4D45-8D1D-2F46355E0B2E}" presName="parentText" presStyleLbl="node1" presStyleIdx="1" presStyleCnt="4" custScaleX="1186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83756F-72D5-48DD-803C-89D64FAF99A1}" type="pres">
      <dgm:prSet presAssocID="{6B1C6970-5900-4D45-8D1D-2F46355E0B2E}" presName="negativeSpace" presStyleCnt="0"/>
      <dgm:spPr/>
    </dgm:pt>
    <dgm:pt modelId="{D6D47C2D-5099-49DC-9B1D-18F6F77F1A38}" type="pres">
      <dgm:prSet presAssocID="{6B1C6970-5900-4D45-8D1D-2F46355E0B2E}" presName="childText" presStyleLbl="conFgAcc1" presStyleIdx="1" presStyleCnt="4">
        <dgm:presLayoutVars>
          <dgm:bulletEnabled val="1"/>
        </dgm:presLayoutVars>
      </dgm:prSet>
      <dgm:spPr/>
    </dgm:pt>
    <dgm:pt modelId="{1FBE429F-9DA7-4740-804C-531940E04CDC}" type="pres">
      <dgm:prSet presAssocID="{7022254A-62B7-4C19-9A26-C3067DD0384C}" presName="spaceBetweenRectangles" presStyleCnt="0"/>
      <dgm:spPr/>
    </dgm:pt>
    <dgm:pt modelId="{A76AF359-D053-46F6-BDB6-BDE7ECC49D0A}" type="pres">
      <dgm:prSet presAssocID="{21055B0C-BE4B-4059-889E-F5102375EF0B}" presName="parentLin" presStyleCnt="0"/>
      <dgm:spPr/>
    </dgm:pt>
    <dgm:pt modelId="{5E9C1C20-76A8-4C3C-A348-235A201631FF}" type="pres">
      <dgm:prSet presAssocID="{21055B0C-BE4B-4059-889E-F5102375EF0B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8E5F9A9-E45D-46AC-95BC-790323F79CED}" type="pres">
      <dgm:prSet presAssocID="{21055B0C-BE4B-4059-889E-F5102375EF0B}" presName="parentText" presStyleLbl="node1" presStyleIdx="2" presStyleCnt="4" custScaleX="1186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1D89EE-A33C-4D5A-9E7D-E31A67F5F7FF}" type="pres">
      <dgm:prSet presAssocID="{21055B0C-BE4B-4059-889E-F5102375EF0B}" presName="negativeSpace" presStyleCnt="0"/>
      <dgm:spPr/>
    </dgm:pt>
    <dgm:pt modelId="{F1CE834F-C9F9-4444-B131-A2EC3D1E4D04}" type="pres">
      <dgm:prSet presAssocID="{21055B0C-BE4B-4059-889E-F5102375EF0B}" presName="childText" presStyleLbl="conFgAcc1" presStyleIdx="2" presStyleCnt="4">
        <dgm:presLayoutVars>
          <dgm:bulletEnabled val="1"/>
        </dgm:presLayoutVars>
      </dgm:prSet>
      <dgm:spPr/>
    </dgm:pt>
    <dgm:pt modelId="{6008A974-7756-4B53-8F88-DF65A763B582}" type="pres">
      <dgm:prSet presAssocID="{DD2785AF-A75E-464E-B1F2-AB6A96140B3B}" presName="spaceBetweenRectangles" presStyleCnt="0"/>
      <dgm:spPr/>
    </dgm:pt>
    <dgm:pt modelId="{2019C16B-8627-4061-AC8A-E71D41EAC165}" type="pres">
      <dgm:prSet presAssocID="{C3610799-B2C0-4B38-8997-DD1B167E6628}" presName="parentLin" presStyleCnt="0"/>
      <dgm:spPr/>
    </dgm:pt>
    <dgm:pt modelId="{B015324E-7720-47FD-B05E-5C122592676F}" type="pres">
      <dgm:prSet presAssocID="{C3610799-B2C0-4B38-8997-DD1B167E6628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B02AAE0-62CF-4579-B364-3B36FDA3AE00}" type="pres">
      <dgm:prSet presAssocID="{C3610799-B2C0-4B38-8997-DD1B167E6628}" presName="parentText" presStyleLbl="node1" presStyleIdx="3" presStyleCnt="4" custScaleX="1186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DA7BDC-23E2-4385-A1EA-A21669981A90}" type="pres">
      <dgm:prSet presAssocID="{C3610799-B2C0-4B38-8997-DD1B167E6628}" presName="negativeSpace" presStyleCnt="0"/>
      <dgm:spPr/>
    </dgm:pt>
    <dgm:pt modelId="{33E46AE4-E156-4024-B900-89725789FEC8}" type="pres">
      <dgm:prSet presAssocID="{C3610799-B2C0-4B38-8997-DD1B167E662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D4EBE27-0EFC-42CB-B13A-1E63D7049833}" srcId="{F8BEC3F3-5DD9-412D-8F85-E0D8537BE3CA}" destId="{C3610799-B2C0-4B38-8997-DD1B167E6628}" srcOrd="3" destOrd="0" parTransId="{896E3D57-68B3-43F4-8FAB-971B88E1368D}" sibTransId="{8FC08808-1885-464C-9529-7F58617B058D}"/>
    <dgm:cxn modelId="{C9B55AD0-1C72-4AE1-BF0A-2F3FA51E3E11}" type="presOf" srcId="{21055B0C-BE4B-4059-889E-F5102375EF0B}" destId="{5E9C1C20-76A8-4C3C-A348-235A201631FF}" srcOrd="0" destOrd="0" presId="urn:microsoft.com/office/officeart/2005/8/layout/list1"/>
    <dgm:cxn modelId="{E86C77D0-F8E1-424C-A65A-0EC191233AC1}" srcId="{F8BEC3F3-5DD9-412D-8F85-E0D8537BE3CA}" destId="{21055B0C-BE4B-4059-889E-F5102375EF0B}" srcOrd="2" destOrd="0" parTransId="{62F70046-4F7C-4D5F-BEC5-AA936D8FC3EC}" sibTransId="{DD2785AF-A75E-464E-B1F2-AB6A96140B3B}"/>
    <dgm:cxn modelId="{5179336A-FE0F-486C-AA73-71CA3B2A5A14}" type="presOf" srcId="{21055B0C-BE4B-4059-889E-F5102375EF0B}" destId="{68E5F9A9-E45D-46AC-95BC-790323F79CED}" srcOrd="1" destOrd="0" presId="urn:microsoft.com/office/officeart/2005/8/layout/list1"/>
    <dgm:cxn modelId="{667AE87C-5A12-4C0E-94EC-E487D52FE7A7}" srcId="{F8BEC3F3-5DD9-412D-8F85-E0D8537BE3CA}" destId="{2F7D522E-E33D-44F8-B93F-E59E15739097}" srcOrd="0" destOrd="0" parTransId="{A1634396-B74F-4397-BED2-13936B35976F}" sibTransId="{5BE28983-99BD-413A-9C43-BECECDFDB2C7}"/>
    <dgm:cxn modelId="{D8CF03C5-11B6-452E-A085-C0A7C475D50F}" type="presOf" srcId="{6B1C6970-5900-4D45-8D1D-2F46355E0B2E}" destId="{E17ECEAE-D0FC-4774-94FE-027813F1CCE7}" srcOrd="1" destOrd="0" presId="urn:microsoft.com/office/officeart/2005/8/layout/list1"/>
    <dgm:cxn modelId="{B286E95B-7AC4-4CF5-9AE3-B70BBDB62C94}" type="presOf" srcId="{C3610799-B2C0-4B38-8997-DD1B167E6628}" destId="{B015324E-7720-47FD-B05E-5C122592676F}" srcOrd="0" destOrd="0" presId="urn:microsoft.com/office/officeart/2005/8/layout/list1"/>
    <dgm:cxn modelId="{04CA021E-950F-4F77-B8C7-6A6CD8B2380B}" type="presOf" srcId="{F8BEC3F3-5DD9-412D-8F85-E0D8537BE3CA}" destId="{AD6CA08D-0B3F-4C87-8A5C-AD660998F7A0}" srcOrd="0" destOrd="0" presId="urn:microsoft.com/office/officeart/2005/8/layout/list1"/>
    <dgm:cxn modelId="{E574B703-41E9-4F59-9756-D5E45B3BA135}" srcId="{F8BEC3F3-5DD9-412D-8F85-E0D8537BE3CA}" destId="{6B1C6970-5900-4D45-8D1D-2F46355E0B2E}" srcOrd="1" destOrd="0" parTransId="{69DF8A2F-069D-4CAC-9984-A119F21A3C07}" sibTransId="{7022254A-62B7-4C19-9A26-C3067DD0384C}"/>
    <dgm:cxn modelId="{C06248F7-97A6-42A3-9BC9-72DD2621E52A}" type="presOf" srcId="{2F7D522E-E33D-44F8-B93F-E59E15739097}" destId="{A46B4F1D-82FF-4100-A81D-D28440E89A36}" srcOrd="1" destOrd="0" presId="urn:microsoft.com/office/officeart/2005/8/layout/list1"/>
    <dgm:cxn modelId="{512C73DC-C9C0-424F-B9F2-2E85A7051A34}" type="presOf" srcId="{2F7D522E-E33D-44F8-B93F-E59E15739097}" destId="{259489BA-24CF-43A3-A078-C59A4CECCEC5}" srcOrd="0" destOrd="0" presId="urn:microsoft.com/office/officeart/2005/8/layout/list1"/>
    <dgm:cxn modelId="{71836007-FC70-4E9F-ADF6-4DF8D5F2B499}" type="presOf" srcId="{C3610799-B2C0-4B38-8997-DD1B167E6628}" destId="{5B02AAE0-62CF-4579-B364-3B36FDA3AE00}" srcOrd="1" destOrd="0" presId="urn:microsoft.com/office/officeart/2005/8/layout/list1"/>
    <dgm:cxn modelId="{93EB1CCB-BB2C-412A-9771-A706ACC0E660}" type="presOf" srcId="{6B1C6970-5900-4D45-8D1D-2F46355E0B2E}" destId="{307AFCA9-2147-419D-A25F-1B5C10DEFB05}" srcOrd="0" destOrd="0" presId="urn:microsoft.com/office/officeart/2005/8/layout/list1"/>
    <dgm:cxn modelId="{FB9606B1-ADCD-4B8A-9EE6-EFF1AB22442A}" type="presParOf" srcId="{AD6CA08D-0B3F-4C87-8A5C-AD660998F7A0}" destId="{038EFB82-D918-4FB3-8573-BDF0300C4021}" srcOrd="0" destOrd="0" presId="urn:microsoft.com/office/officeart/2005/8/layout/list1"/>
    <dgm:cxn modelId="{C26ED270-CF34-4366-9DDC-CDCC461D7E06}" type="presParOf" srcId="{038EFB82-D918-4FB3-8573-BDF0300C4021}" destId="{259489BA-24CF-43A3-A078-C59A4CECCEC5}" srcOrd="0" destOrd="0" presId="urn:microsoft.com/office/officeart/2005/8/layout/list1"/>
    <dgm:cxn modelId="{BF1E4329-EE89-4E15-AE90-C96E1DFB9980}" type="presParOf" srcId="{038EFB82-D918-4FB3-8573-BDF0300C4021}" destId="{A46B4F1D-82FF-4100-A81D-D28440E89A36}" srcOrd="1" destOrd="0" presId="urn:microsoft.com/office/officeart/2005/8/layout/list1"/>
    <dgm:cxn modelId="{C3DFD725-C642-4C55-8862-27280034060C}" type="presParOf" srcId="{AD6CA08D-0B3F-4C87-8A5C-AD660998F7A0}" destId="{151B6CA8-D727-4BCD-83FC-E4A5E1174792}" srcOrd="1" destOrd="0" presId="urn:microsoft.com/office/officeart/2005/8/layout/list1"/>
    <dgm:cxn modelId="{D89EC830-12D0-4060-BD6B-CC495564B114}" type="presParOf" srcId="{AD6CA08D-0B3F-4C87-8A5C-AD660998F7A0}" destId="{70AB2F79-927C-4633-9508-3C98CC72ADE2}" srcOrd="2" destOrd="0" presId="urn:microsoft.com/office/officeart/2005/8/layout/list1"/>
    <dgm:cxn modelId="{6205AFA6-6CFA-495C-AB97-B46C6F7A26BE}" type="presParOf" srcId="{AD6CA08D-0B3F-4C87-8A5C-AD660998F7A0}" destId="{FE641749-85B4-4D39-B99D-E787D85E429E}" srcOrd="3" destOrd="0" presId="urn:microsoft.com/office/officeart/2005/8/layout/list1"/>
    <dgm:cxn modelId="{CAC65AE3-BBEE-4A39-80FE-27F1C5677D06}" type="presParOf" srcId="{AD6CA08D-0B3F-4C87-8A5C-AD660998F7A0}" destId="{A9AA7A49-B439-4566-B798-690818491A66}" srcOrd="4" destOrd="0" presId="urn:microsoft.com/office/officeart/2005/8/layout/list1"/>
    <dgm:cxn modelId="{91E1AF66-6D9F-4194-BA93-6F778092F8C7}" type="presParOf" srcId="{A9AA7A49-B439-4566-B798-690818491A66}" destId="{307AFCA9-2147-419D-A25F-1B5C10DEFB05}" srcOrd="0" destOrd="0" presId="urn:microsoft.com/office/officeart/2005/8/layout/list1"/>
    <dgm:cxn modelId="{EF0B0ECD-BCB3-4938-A008-0912195614E0}" type="presParOf" srcId="{A9AA7A49-B439-4566-B798-690818491A66}" destId="{E17ECEAE-D0FC-4774-94FE-027813F1CCE7}" srcOrd="1" destOrd="0" presId="urn:microsoft.com/office/officeart/2005/8/layout/list1"/>
    <dgm:cxn modelId="{5101E193-13B3-4E13-A0CB-C8AA5505ABDA}" type="presParOf" srcId="{AD6CA08D-0B3F-4C87-8A5C-AD660998F7A0}" destId="{8283756F-72D5-48DD-803C-89D64FAF99A1}" srcOrd="5" destOrd="0" presId="urn:microsoft.com/office/officeart/2005/8/layout/list1"/>
    <dgm:cxn modelId="{70ADAEA9-2647-4B05-8B98-81E7076E8EA2}" type="presParOf" srcId="{AD6CA08D-0B3F-4C87-8A5C-AD660998F7A0}" destId="{D6D47C2D-5099-49DC-9B1D-18F6F77F1A38}" srcOrd="6" destOrd="0" presId="urn:microsoft.com/office/officeart/2005/8/layout/list1"/>
    <dgm:cxn modelId="{C0C96706-84AE-4182-93B8-8C340C54E76E}" type="presParOf" srcId="{AD6CA08D-0B3F-4C87-8A5C-AD660998F7A0}" destId="{1FBE429F-9DA7-4740-804C-531940E04CDC}" srcOrd="7" destOrd="0" presId="urn:microsoft.com/office/officeart/2005/8/layout/list1"/>
    <dgm:cxn modelId="{AA3DF496-A73A-4296-8A5F-9EE630CEA65F}" type="presParOf" srcId="{AD6CA08D-0B3F-4C87-8A5C-AD660998F7A0}" destId="{A76AF359-D053-46F6-BDB6-BDE7ECC49D0A}" srcOrd="8" destOrd="0" presId="urn:microsoft.com/office/officeart/2005/8/layout/list1"/>
    <dgm:cxn modelId="{9F17D25B-2282-4BED-8EF3-C4422B8C4712}" type="presParOf" srcId="{A76AF359-D053-46F6-BDB6-BDE7ECC49D0A}" destId="{5E9C1C20-76A8-4C3C-A348-235A201631FF}" srcOrd="0" destOrd="0" presId="urn:microsoft.com/office/officeart/2005/8/layout/list1"/>
    <dgm:cxn modelId="{69178740-B895-4F1E-BDE4-E61E3499192E}" type="presParOf" srcId="{A76AF359-D053-46F6-BDB6-BDE7ECC49D0A}" destId="{68E5F9A9-E45D-46AC-95BC-790323F79CED}" srcOrd="1" destOrd="0" presId="urn:microsoft.com/office/officeart/2005/8/layout/list1"/>
    <dgm:cxn modelId="{2E45F216-8EF9-4FF7-9D36-DE14F00C8DC2}" type="presParOf" srcId="{AD6CA08D-0B3F-4C87-8A5C-AD660998F7A0}" destId="{C11D89EE-A33C-4D5A-9E7D-E31A67F5F7FF}" srcOrd="9" destOrd="0" presId="urn:microsoft.com/office/officeart/2005/8/layout/list1"/>
    <dgm:cxn modelId="{2C4549C6-7DB1-490A-A8AE-A912ECB9AD1D}" type="presParOf" srcId="{AD6CA08D-0B3F-4C87-8A5C-AD660998F7A0}" destId="{F1CE834F-C9F9-4444-B131-A2EC3D1E4D04}" srcOrd="10" destOrd="0" presId="urn:microsoft.com/office/officeart/2005/8/layout/list1"/>
    <dgm:cxn modelId="{6183D636-66A9-4802-A1A6-8D819F11B0B9}" type="presParOf" srcId="{AD6CA08D-0B3F-4C87-8A5C-AD660998F7A0}" destId="{6008A974-7756-4B53-8F88-DF65A763B582}" srcOrd="11" destOrd="0" presId="urn:microsoft.com/office/officeart/2005/8/layout/list1"/>
    <dgm:cxn modelId="{71F8C512-8564-4531-80E2-DAA35FB76F94}" type="presParOf" srcId="{AD6CA08D-0B3F-4C87-8A5C-AD660998F7A0}" destId="{2019C16B-8627-4061-AC8A-E71D41EAC165}" srcOrd="12" destOrd="0" presId="urn:microsoft.com/office/officeart/2005/8/layout/list1"/>
    <dgm:cxn modelId="{EEFB8D92-8752-48B9-ABD0-8FCF2AD3EC74}" type="presParOf" srcId="{2019C16B-8627-4061-AC8A-E71D41EAC165}" destId="{B015324E-7720-47FD-B05E-5C122592676F}" srcOrd="0" destOrd="0" presId="urn:microsoft.com/office/officeart/2005/8/layout/list1"/>
    <dgm:cxn modelId="{0711E260-E759-4F5A-9AEB-E3BB224AA48D}" type="presParOf" srcId="{2019C16B-8627-4061-AC8A-E71D41EAC165}" destId="{5B02AAE0-62CF-4579-B364-3B36FDA3AE00}" srcOrd="1" destOrd="0" presId="urn:microsoft.com/office/officeart/2005/8/layout/list1"/>
    <dgm:cxn modelId="{43A535AE-1CD9-4570-B290-996DB9D43D4F}" type="presParOf" srcId="{AD6CA08D-0B3F-4C87-8A5C-AD660998F7A0}" destId="{EFDA7BDC-23E2-4385-A1EA-A21669981A90}" srcOrd="13" destOrd="0" presId="urn:microsoft.com/office/officeart/2005/8/layout/list1"/>
    <dgm:cxn modelId="{CA62FC4E-7454-48F5-B037-9D01264D6F9D}" type="presParOf" srcId="{AD6CA08D-0B3F-4C87-8A5C-AD660998F7A0}" destId="{33E46AE4-E156-4024-B900-89725789FEC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BEC3F3-5DD9-412D-8F85-E0D8537BE3CA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13ED0955-F7A9-4C66-A54E-AE0E0749D9F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міра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частка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контролюється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самим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суб'єктом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залежності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мотивації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світогляду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культури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50A250-AE05-4315-A834-60996536D24C}" type="parTrans" cxnId="{B60B94F8-A64C-48DF-B702-2C610A30B0F0}">
      <dgm:prSet/>
      <dgm:spPr/>
      <dgm:t>
        <a:bodyPr/>
        <a:lstStyle/>
        <a:p>
          <a:endParaRPr lang="ru-RU"/>
        </a:p>
      </dgm:t>
    </dgm:pt>
    <dgm:pt modelId="{C1995498-D1A7-4391-8132-6680DDF3C329}" type="sibTrans" cxnId="{B60B94F8-A64C-48DF-B702-2C610A30B0F0}">
      <dgm:prSet/>
      <dgm:spPr/>
      <dgm:t>
        <a:bodyPr/>
        <a:lstStyle/>
        <a:p>
          <a:endParaRPr lang="ru-RU"/>
        </a:p>
      </dgm:t>
    </dgm:pt>
    <dgm:pt modelId="{E9F55BF3-3EAC-40D1-B090-9233D8EF819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результат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багатогранний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ефект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психологічний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соціальний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світоглядний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6296ED-72E4-42B9-8BB3-60FF99358B7A}" type="parTrans" cxnId="{25DEF553-A20E-4147-AC7F-0D06D911FE0E}">
      <dgm:prSet/>
      <dgm:spPr/>
      <dgm:t>
        <a:bodyPr/>
        <a:lstStyle/>
        <a:p>
          <a:endParaRPr lang="ru-RU"/>
        </a:p>
      </dgm:t>
    </dgm:pt>
    <dgm:pt modelId="{7979B27A-094A-4812-832C-0E2EFDDD73FD}" type="sibTrans" cxnId="{25DEF553-A20E-4147-AC7F-0D06D911FE0E}">
      <dgm:prSet/>
      <dgm:spPr/>
      <dgm:t>
        <a:bodyPr/>
        <a:lstStyle/>
        <a:p>
          <a:endParaRPr lang="ru-RU"/>
        </a:p>
      </dgm:t>
    </dgm:pt>
    <dgm:pt modelId="{1A255314-0C15-4ED6-8787-206BD183829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здатний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накопичуватися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сприяти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зростанню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продуктивності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якісної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праці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A54F081-5B73-48BD-8E83-0C0E09FC3874}" type="parTrans" cxnId="{E933D54F-FCF5-418A-B41D-18A3D1BE75A0}">
      <dgm:prSet/>
      <dgm:spPr/>
      <dgm:t>
        <a:bodyPr/>
        <a:lstStyle/>
        <a:p>
          <a:endParaRPr lang="ru-RU"/>
        </a:p>
      </dgm:t>
    </dgm:pt>
    <dgm:pt modelId="{C5B809DF-B97A-4CBD-9CA0-732337C61D30}" type="sibTrans" cxnId="{E933D54F-FCF5-418A-B41D-18A3D1BE75A0}">
      <dgm:prSet/>
      <dgm:spPr/>
      <dgm:t>
        <a:bodyPr/>
        <a:lstStyle/>
        <a:p>
          <a:endParaRPr lang="ru-RU"/>
        </a:p>
      </dgm:t>
    </dgm:pt>
    <dgm:pt modelId="{28C74CA8-4D03-43F9-94E7-FC0BFB0365D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схильний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фізичного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зносу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недосконалості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пам'яті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старіння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людського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організму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смерті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C6399D-0C9A-4FC4-802B-3C2F351A9949}" type="parTrans" cxnId="{9A8BF7B3-30FF-452B-A364-B183F25F9C4C}">
      <dgm:prSet/>
      <dgm:spPr/>
      <dgm:t>
        <a:bodyPr/>
        <a:lstStyle/>
        <a:p>
          <a:endParaRPr lang="ru-RU"/>
        </a:p>
      </dgm:t>
    </dgm:pt>
    <dgm:pt modelId="{64152020-C647-4B3A-BDB7-13CFED9B2D49}" type="sibTrans" cxnId="{9A8BF7B3-30FF-452B-A364-B183F25F9C4C}">
      <dgm:prSet/>
      <dgm:spPr/>
      <dgm:t>
        <a:bodyPr/>
        <a:lstStyle/>
        <a:p>
          <a:endParaRPr lang="ru-RU"/>
        </a:p>
      </dgm:t>
    </dgm:pt>
    <dgm:pt modelId="{AD6CA08D-0B3F-4C87-8A5C-AD660998F7A0}" type="pres">
      <dgm:prSet presAssocID="{F8BEC3F3-5DD9-412D-8F85-E0D8537BE3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A56632-DEDF-4E42-B63F-0030EBA639F9}" type="pres">
      <dgm:prSet presAssocID="{13ED0955-F7A9-4C66-A54E-AE0E0749D9FB}" presName="parentLin" presStyleCnt="0"/>
      <dgm:spPr/>
    </dgm:pt>
    <dgm:pt modelId="{67FF383A-FA42-46DB-986F-F41195BC1029}" type="pres">
      <dgm:prSet presAssocID="{13ED0955-F7A9-4C66-A54E-AE0E0749D9F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C235FB9-1E55-496B-A2C7-AAF810D4B138}" type="pres">
      <dgm:prSet presAssocID="{13ED0955-F7A9-4C66-A54E-AE0E0749D9FB}" presName="parentText" presStyleLbl="node1" presStyleIdx="0" presStyleCnt="4" custScaleX="1210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95611-990F-43D2-834A-EECD6DBC4E0B}" type="pres">
      <dgm:prSet presAssocID="{13ED0955-F7A9-4C66-A54E-AE0E0749D9FB}" presName="negativeSpace" presStyleCnt="0"/>
      <dgm:spPr/>
    </dgm:pt>
    <dgm:pt modelId="{3B1ABA70-4CBD-480D-882A-A3E8B8A2A2F2}" type="pres">
      <dgm:prSet presAssocID="{13ED0955-F7A9-4C66-A54E-AE0E0749D9FB}" presName="childText" presStyleLbl="conFgAcc1" presStyleIdx="0" presStyleCnt="4">
        <dgm:presLayoutVars>
          <dgm:bulletEnabled val="1"/>
        </dgm:presLayoutVars>
      </dgm:prSet>
      <dgm:spPr/>
    </dgm:pt>
    <dgm:pt modelId="{B96D0160-5B9F-49AC-915C-179625A91F52}" type="pres">
      <dgm:prSet presAssocID="{C1995498-D1A7-4391-8132-6680DDF3C329}" presName="spaceBetweenRectangles" presStyleCnt="0"/>
      <dgm:spPr/>
    </dgm:pt>
    <dgm:pt modelId="{56DD10E0-7D03-4F90-8EB2-14AAFEC22FDF}" type="pres">
      <dgm:prSet presAssocID="{E9F55BF3-3EAC-40D1-B090-9233D8EF8193}" presName="parentLin" presStyleCnt="0"/>
      <dgm:spPr/>
    </dgm:pt>
    <dgm:pt modelId="{725092A3-7BC0-49FB-A0BE-5788AA7A41E9}" type="pres">
      <dgm:prSet presAssocID="{E9F55BF3-3EAC-40D1-B090-9233D8EF8193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0EB4EEC-476C-4EBF-8D28-D89E4802A087}" type="pres">
      <dgm:prSet presAssocID="{E9F55BF3-3EAC-40D1-B090-9233D8EF8193}" presName="parentText" presStyleLbl="node1" presStyleIdx="1" presStyleCnt="4" custScaleX="1210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626E3D-B986-4BCD-974B-CC6845433E53}" type="pres">
      <dgm:prSet presAssocID="{E9F55BF3-3EAC-40D1-B090-9233D8EF8193}" presName="negativeSpace" presStyleCnt="0"/>
      <dgm:spPr/>
    </dgm:pt>
    <dgm:pt modelId="{AEEBF798-9D8F-4D7A-A15A-686C896566B6}" type="pres">
      <dgm:prSet presAssocID="{E9F55BF3-3EAC-40D1-B090-9233D8EF8193}" presName="childText" presStyleLbl="conFgAcc1" presStyleIdx="1" presStyleCnt="4">
        <dgm:presLayoutVars>
          <dgm:bulletEnabled val="1"/>
        </dgm:presLayoutVars>
      </dgm:prSet>
      <dgm:spPr/>
    </dgm:pt>
    <dgm:pt modelId="{BF7EE9EB-020D-4A46-AA89-31FD1EC86B68}" type="pres">
      <dgm:prSet presAssocID="{7979B27A-094A-4812-832C-0E2EFDDD73FD}" presName="spaceBetweenRectangles" presStyleCnt="0"/>
      <dgm:spPr/>
    </dgm:pt>
    <dgm:pt modelId="{BAB97322-13A7-4330-A7FA-A1826A7AED2B}" type="pres">
      <dgm:prSet presAssocID="{1A255314-0C15-4ED6-8787-206BD1838292}" presName="parentLin" presStyleCnt="0"/>
      <dgm:spPr/>
    </dgm:pt>
    <dgm:pt modelId="{E06990A6-CCED-4C2D-9CA8-661E0D3EEF57}" type="pres">
      <dgm:prSet presAssocID="{1A255314-0C15-4ED6-8787-206BD1838292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3ECE231A-1132-43E0-BF54-E711DEA6C31D}" type="pres">
      <dgm:prSet presAssocID="{1A255314-0C15-4ED6-8787-206BD1838292}" presName="parentText" presStyleLbl="node1" presStyleIdx="2" presStyleCnt="4" custScaleX="1210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0A57C-A241-4F34-9994-2005C48E9177}" type="pres">
      <dgm:prSet presAssocID="{1A255314-0C15-4ED6-8787-206BD1838292}" presName="negativeSpace" presStyleCnt="0"/>
      <dgm:spPr/>
    </dgm:pt>
    <dgm:pt modelId="{A10E8D7E-1ECE-404C-8800-2915E2D553CD}" type="pres">
      <dgm:prSet presAssocID="{1A255314-0C15-4ED6-8787-206BD1838292}" presName="childText" presStyleLbl="conFgAcc1" presStyleIdx="2" presStyleCnt="4">
        <dgm:presLayoutVars>
          <dgm:bulletEnabled val="1"/>
        </dgm:presLayoutVars>
      </dgm:prSet>
      <dgm:spPr/>
    </dgm:pt>
    <dgm:pt modelId="{A4789DB6-D565-4C8F-A1A3-54A509171EA5}" type="pres">
      <dgm:prSet presAssocID="{C5B809DF-B97A-4CBD-9CA0-732337C61D30}" presName="spaceBetweenRectangles" presStyleCnt="0"/>
      <dgm:spPr/>
    </dgm:pt>
    <dgm:pt modelId="{905D6EFF-FE70-4C8E-8081-2A3490CED350}" type="pres">
      <dgm:prSet presAssocID="{28C74CA8-4D03-43F9-94E7-FC0BFB0365D1}" presName="parentLin" presStyleCnt="0"/>
      <dgm:spPr/>
    </dgm:pt>
    <dgm:pt modelId="{07A04334-3DFC-49A2-B0C9-8B29049DD091}" type="pres">
      <dgm:prSet presAssocID="{28C74CA8-4D03-43F9-94E7-FC0BFB0365D1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6096800-8CF7-4826-B4FD-5134EBEB1DBA}" type="pres">
      <dgm:prSet presAssocID="{28C74CA8-4D03-43F9-94E7-FC0BFB0365D1}" presName="parentText" presStyleLbl="node1" presStyleIdx="3" presStyleCnt="4" custScaleX="1210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E29F19-05B9-42B1-9C1A-846846109623}" type="pres">
      <dgm:prSet presAssocID="{28C74CA8-4D03-43F9-94E7-FC0BFB0365D1}" presName="negativeSpace" presStyleCnt="0"/>
      <dgm:spPr/>
    </dgm:pt>
    <dgm:pt modelId="{5CFD860E-688A-4067-BC56-5D613AE1A857}" type="pres">
      <dgm:prSet presAssocID="{28C74CA8-4D03-43F9-94E7-FC0BFB0365D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60B94F8-A64C-48DF-B702-2C610A30B0F0}" srcId="{F8BEC3F3-5DD9-412D-8F85-E0D8537BE3CA}" destId="{13ED0955-F7A9-4C66-A54E-AE0E0749D9FB}" srcOrd="0" destOrd="0" parTransId="{F750A250-AE05-4315-A834-60996536D24C}" sibTransId="{C1995498-D1A7-4391-8132-6680DDF3C329}"/>
    <dgm:cxn modelId="{C4D89EAB-42DC-4799-8256-AAC0C9FFA586}" type="presOf" srcId="{13ED0955-F7A9-4C66-A54E-AE0E0749D9FB}" destId="{EC235FB9-1E55-496B-A2C7-AAF810D4B138}" srcOrd="1" destOrd="0" presId="urn:microsoft.com/office/officeart/2005/8/layout/list1"/>
    <dgm:cxn modelId="{BE56829F-39BC-4103-9C79-CB21806BFDBD}" type="presOf" srcId="{1A255314-0C15-4ED6-8787-206BD1838292}" destId="{E06990A6-CCED-4C2D-9CA8-661E0D3EEF57}" srcOrd="0" destOrd="0" presId="urn:microsoft.com/office/officeart/2005/8/layout/list1"/>
    <dgm:cxn modelId="{25DEF553-A20E-4147-AC7F-0D06D911FE0E}" srcId="{F8BEC3F3-5DD9-412D-8F85-E0D8537BE3CA}" destId="{E9F55BF3-3EAC-40D1-B090-9233D8EF8193}" srcOrd="1" destOrd="0" parTransId="{596296ED-72E4-42B9-8BB3-60FF99358B7A}" sibTransId="{7979B27A-094A-4812-832C-0E2EFDDD73FD}"/>
    <dgm:cxn modelId="{E933D54F-FCF5-418A-B41D-18A3D1BE75A0}" srcId="{F8BEC3F3-5DD9-412D-8F85-E0D8537BE3CA}" destId="{1A255314-0C15-4ED6-8787-206BD1838292}" srcOrd="2" destOrd="0" parTransId="{2A54F081-5B73-48BD-8E83-0C0E09FC3874}" sibTransId="{C5B809DF-B97A-4CBD-9CA0-732337C61D30}"/>
    <dgm:cxn modelId="{EBD06B21-726D-4796-A1FA-109B1176F6C9}" type="presOf" srcId="{F8BEC3F3-5DD9-412D-8F85-E0D8537BE3CA}" destId="{AD6CA08D-0B3F-4C87-8A5C-AD660998F7A0}" srcOrd="0" destOrd="0" presId="urn:microsoft.com/office/officeart/2005/8/layout/list1"/>
    <dgm:cxn modelId="{8FBE5B46-4B4B-40F2-B6BC-91E879CEDF7D}" type="presOf" srcId="{1A255314-0C15-4ED6-8787-206BD1838292}" destId="{3ECE231A-1132-43E0-BF54-E711DEA6C31D}" srcOrd="1" destOrd="0" presId="urn:microsoft.com/office/officeart/2005/8/layout/list1"/>
    <dgm:cxn modelId="{9ACD4943-DCAE-4082-8537-B3C6FF61731F}" type="presOf" srcId="{28C74CA8-4D03-43F9-94E7-FC0BFB0365D1}" destId="{66096800-8CF7-4826-B4FD-5134EBEB1DBA}" srcOrd="1" destOrd="0" presId="urn:microsoft.com/office/officeart/2005/8/layout/list1"/>
    <dgm:cxn modelId="{9DCB700A-768E-4D8F-963B-900D63DC8FD6}" type="presOf" srcId="{E9F55BF3-3EAC-40D1-B090-9233D8EF8193}" destId="{50EB4EEC-476C-4EBF-8D28-D89E4802A087}" srcOrd="1" destOrd="0" presId="urn:microsoft.com/office/officeart/2005/8/layout/list1"/>
    <dgm:cxn modelId="{A1D87251-DF8B-4EE9-91D5-C2E1FBCE414F}" type="presOf" srcId="{E9F55BF3-3EAC-40D1-B090-9233D8EF8193}" destId="{725092A3-7BC0-49FB-A0BE-5788AA7A41E9}" srcOrd="0" destOrd="0" presId="urn:microsoft.com/office/officeart/2005/8/layout/list1"/>
    <dgm:cxn modelId="{EC13909B-95D5-4339-B8C8-0815CE1BAE1E}" type="presOf" srcId="{13ED0955-F7A9-4C66-A54E-AE0E0749D9FB}" destId="{67FF383A-FA42-46DB-986F-F41195BC1029}" srcOrd="0" destOrd="0" presId="urn:microsoft.com/office/officeart/2005/8/layout/list1"/>
    <dgm:cxn modelId="{9A8BF7B3-30FF-452B-A364-B183F25F9C4C}" srcId="{F8BEC3F3-5DD9-412D-8F85-E0D8537BE3CA}" destId="{28C74CA8-4D03-43F9-94E7-FC0BFB0365D1}" srcOrd="3" destOrd="0" parTransId="{E6C6399D-0C9A-4FC4-802B-3C2F351A9949}" sibTransId="{64152020-C647-4B3A-BDB7-13CFED9B2D49}"/>
    <dgm:cxn modelId="{861C9EF3-897A-45B4-9052-61903D6A80FA}" type="presOf" srcId="{28C74CA8-4D03-43F9-94E7-FC0BFB0365D1}" destId="{07A04334-3DFC-49A2-B0C9-8B29049DD091}" srcOrd="0" destOrd="0" presId="urn:microsoft.com/office/officeart/2005/8/layout/list1"/>
    <dgm:cxn modelId="{4D6358AB-5691-4EF7-B7E3-BB7890249E78}" type="presParOf" srcId="{AD6CA08D-0B3F-4C87-8A5C-AD660998F7A0}" destId="{F5A56632-DEDF-4E42-B63F-0030EBA639F9}" srcOrd="0" destOrd="0" presId="urn:microsoft.com/office/officeart/2005/8/layout/list1"/>
    <dgm:cxn modelId="{2B5AD809-62AB-42CC-95BC-46F363AC0974}" type="presParOf" srcId="{F5A56632-DEDF-4E42-B63F-0030EBA639F9}" destId="{67FF383A-FA42-46DB-986F-F41195BC1029}" srcOrd="0" destOrd="0" presId="urn:microsoft.com/office/officeart/2005/8/layout/list1"/>
    <dgm:cxn modelId="{06B8F110-03A8-4F29-A29D-3200F8F2B86B}" type="presParOf" srcId="{F5A56632-DEDF-4E42-B63F-0030EBA639F9}" destId="{EC235FB9-1E55-496B-A2C7-AAF810D4B138}" srcOrd="1" destOrd="0" presId="urn:microsoft.com/office/officeart/2005/8/layout/list1"/>
    <dgm:cxn modelId="{5A0B8EBE-FA5F-4B03-9A7E-3DADCAA5CFF8}" type="presParOf" srcId="{AD6CA08D-0B3F-4C87-8A5C-AD660998F7A0}" destId="{9AE95611-990F-43D2-834A-EECD6DBC4E0B}" srcOrd="1" destOrd="0" presId="urn:microsoft.com/office/officeart/2005/8/layout/list1"/>
    <dgm:cxn modelId="{D816B90C-43DC-44B0-A689-78C1738FF553}" type="presParOf" srcId="{AD6CA08D-0B3F-4C87-8A5C-AD660998F7A0}" destId="{3B1ABA70-4CBD-480D-882A-A3E8B8A2A2F2}" srcOrd="2" destOrd="0" presId="urn:microsoft.com/office/officeart/2005/8/layout/list1"/>
    <dgm:cxn modelId="{46AAC5A4-AEC7-46C5-94BC-4ADC2D489D5A}" type="presParOf" srcId="{AD6CA08D-0B3F-4C87-8A5C-AD660998F7A0}" destId="{B96D0160-5B9F-49AC-915C-179625A91F52}" srcOrd="3" destOrd="0" presId="urn:microsoft.com/office/officeart/2005/8/layout/list1"/>
    <dgm:cxn modelId="{28019A6D-4661-40CF-BC66-037F83516AFC}" type="presParOf" srcId="{AD6CA08D-0B3F-4C87-8A5C-AD660998F7A0}" destId="{56DD10E0-7D03-4F90-8EB2-14AAFEC22FDF}" srcOrd="4" destOrd="0" presId="urn:microsoft.com/office/officeart/2005/8/layout/list1"/>
    <dgm:cxn modelId="{408B5752-3B2D-434D-92CA-774EFD9AE1D4}" type="presParOf" srcId="{56DD10E0-7D03-4F90-8EB2-14AAFEC22FDF}" destId="{725092A3-7BC0-49FB-A0BE-5788AA7A41E9}" srcOrd="0" destOrd="0" presId="urn:microsoft.com/office/officeart/2005/8/layout/list1"/>
    <dgm:cxn modelId="{76090AB9-9C1D-4F70-8A95-349EE7E276FE}" type="presParOf" srcId="{56DD10E0-7D03-4F90-8EB2-14AAFEC22FDF}" destId="{50EB4EEC-476C-4EBF-8D28-D89E4802A087}" srcOrd="1" destOrd="0" presId="urn:microsoft.com/office/officeart/2005/8/layout/list1"/>
    <dgm:cxn modelId="{9E932BFB-605D-455A-9D04-BFA7F26A29B1}" type="presParOf" srcId="{AD6CA08D-0B3F-4C87-8A5C-AD660998F7A0}" destId="{3D626E3D-B986-4BCD-974B-CC6845433E53}" srcOrd="5" destOrd="0" presId="urn:microsoft.com/office/officeart/2005/8/layout/list1"/>
    <dgm:cxn modelId="{7EB975F4-4A60-4619-BDEB-6B362847089C}" type="presParOf" srcId="{AD6CA08D-0B3F-4C87-8A5C-AD660998F7A0}" destId="{AEEBF798-9D8F-4D7A-A15A-686C896566B6}" srcOrd="6" destOrd="0" presId="urn:microsoft.com/office/officeart/2005/8/layout/list1"/>
    <dgm:cxn modelId="{8DBD1648-5178-4053-8B10-8482214C3C07}" type="presParOf" srcId="{AD6CA08D-0B3F-4C87-8A5C-AD660998F7A0}" destId="{BF7EE9EB-020D-4A46-AA89-31FD1EC86B68}" srcOrd="7" destOrd="0" presId="urn:microsoft.com/office/officeart/2005/8/layout/list1"/>
    <dgm:cxn modelId="{61D8BB7C-8D65-4454-824E-F0BABF06DD5C}" type="presParOf" srcId="{AD6CA08D-0B3F-4C87-8A5C-AD660998F7A0}" destId="{BAB97322-13A7-4330-A7FA-A1826A7AED2B}" srcOrd="8" destOrd="0" presId="urn:microsoft.com/office/officeart/2005/8/layout/list1"/>
    <dgm:cxn modelId="{2E850387-EE12-45C1-8A71-2F4DBA1E7A30}" type="presParOf" srcId="{BAB97322-13A7-4330-A7FA-A1826A7AED2B}" destId="{E06990A6-CCED-4C2D-9CA8-661E0D3EEF57}" srcOrd="0" destOrd="0" presId="urn:microsoft.com/office/officeart/2005/8/layout/list1"/>
    <dgm:cxn modelId="{0C393FDE-D201-42F7-AE12-4A3EEFB0E031}" type="presParOf" srcId="{BAB97322-13A7-4330-A7FA-A1826A7AED2B}" destId="{3ECE231A-1132-43E0-BF54-E711DEA6C31D}" srcOrd="1" destOrd="0" presId="urn:microsoft.com/office/officeart/2005/8/layout/list1"/>
    <dgm:cxn modelId="{66F592B8-2383-4188-AACB-AC793E9A5C61}" type="presParOf" srcId="{AD6CA08D-0B3F-4C87-8A5C-AD660998F7A0}" destId="{02E0A57C-A241-4F34-9994-2005C48E9177}" srcOrd="9" destOrd="0" presId="urn:microsoft.com/office/officeart/2005/8/layout/list1"/>
    <dgm:cxn modelId="{6B7D65BF-2682-4AFD-9679-A73B40ADF481}" type="presParOf" srcId="{AD6CA08D-0B3F-4C87-8A5C-AD660998F7A0}" destId="{A10E8D7E-1ECE-404C-8800-2915E2D553CD}" srcOrd="10" destOrd="0" presId="urn:microsoft.com/office/officeart/2005/8/layout/list1"/>
    <dgm:cxn modelId="{2A5101A9-89F8-4567-84C7-08D8699ED522}" type="presParOf" srcId="{AD6CA08D-0B3F-4C87-8A5C-AD660998F7A0}" destId="{A4789DB6-D565-4C8F-A1A3-54A509171EA5}" srcOrd="11" destOrd="0" presId="urn:microsoft.com/office/officeart/2005/8/layout/list1"/>
    <dgm:cxn modelId="{2CBA93C3-0301-4178-8EC7-83C65EBB0C1D}" type="presParOf" srcId="{AD6CA08D-0B3F-4C87-8A5C-AD660998F7A0}" destId="{905D6EFF-FE70-4C8E-8081-2A3490CED350}" srcOrd="12" destOrd="0" presId="urn:microsoft.com/office/officeart/2005/8/layout/list1"/>
    <dgm:cxn modelId="{67E16EF3-FAFC-46C4-A1CE-79B6617334F1}" type="presParOf" srcId="{905D6EFF-FE70-4C8E-8081-2A3490CED350}" destId="{07A04334-3DFC-49A2-B0C9-8B29049DD091}" srcOrd="0" destOrd="0" presId="urn:microsoft.com/office/officeart/2005/8/layout/list1"/>
    <dgm:cxn modelId="{98ED1AC7-8168-469D-AB15-ED871A6FB3AC}" type="presParOf" srcId="{905D6EFF-FE70-4C8E-8081-2A3490CED350}" destId="{66096800-8CF7-4826-B4FD-5134EBEB1DBA}" srcOrd="1" destOrd="0" presId="urn:microsoft.com/office/officeart/2005/8/layout/list1"/>
    <dgm:cxn modelId="{A6BC556A-8118-4C29-A284-56168A67EF4B}" type="presParOf" srcId="{AD6CA08D-0B3F-4C87-8A5C-AD660998F7A0}" destId="{B5E29F19-05B9-42B1-9C1A-846846109623}" srcOrd="13" destOrd="0" presId="urn:microsoft.com/office/officeart/2005/8/layout/list1"/>
    <dgm:cxn modelId="{45B54EE2-82B5-48D0-8300-A817FF540607}" type="presParOf" srcId="{AD6CA08D-0B3F-4C87-8A5C-AD660998F7A0}" destId="{5CFD860E-688A-4067-BC56-5D613AE1A85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CDEE4FD-98C7-4A47-8C42-1F87DC8B44A1}" type="doc">
      <dgm:prSet loTypeId="urn:microsoft.com/office/officeart/2008/layout/SquareAccent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BE05C081-98DC-4319-9BE5-1F905960FB21}">
      <dgm:prSet phldrT="[Текст]" custT="1"/>
      <dgm:spPr/>
      <dgm:t>
        <a:bodyPr/>
        <a:lstStyle/>
        <a:p>
          <a:pPr algn="ctr"/>
          <a:r>
            <a:rPr lang="uk-UA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спільне</a:t>
          </a:r>
          <a:endParaRPr lang="ru-RU" sz="2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14FA52E-B377-4EA0-857E-7953085063A5}" type="parTrans" cxnId="{7C033DC3-88AF-49D2-AE0A-CEA5B9371707}">
      <dgm:prSet/>
      <dgm:spPr/>
      <dgm:t>
        <a:bodyPr/>
        <a:lstStyle/>
        <a:p>
          <a:endParaRPr lang="ru-RU"/>
        </a:p>
      </dgm:t>
    </dgm:pt>
    <dgm:pt modelId="{6083FB1C-B33E-4BCE-8E7A-993E4F34B411}" type="sibTrans" cxnId="{7C033DC3-88AF-49D2-AE0A-CEA5B9371707}">
      <dgm:prSet/>
      <dgm:spPr/>
      <dgm:t>
        <a:bodyPr/>
        <a:lstStyle/>
        <a:p>
          <a:endParaRPr lang="ru-RU"/>
        </a:p>
      </dgm:t>
    </dgm:pt>
    <dgm:pt modelId="{F605A5CF-F2C4-4496-9F84-C0A78F5A29B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накопичуватися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приносити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дохід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4113AFE-57DF-4D54-A5E0-64AE14879CC6}" type="parTrans" cxnId="{0C26E7CA-4D25-4844-8EF8-7A1F6D16C7E0}">
      <dgm:prSet/>
      <dgm:spPr/>
      <dgm:t>
        <a:bodyPr/>
        <a:lstStyle/>
        <a:p>
          <a:endParaRPr lang="ru-RU"/>
        </a:p>
      </dgm:t>
    </dgm:pt>
    <dgm:pt modelId="{5071802A-9320-4588-9E3B-63B4F2B6DEA2}" type="sibTrans" cxnId="{0C26E7CA-4D25-4844-8EF8-7A1F6D16C7E0}">
      <dgm:prSet/>
      <dgm:spPr/>
      <dgm:t>
        <a:bodyPr/>
        <a:lstStyle/>
        <a:p>
          <a:endParaRPr lang="ru-RU"/>
        </a:p>
      </dgm:t>
    </dgm:pt>
    <dgm:pt modelId="{AD06AC0D-483F-4946-A7B6-C0979917360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результат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грошову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так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негрошову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оцінку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33E3AE-55D6-4663-B45C-0444544D902C}" type="parTrans" cxnId="{5271CF65-1587-44F0-9FE6-719722F1F6BD}">
      <dgm:prSet/>
      <dgm:spPr/>
      <dgm:t>
        <a:bodyPr/>
        <a:lstStyle/>
        <a:p>
          <a:endParaRPr lang="ru-RU"/>
        </a:p>
      </dgm:t>
    </dgm:pt>
    <dgm:pt modelId="{0DC4992B-36BC-41C5-97F6-8ACE5F9BFEE0}" type="sibTrans" cxnId="{5271CF65-1587-44F0-9FE6-719722F1F6BD}">
      <dgm:prSet/>
      <dgm:spPr/>
      <dgm:t>
        <a:bodyPr/>
        <a:lstStyle/>
        <a:p>
          <a:endParaRPr lang="ru-RU"/>
        </a:p>
      </dgm:t>
    </dgm:pt>
    <dgm:pt modelId="{A1F987E7-068A-4E75-9D67-7306B1329511}">
      <dgm:prSet phldrT="[Текст]" custT="1"/>
      <dgm:spPr/>
      <dgm:t>
        <a:bodyPr/>
        <a:lstStyle/>
        <a:p>
          <a:pPr algn="ctr"/>
          <a:r>
            <a:rPr lang="uk-UA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відмінне</a:t>
          </a:r>
          <a:endParaRPr lang="ru-RU" sz="2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0D33A9-0927-483E-9F0A-C893D7BE47BB}" type="parTrans" cxnId="{75B79A03-ADDB-45DB-A2B9-AA7CE3695214}">
      <dgm:prSet/>
      <dgm:spPr/>
      <dgm:t>
        <a:bodyPr/>
        <a:lstStyle/>
        <a:p>
          <a:endParaRPr lang="ru-RU"/>
        </a:p>
      </dgm:t>
    </dgm:pt>
    <dgm:pt modelId="{59866100-87B5-4479-B33B-6FF396E6731B}" type="sibTrans" cxnId="{75B79A03-ADDB-45DB-A2B9-AA7CE3695214}">
      <dgm:prSet/>
      <dgm:spPr/>
      <dgm:t>
        <a:bodyPr/>
        <a:lstStyle/>
        <a:p>
          <a:endParaRPr lang="ru-RU"/>
        </a:p>
      </dgm:t>
    </dgm:pt>
    <dgm:pt modelId="{D375D857-461E-400D-B4A2-E37B0582117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ЛК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нематеріальний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природою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66B4C4-B942-48CF-98AC-AB97984F4149}" type="parTrans" cxnId="{396393FF-9206-405F-9E44-22E867C1670A}">
      <dgm:prSet/>
      <dgm:spPr/>
      <dgm:t>
        <a:bodyPr/>
        <a:lstStyle/>
        <a:p>
          <a:endParaRPr lang="ru-RU"/>
        </a:p>
      </dgm:t>
    </dgm:pt>
    <dgm:pt modelId="{9B19D06E-9F03-4F96-813F-6B7D289C0BED}" type="sibTrans" cxnId="{396393FF-9206-405F-9E44-22E867C1670A}">
      <dgm:prSet/>
      <dgm:spPr/>
      <dgm:t>
        <a:bodyPr/>
        <a:lstStyle/>
        <a:p>
          <a:endParaRPr lang="ru-RU"/>
        </a:p>
      </dgm:t>
    </dgm:pt>
    <dgm:pt modelId="{474F30FA-E498-41A1-83F1-1099958C0AB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величину ЛК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неможливо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точно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виміряти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24A2E6-59A4-483A-BE6F-D885545FE4AC}" type="parTrans" cxnId="{9B56A1DD-E848-4D18-B3DB-985E1C2E278C}">
      <dgm:prSet/>
      <dgm:spPr/>
      <dgm:t>
        <a:bodyPr/>
        <a:lstStyle/>
        <a:p>
          <a:endParaRPr lang="ru-RU"/>
        </a:p>
      </dgm:t>
    </dgm:pt>
    <dgm:pt modelId="{34B0A5BF-8115-40D8-8E42-18DA191CB702}" type="sibTrans" cxnId="{9B56A1DD-E848-4D18-B3DB-985E1C2E278C}">
      <dgm:prSet/>
      <dgm:spPr/>
      <dgm:t>
        <a:bodyPr/>
        <a:lstStyle/>
        <a:p>
          <a:endParaRPr lang="ru-RU"/>
        </a:p>
      </dgm:t>
    </dgm:pt>
    <dgm:pt modelId="{C423F066-43E1-4117-8218-E8647F54877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ЛК не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схильний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матеріального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зносу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081AF5-0346-4403-A86B-50EB17704E7E}" type="parTrans" cxnId="{BE3154C5-087E-4D61-BAEC-D45766D3A285}">
      <dgm:prSet/>
      <dgm:spPr/>
      <dgm:t>
        <a:bodyPr/>
        <a:lstStyle/>
        <a:p>
          <a:endParaRPr lang="ru-RU"/>
        </a:p>
      </dgm:t>
    </dgm:pt>
    <dgm:pt modelId="{0F0FD6C6-6B43-43B4-9CA9-9D32DB404968}" type="sibTrans" cxnId="{BE3154C5-087E-4D61-BAEC-D45766D3A285}">
      <dgm:prSet/>
      <dgm:spPr/>
      <dgm:t>
        <a:bodyPr/>
        <a:lstStyle/>
        <a:p>
          <a:endParaRPr lang="ru-RU"/>
        </a:p>
      </dgm:t>
    </dgm:pt>
    <dgm:pt modelId="{E1F125ED-6D91-466C-AB8D-42728B880F6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входять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складу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сукупного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81A6CD-09CC-449B-A9DE-EBFC8D03D8E3}" type="parTrans" cxnId="{4DDCB71B-E435-448D-B1FD-CFEC02B92D5C}">
      <dgm:prSet/>
      <dgm:spPr/>
      <dgm:t>
        <a:bodyPr/>
        <a:lstStyle/>
        <a:p>
          <a:endParaRPr lang="ru-RU"/>
        </a:p>
      </dgm:t>
    </dgm:pt>
    <dgm:pt modelId="{6B0CA2E7-7BA2-4FF3-BB60-4CA8E8EB6266}" type="sibTrans" cxnId="{4DDCB71B-E435-448D-B1FD-CFEC02B92D5C}">
      <dgm:prSet/>
      <dgm:spPr/>
      <dgm:t>
        <a:bodyPr/>
        <a:lstStyle/>
        <a:p>
          <a:endParaRPr lang="ru-RU"/>
        </a:p>
      </dgm:t>
    </dgm:pt>
    <dgm:pt modelId="{4E8E0095-055E-4A0B-8F2E-BF3404D9C8B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ЛК не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переданий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93315E7-BD31-493C-8005-5AA06B8864DF}" type="parTrans" cxnId="{121B1DD2-E5C0-496D-82F6-5F7541A2589C}">
      <dgm:prSet/>
      <dgm:spPr/>
      <dgm:t>
        <a:bodyPr/>
        <a:lstStyle/>
        <a:p>
          <a:endParaRPr lang="ru-RU"/>
        </a:p>
      </dgm:t>
    </dgm:pt>
    <dgm:pt modelId="{AB05520E-FEFA-45B4-B096-D2A0CBA5C09B}" type="sibTrans" cxnId="{121B1DD2-E5C0-496D-82F6-5F7541A2589C}">
      <dgm:prSet/>
      <dgm:spPr/>
      <dgm:t>
        <a:bodyPr/>
        <a:lstStyle/>
        <a:p>
          <a:endParaRPr lang="ru-RU"/>
        </a:p>
      </dgm:t>
    </dgm:pt>
    <dgm:pt modelId="{1F58C535-BE4F-4FA5-AEAD-B94B6DB6050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є факторами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суспільного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відтворення</a:t>
          </a:r>
          <a:endParaRPr lang="ru-RU" sz="18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E2F1A7-EDD8-4269-AA1F-121BE0309C4E}" type="sibTrans" cxnId="{39421F70-11D4-4C90-B2A2-3A6013B40490}">
      <dgm:prSet/>
      <dgm:spPr/>
      <dgm:t>
        <a:bodyPr/>
        <a:lstStyle/>
        <a:p>
          <a:endParaRPr lang="ru-RU"/>
        </a:p>
      </dgm:t>
    </dgm:pt>
    <dgm:pt modelId="{0B651AA0-0A87-4C5F-9DA6-45ED16892E62}" type="parTrans" cxnId="{39421F70-11D4-4C90-B2A2-3A6013B40490}">
      <dgm:prSet/>
      <dgm:spPr/>
      <dgm:t>
        <a:bodyPr/>
        <a:lstStyle/>
        <a:p>
          <a:endParaRPr lang="ru-RU"/>
        </a:p>
      </dgm:t>
    </dgm:pt>
    <dgm:pt modelId="{607E7DBE-44D3-4795-9D99-1ABA7634DB5D}" type="pres">
      <dgm:prSet presAssocID="{7CDEE4FD-98C7-4A47-8C42-1F87DC8B44A1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B9E17EEC-C8A6-4D27-A9F7-13FCE7CF917B}" type="pres">
      <dgm:prSet presAssocID="{BE05C081-98DC-4319-9BE5-1F905960FB21}" presName="root" presStyleCnt="0">
        <dgm:presLayoutVars>
          <dgm:chMax/>
          <dgm:chPref/>
        </dgm:presLayoutVars>
      </dgm:prSet>
      <dgm:spPr/>
    </dgm:pt>
    <dgm:pt modelId="{6B7334ED-C467-4444-B983-2AB52B3F9785}" type="pres">
      <dgm:prSet presAssocID="{BE05C081-98DC-4319-9BE5-1F905960FB21}" presName="rootComposite" presStyleCnt="0">
        <dgm:presLayoutVars/>
      </dgm:prSet>
      <dgm:spPr/>
    </dgm:pt>
    <dgm:pt modelId="{C4DE626F-63AA-450F-AD25-AFFC0E47AD19}" type="pres">
      <dgm:prSet presAssocID="{BE05C081-98DC-4319-9BE5-1F905960FB21}" presName="ParentAccent" presStyleLbl="alignNode1" presStyleIdx="0" presStyleCnt="2"/>
      <dgm:spPr/>
    </dgm:pt>
    <dgm:pt modelId="{1E446E8E-6991-4D7D-8AC8-64F98843EC54}" type="pres">
      <dgm:prSet presAssocID="{BE05C081-98DC-4319-9BE5-1F905960FB21}" presName="ParentSmallAccent" presStyleLbl="fgAcc1" presStyleIdx="0" presStyleCnt="2"/>
      <dgm:spPr/>
    </dgm:pt>
    <dgm:pt modelId="{E3E75913-03BB-4266-AD13-6CF004C53FB2}" type="pres">
      <dgm:prSet presAssocID="{BE05C081-98DC-4319-9BE5-1F905960FB21}" presName="Parent" presStyleLbl="revTx" presStyleIdx="0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39B9D7-306B-4949-AC01-C053A17B8BAD}" type="pres">
      <dgm:prSet presAssocID="{BE05C081-98DC-4319-9BE5-1F905960FB21}" presName="childShape" presStyleCnt="0">
        <dgm:presLayoutVars>
          <dgm:chMax val="0"/>
          <dgm:chPref val="0"/>
        </dgm:presLayoutVars>
      </dgm:prSet>
      <dgm:spPr/>
    </dgm:pt>
    <dgm:pt modelId="{149CE2A3-8ED1-4A02-ABB6-3984A7FFC495}" type="pres">
      <dgm:prSet presAssocID="{1F58C535-BE4F-4FA5-AEAD-B94B6DB6050F}" presName="childComposite" presStyleCnt="0">
        <dgm:presLayoutVars>
          <dgm:chMax val="0"/>
          <dgm:chPref val="0"/>
        </dgm:presLayoutVars>
      </dgm:prSet>
      <dgm:spPr/>
    </dgm:pt>
    <dgm:pt modelId="{01927740-6D54-4718-846D-4E7BB39C8845}" type="pres">
      <dgm:prSet presAssocID="{1F58C535-BE4F-4FA5-AEAD-B94B6DB6050F}" presName="ChildAccent" presStyleLbl="solidFgAcc1" presStyleIdx="0" presStyleCnt="8" custLinFactNeighborX="-6144" custLinFactNeighborY="-10867"/>
      <dgm:spPr/>
    </dgm:pt>
    <dgm:pt modelId="{842C3D99-619A-4D73-9593-3438CE79DB2F}" type="pres">
      <dgm:prSet presAssocID="{1F58C535-BE4F-4FA5-AEAD-B94B6DB6050F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1916C-7879-4E3B-B0BA-9A8E84C3D451}" type="pres">
      <dgm:prSet presAssocID="{F605A5CF-F2C4-4496-9F84-C0A78F5A29B6}" presName="childComposite" presStyleCnt="0">
        <dgm:presLayoutVars>
          <dgm:chMax val="0"/>
          <dgm:chPref val="0"/>
        </dgm:presLayoutVars>
      </dgm:prSet>
      <dgm:spPr/>
    </dgm:pt>
    <dgm:pt modelId="{C730B1FF-025D-4E4B-B877-DD27F3021F6F}" type="pres">
      <dgm:prSet presAssocID="{F605A5CF-F2C4-4496-9F84-C0A78F5A29B6}" presName="ChildAccent" presStyleLbl="solidFgAcc1" presStyleIdx="1" presStyleCnt="8" custLinFactNeighborX="-6144" custLinFactNeighborY="-30191"/>
      <dgm:spPr/>
    </dgm:pt>
    <dgm:pt modelId="{69B44D0D-2B48-4EB2-80A1-AC2E2A637844}" type="pres">
      <dgm:prSet presAssocID="{F605A5CF-F2C4-4496-9F84-C0A78F5A29B6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B82C4-F0A4-4644-ACBE-47676B33C0B7}" type="pres">
      <dgm:prSet presAssocID="{AD06AC0D-483F-4946-A7B6-C0979917360D}" presName="childComposite" presStyleCnt="0">
        <dgm:presLayoutVars>
          <dgm:chMax val="0"/>
          <dgm:chPref val="0"/>
        </dgm:presLayoutVars>
      </dgm:prSet>
      <dgm:spPr/>
    </dgm:pt>
    <dgm:pt modelId="{8F3932FD-3BBC-4415-8B4F-91CBF4C3BB1D}" type="pres">
      <dgm:prSet presAssocID="{AD06AC0D-483F-4946-A7B6-C0979917360D}" presName="ChildAccent" presStyleLbl="solidFgAcc1" presStyleIdx="2" presStyleCnt="8"/>
      <dgm:spPr/>
    </dgm:pt>
    <dgm:pt modelId="{B6967C17-63DC-4369-AAA1-0F2764B40573}" type="pres">
      <dgm:prSet presAssocID="{AD06AC0D-483F-4946-A7B6-C0979917360D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79C794-585A-4A8B-942A-56E92F0FC901}" type="pres">
      <dgm:prSet presAssocID="{E1F125ED-6D91-466C-AB8D-42728B880F6C}" presName="childComposite" presStyleCnt="0">
        <dgm:presLayoutVars>
          <dgm:chMax val="0"/>
          <dgm:chPref val="0"/>
        </dgm:presLayoutVars>
      </dgm:prSet>
      <dgm:spPr/>
    </dgm:pt>
    <dgm:pt modelId="{31C65438-653C-4BDA-934D-B7B25F2E8632}" type="pres">
      <dgm:prSet presAssocID="{E1F125ED-6D91-466C-AB8D-42728B880F6C}" presName="ChildAccent" presStyleLbl="solidFgAcc1" presStyleIdx="3" presStyleCnt="8"/>
      <dgm:spPr/>
    </dgm:pt>
    <dgm:pt modelId="{347414B5-254C-442A-BADC-7648DEFECF19}" type="pres">
      <dgm:prSet presAssocID="{E1F125ED-6D91-466C-AB8D-42728B880F6C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7A55F-ACC9-41BC-90AE-EDBB79057091}" type="pres">
      <dgm:prSet presAssocID="{A1F987E7-068A-4E75-9D67-7306B1329511}" presName="root" presStyleCnt="0">
        <dgm:presLayoutVars>
          <dgm:chMax/>
          <dgm:chPref/>
        </dgm:presLayoutVars>
      </dgm:prSet>
      <dgm:spPr/>
    </dgm:pt>
    <dgm:pt modelId="{0C3F5978-E8B8-4D38-AE0E-A1F0375D6293}" type="pres">
      <dgm:prSet presAssocID="{A1F987E7-068A-4E75-9D67-7306B1329511}" presName="rootComposite" presStyleCnt="0">
        <dgm:presLayoutVars/>
      </dgm:prSet>
      <dgm:spPr/>
    </dgm:pt>
    <dgm:pt modelId="{A62BA650-3000-4BEA-B9CF-7891DAD27016}" type="pres">
      <dgm:prSet presAssocID="{A1F987E7-068A-4E75-9D67-7306B1329511}" presName="ParentAccent" presStyleLbl="alignNode1" presStyleIdx="1" presStyleCnt="2"/>
      <dgm:spPr/>
    </dgm:pt>
    <dgm:pt modelId="{79CA1801-D852-4E6E-AB2E-8F6CC04FE9AB}" type="pres">
      <dgm:prSet presAssocID="{A1F987E7-068A-4E75-9D67-7306B1329511}" presName="ParentSmallAccent" presStyleLbl="fgAcc1" presStyleIdx="1" presStyleCnt="2"/>
      <dgm:spPr/>
    </dgm:pt>
    <dgm:pt modelId="{C8A1F682-12DB-40B2-875F-CAFDF5119387}" type="pres">
      <dgm:prSet presAssocID="{A1F987E7-068A-4E75-9D67-7306B1329511}" presName="Parent" presStyleLbl="revTx" presStyleIdx="5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9BA70-50B6-4348-B9CB-512FD61219C5}" type="pres">
      <dgm:prSet presAssocID="{A1F987E7-068A-4E75-9D67-7306B1329511}" presName="childShape" presStyleCnt="0">
        <dgm:presLayoutVars>
          <dgm:chMax val="0"/>
          <dgm:chPref val="0"/>
        </dgm:presLayoutVars>
      </dgm:prSet>
      <dgm:spPr/>
    </dgm:pt>
    <dgm:pt modelId="{0BB309FE-EC1E-4474-80EA-FAFE1BB47098}" type="pres">
      <dgm:prSet presAssocID="{D375D857-461E-400D-B4A2-E37B0582117E}" presName="childComposite" presStyleCnt="0">
        <dgm:presLayoutVars>
          <dgm:chMax val="0"/>
          <dgm:chPref val="0"/>
        </dgm:presLayoutVars>
      </dgm:prSet>
      <dgm:spPr/>
    </dgm:pt>
    <dgm:pt modelId="{DC3ABB60-119D-40A7-BE33-3058F5371388}" type="pres">
      <dgm:prSet presAssocID="{D375D857-461E-400D-B4A2-E37B0582117E}" presName="ChildAccent" presStyleLbl="solidFgAcc1" presStyleIdx="4" presStyleCnt="8"/>
      <dgm:spPr/>
    </dgm:pt>
    <dgm:pt modelId="{1C14F911-2692-4821-BCCE-45E0B64526C4}" type="pres">
      <dgm:prSet presAssocID="{D375D857-461E-400D-B4A2-E37B0582117E}" presName="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E00915-C661-4181-90E0-9B9D74215B68}" type="pres">
      <dgm:prSet presAssocID="{474F30FA-E498-41A1-83F1-1099958C0AB8}" presName="childComposite" presStyleCnt="0">
        <dgm:presLayoutVars>
          <dgm:chMax val="0"/>
          <dgm:chPref val="0"/>
        </dgm:presLayoutVars>
      </dgm:prSet>
      <dgm:spPr/>
    </dgm:pt>
    <dgm:pt modelId="{BCA6D78F-B768-4928-98B3-E9067A45A325}" type="pres">
      <dgm:prSet presAssocID="{474F30FA-E498-41A1-83F1-1099958C0AB8}" presName="ChildAccent" presStyleLbl="solidFgAcc1" presStyleIdx="5" presStyleCnt="8"/>
      <dgm:spPr/>
    </dgm:pt>
    <dgm:pt modelId="{6A7ABFA3-4E6B-4E8B-ACED-E1A1D2583C03}" type="pres">
      <dgm:prSet presAssocID="{474F30FA-E498-41A1-83F1-1099958C0AB8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30291-5D3A-4169-AF8F-A76D5DBD54E4}" type="pres">
      <dgm:prSet presAssocID="{C423F066-43E1-4117-8218-E8647F548773}" presName="childComposite" presStyleCnt="0">
        <dgm:presLayoutVars>
          <dgm:chMax val="0"/>
          <dgm:chPref val="0"/>
        </dgm:presLayoutVars>
      </dgm:prSet>
      <dgm:spPr/>
    </dgm:pt>
    <dgm:pt modelId="{D3361F9B-6521-4A85-993C-AF0AA929BE4F}" type="pres">
      <dgm:prSet presAssocID="{C423F066-43E1-4117-8218-E8647F548773}" presName="ChildAccent" presStyleLbl="solidFgAcc1" presStyleIdx="6" presStyleCnt="8"/>
      <dgm:spPr/>
    </dgm:pt>
    <dgm:pt modelId="{B9FF85AF-1C72-46A9-B838-613B3F049703}" type="pres">
      <dgm:prSet presAssocID="{C423F066-43E1-4117-8218-E8647F548773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642AE3-26E1-4225-B648-4DF45C3C4930}" type="pres">
      <dgm:prSet presAssocID="{4E8E0095-055E-4A0B-8F2E-BF3404D9C8B4}" presName="childComposite" presStyleCnt="0">
        <dgm:presLayoutVars>
          <dgm:chMax val="0"/>
          <dgm:chPref val="0"/>
        </dgm:presLayoutVars>
      </dgm:prSet>
      <dgm:spPr/>
    </dgm:pt>
    <dgm:pt modelId="{4F20C653-080C-4277-BA0A-5CEEA5F4D5BD}" type="pres">
      <dgm:prSet presAssocID="{4E8E0095-055E-4A0B-8F2E-BF3404D9C8B4}" presName="ChildAccent" presStyleLbl="solidFgAcc1" presStyleIdx="7" presStyleCnt="8"/>
      <dgm:spPr/>
    </dgm:pt>
    <dgm:pt modelId="{9C2DEF19-7951-4C6B-B0A4-DB3396041A91}" type="pres">
      <dgm:prSet presAssocID="{4E8E0095-055E-4A0B-8F2E-BF3404D9C8B4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422714-9244-46D5-8198-E8C0CE51BA92}" type="presOf" srcId="{4E8E0095-055E-4A0B-8F2E-BF3404D9C8B4}" destId="{9C2DEF19-7951-4C6B-B0A4-DB3396041A91}" srcOrd="0" destOrd="0" presId="urn:microsoft.com/office/officeart/2008/layout/SquareAccentList"/>
    <dgm:cxn modelId="{CA51F056-8598-4793-A459-F093747540EF}" type="presOf" srcId="{7CDEE4FD-98C7-4A47-8C42-1F87DC8B44A1}" destId="{607E7DBE-44D3-4795-9D99-1ABA7634DB5D}" srcOrd="0" destOrd="0" presId="urn:microsoft.com/office/officeart/2008/layout/SquareAccentList"/>
    <dgm:cxn modelId="{42FF6DEC-3837-41BC-9DAC-B4B5420176D1}" type="presOf" srcId="{A1F987E7-068A-4E75-9D67-7306B1329511}" destId="{C8A1F682-12DB-40B2-875F-CAFDF5119387}" srcOrd="0" destOrd="0" presId="urn:microsoft.com/office/officeart/2008/layout/SquareAccentList"/>
    <dgm:cxn modelId="{9560A061-5E49-4C9D-BAFF-3D10A0AB1FFE}" type="presOf" srcId="{D375D857-461E-400D-B4A2-E37B0582117E}" destId="{1C14F911-2692-4821-BCCE-45E0B64526C4}" srcOrd="0" destOrd="0" presId="urn:microsoft.com/office/officeart/2008/layout/SquareAccentList"/>
    <dgm:cxn modelId="{DD9AF0BD-10DA-45B1-8FAE-DDBD1F816BF2}" type="presOf" srcId="{BE05C081-98DC-4319-9BE5-1F905960FB21}" destId="{E3E75913-03BB-4266-AD13-6CF004C53FB2}" srcOrd="0" destOrd="0" presId="urn:microsoft.com/office/officeart/2008/layout/SquareAccentList"/>
    <dgm:cxn modelId="{534CEA62-9861-4ED2-92ED-7975507DF2EE}" type="presOf" srcId="{C423F066-43E1-4117-8218-E8647F548773}" destId="{B9FF85AF-1C72-46A9-B838-613B3F049703}" srcOrd="0" destOrd="0" presId="urn:microsoft.com/office/officeart/2008/layout/SquareAccentList"/>
    <dgm:cxn modelId="{7C033DC3-88AF-49D2-AE0A-CEA5B9371707}" srcId="{7CDEE4FD-98C7-4A47-8C42-1F87DC8B44A1}" destId="{BE05C081-98DC-4319-9BE5-1F905960FB21}" srcOrd="0" destOrd="0" parTransId="{514FA52E-B377-4EA0-857E-7953085063A5}" sibTransId="{6083FB1C-B33E-4BCE-8E7A-993E4F34B411}"/>
    <dgm:cxn modelId="{0C26E7CA-4D25-4844-8EF8-7A1F6D16C7E0}" srcId="{BE05C081-98DC-4319-9BE5-1F905960FB21}" destId="{F605A5CF-F2C4-4496-9F84-C0A78F5A29B6}" srcOrd="1" destOrd="0" parTransId="{E4113AFE-57DF-4D54-A5E0-64AE14879CC6}" sibTransId="{5071802A-9320-4588-9E3B-63B4F2B6DEA2}"/>
    <dgm:cxn modelId="{93235559-08CE-42FF-AA27-CFFD8D54BC33}" type="presOf" srcId="{E1F125ED-6D91-466C-AB8D-42728B880F6C}" destId="{347414B5-254C-442A-BADC-7648DEFECF19}" srcOrd="0" destOrd="0" presId="urn:microsoft.com/office/officeart/2008/layout/SquareAccentList"/>
    <dgm:cxn modelId="{121B1DD2-E5C0-496D-82F6-5F7541A2589C}" srcId="{A1F987E7-068A-4E75-9D67-7306B1329511}" destId="{4E8E0095-055E-4A0B-8F2E-BF3404D9C8B4}" srcOrd="3" destOrd="0" parTransId="{793315E7-BD31-493C-8005-5AA06B8864DF}" sibTransId="{AB05520E-FEFA-45B4-B096-D2A0CBA5C09B}"/>
    <dgm:cxn modelId="{396393FF-9206-405F-9E44-22E867C1670A}" srcId="{A1F987E7-068A-4E75-9D67-7306B1329511}" destId="{D375D857-461E-400D-B4A2-E37B0582117E}" srcOrd="0" destOrd="0" parTransId="{9966B4C4-B942-48CF-98AC-AB97984F4149}" sibTransId="{9B19D06E-9F03-4F96-813F-6B7D289C0BED}"/>
    <dgm:cxn modelId="{4DDCB71B-E435-448D-B1FD-CFEC02B92D5C}" srcId="{BE05C081-98DC-4319-9BE5-1F905960FB21}" destId="{E1F125ED-6D91-466C-AB8D-42728B880F6C}" srcOrd="3" destOrd="0" parTransId="{F781A6CD-09CC-449B-A9DE-EBFC8D03D8E3}" sibTransId="{6B0CA2E7-7BA2-4FF3-BB60-4CA8E8EB6266}"/>
    <dgm:cxn modelId="{5271CF65-1587-44F0-9FE6-719722F1F6BD}" srcId="{BE05C081-98DC-4319-9BE5-1F905960FB21}" destId="{AD06AC0D-483F-4946-A7B6-C0979917360D}" srcOrd="2" destOrd="0" parTransId="{3833E3AE-55D6-4663-B45C-0444544D902C}" sibTransId="{0DC4992B-36BC-41C5-97F6-8ACE5F9BFEE0}"/>
    <dgm:cxn modelId="{BF4A00AC-4887-419F-9A82-DD0FAE706A48}" type="presOf" srcId="{F605A5CF-F2C4-4496-9F84-C0A78F5A29B6}" destId="{69B44D0D-2B48-4EB2-80A1-AC2E2A637844}" srcOrd="0" destOrd="0" presId="urn:microsoft.com/office/officeart/2008/layout/SquareAccentList"/>
    <dgm:cxn modelId="{75B79A03-ADDB-45DB-A2B9-AA7CE3695214}" srcId="{7CDEE4FD-98C7-4A47-8C42-1F87DC8B44A1}" destId="{A1F987E7-068A-4E75-9D67-7306B1329511}" srcOrd="1" destOrd="0" parTransId="{0E0D33A9-0927-483E-9F0A-C893D7BE47BB}" sibTransId="{59866100-87B5-4479-B33B-6FF396E6731B}"/>
    <dgm:cxn modelId="{39421F70-11D4-4C90-B2A2-3A6013B40490}" srcId="{BE05C081-98DC-4319-9BE5-1F905960FB21}" destId="{1F58C535-BE4F-4FA5-AEAD-B94B6DB6050F}" srcOrd="0" destOrd="0" parTransId="{0B651AA0-0A87-4C5F-9DA6-45ED16892E62}" sibTransId="{FFE2F1A7-EDD8-4269-AA1F-121BE0309C4E}"/>
    <dgm:cxn modelId="{5802F20C-ADFD-401D-B1DA-14D8ADBD93C0}" type="presOf" srcId="{474F30FA-E498-41A1-83F1-1099958C0AB8}" destId="{6A7ABFA3-4E6B-4E8B-ACED-E1A1D2583C03}" srcOrd="0" destOrd="0" presId="urn:microsoft.com/office/officeart/2008/layout/SquareAccentList"/>
    <dgm:cxn modelId="{005C116E-8A7C-4641-8F56-7EBE601196C5}" type="presOf" srcId="{AD06AC0D-483F-4946-A7B6-C0979917360D}" destId="{B6967C17-63DC-4369-AAA1-0F2764B40573}" srcOrd="0" destOrd="0" presId="urn:microsoft.com/office/officeart/2008/layout/SquareAccentList"/>
    <dgm:cxn modelId="{9B56A1DD-E848-4D18-B3DB-985E1C2E278C}" srcId="{A1F987E7-068A-4E75-9D67-7306B1329511}" destId="{474F30FA-E498-41A1-83F1-1099958C0AB8}" srcOrd="1" destOrd="0" parTransId="{8F24A2E6-59A4-483A-BE6F-D885545FE4AC}" sibTransId="{34B0A5BF-8115-40D8-8E42-18DA191CB702}"/>
    <dgm:cxn modelId="{BE3154C5-087E-4D61-BAEC-D45766D3A285}" srcId="{A1F987E7-068A-4E75-9D67-7306B1329511}" destId="{C423F066-43E1-4117-8218-E8647F548773}" srcOrd="2" destOrd="0" parTransId="{48081AF5-0346-4403-A86B-50EB17704E7E}" sibTransId="{0F0FD6C6-6B43-43B4-9CA9-9D32DB404968}"/>
    <dgm:cxn modelId="{E0C3D4ED-9749-4C7C-8C5C-FF3D4266D440}" type="presOf" srcId="{1F58C535-BE4F-4FA5-AEAD-B94B6DB6050F}" destId="{842C3D99-619A-4D73-9593-3438CE79DB2F}" srcOrd="0" destOrd="0" presId="urn:microsoft.com/office/officeart/2008/layout/SquareAccentList"/>
    <dgm:cxn modelId="{3375A694-7880-4F49-8340-320D5064A87A}" type="presParOf" srcId="{607E7DBE-44D3-4795-9D99-1ABA7634DB5D}" destId="{B9E17EEC-C8A6-4D27-A9F7-13FCE7CF917B}" srcOrd="0" destOrd="0" presId="urn:microsoft.com/office/officeart/2008/layout/SquareAccentList"/>
    <dgm:cxn modelId="{02740F63-2890-4B72-BEF1-3DA25E2814A5}" type="presParOf" srcId="{B9E17EEC-C8A6-4D27-A9F7-13FCE7CF917B}" destId="{6B7334ED-C467-4444-B983-2AB52B3F9785}" srcOrd="0" destOrd="0" presId="urn:microsoft.com/office/officeart/2008/layout/SquareAccentList"/>
    <dgm:cxn modelId="{3EEFE838-177F-4C75-8349-D788CADCF052}" type="presParOf" srcId="{6B7334ED-C467-4444-B983-2AB52B3F9785}" destId="{C4DE626F-63AA-450F-AD25-AFFC0E47AD19}" srcOrd="0" destOrd="0" presId="urn:microsoft.com/office/officeart/2008/layout/SquareAccentList"/>
    <dgm:cxn modelId="{2B6EE9D6-CF74-4954-811F-29D4A3A5E29C}" type="presParOf" srcId="{6B7334ED-C467-4444-B983-2AB52B3F9785}" destId="{1E446E8E-6991-4D7D-8AC8-64F98843EC54}" srcOrd="1" destOrd="0" presId="urn:microsoft.com/office/officeart/2008/layout/SquareAccentList"/>
    <dgm:cxn modelId="{0ADFF3EA-91E8-4FBF-8D2C-40BB3C2A3CBC}" type="presParOf" srcId="{6B7334ED-C467-4444-B983-2AB52B3F9785}" destId="{E3E75913-03BB-4266-AD13-6CF004C53FB2}" srcOrd="2" destOrd="0" presId="urn:microsoft.com/office/officeart/2008/layout/SquareAccentList"/>
    <dgm:cxn modelId="{058C098D-7F44-4CB6-BA0B-D68B2466B47C}" type="presParOf" srcId="{B9E17EEC-C8A6-4D27-A9F7-13FCE7CF917B}" destId="{8C39B9D7-306B-4949-AC01-C053A17B8BAD}" srcOrd="1" destOrd="0" presId="urn:microsoft.com/office/officeart/2008/layout/SquareAccentList"/>
    <dgm:cxn modelId="{1063736B-CE0B-4DDE-BD06-E6DB0AEC2B3B}" type="presParOf" srcId="{8C39B9D7-306B-4949-AC01-C053A17B8BAD}" destId="{149CE2A3-8ED1-4A02-ABB6-3984A7FFC495}" srcOrd="0" destOrd="0" presId="urn:microsoft.com/office/officeart/2008/layout/SquareAccentList"/>
    <dgm:cxn modelId="{74BE541B-FC16-4D1E-BEEC-C379F0912FF8}" type="presParOf" srcId="{149CE2A3-8ED1-4A02-ABB6-3984A7FFC495}" destId="{01927740-6D54-4718-846D-4E7BB39C8845}" srcOrd="0" destOrd="0" presId="urn:microsoft.com/office/officeart/2008/layout/SquareAccentList"/>
    <dgm:cxn modelId="{62F0AAC3-38E0-4054-9718-B648B7151EC2}" type="presParOf" srcId="{149CE2A3-8ED1-4A02-ABB6-3984A7FFC495}" destId="{842C3D99-619A-4D73-9593-3438CE79DB2F}" srcOrd="1" destOrd="0" presId="urn:microsoft.com/office/officeart/2008/layout/SquareAccentList"/>
    <dgm:cxn modelId="{B0D669F5-0F7E-4299-8276-E0C735A4DBC3}" type="presParOf" srcId="{8C39B9D7-306B-4949-AC01-C053A17B8BAD}" destId="{F271916C-7879-4E3B-B0BA-9A8E84C3D451}" srcOrd="1" destOrd="0" presId="urn:microsoft.com/office/officeart/2008/layout/SquareAccentList"/>
    <dgm:cxn modelId="{3FAF719B-32EA-447F-9577-8D6226217A05}" type="presParOf" srcId="{F271916C-7879-4E3B-B0BA-9A8E84C3D451}" destId="{C730B1FF-025D-4E4B-B877-DD27F3021F6F}" srcOrd="0" destOrd="0" presId="urn:microsoft.com/office/officeart/2008/layout/SquareAccentList"/>
    <dgm:cxn modelId="{463F0538-8FD4-42C9-B432-8B94B27C3964}" type="presParOf" srcId="{F271916C-7879-4E3B-B0BA-9A8E84C3D451}" destId="{69B44D0D-2B48-4EB2-80A1-AC2E2A637844}" srcOrd="1" destOrd="0" presId="urn:microsoft.com/office/officeart/2008/layout/SquareAccentList"/>
    <dgm:cxn modelId="{19B445DC-570A-41C5-ABB2-949D715EC6F4}" type="presParOf" srcId="{8C39B9D7-306B-4949-AC01-C053A17B8BAD}" destId="{E00B82C4-F0A4-4644-ACBE-47676B33C0B7}" srcOrd="2" destOrd="0" presId="urn:microsoft.com/office/officeart/2008/layout/SquareAccentList"/>
    <dgm:cxn modelId="{C1DDB37C-030A-4C4B-BEC1-A5737490247C}" type="presParOf" srcId="{E00B82C4-F0A4-4644-ACBE-47676B33C0B7}" destId="{8F3932FD-3BBC-4415-8B4F-91CBF4C3BB1D}" srcOrd="0" destOrd="0" presId="urn:microsoft.com/office/officeart/2008/layout/SquareAccentList"/>
    <dgm:cxn modelId="{4B8AB6A7-0E89-4A50-A922-22F8996DAC20}" type="presParOf" srcId="{E00B82C4-F0A4-4644-ACBE-47676B33C0B7}" destId="{B6967C17-63DC-4369-AAA1-0F2764B40573}" srcOrd="1" destOrd="0" presId="urn:microsoft.com/office/officeart/2008/layout/SquareAccentList"/>
    <dgm:cxn modelId="{0F7317EC-C7BE-4F3D-A245-985D9024D24E}" type="presParOf" srcId="{8C39B9D7-306B-4949-AC01-C053A17B8BAD}" destId="{BD79C794-585A-4A8B-942A-56E92F0FC901}" srcOrd="3" destOrd="0" presId="urn:microsoft.com/office/officeart/2008/layout/SquareAccentList"/>
    <dgm:cxn modelId="{92B6FD41-2308-486D-B72C-590F142F1D96}" type="presParOf" srcId="{BD79C794-585A-4A8B-942A-56E92F0FC901}" destId="{31C65438-653C-4BDA-934D-B7B25F2E8632}" srcOrd="0" destOrd="0" presId="urn:microsoft.com/office/officeart/2008/layout/SquareAccentList"/>
    <dgm:cxn modelId="{FF037B7A-680F-4AE7-A1BF-56A54643552F}" type="presParOf" srcId="{BD79C794-585A-4A8B-942A-56E92F0FC901}" destId="{347414B5-254C-442A-BADC-7648DEFECF19}" srcOrd="1" destOrd="0" presId="urn:microsoft.com/office/officeart/2008/layout/SquareAccentList"/>
    <dgm:cxn modelId="{79A75A89-878E-4315-A90F-B683F0E909C5}" type="presParOf" srcId="{607E7DBE-44D3-4795-9D99-1ABA7634DB5D}" destId="{E3A7A55F-ACC9-41BC-90AE-EDBB79057091}" srcOrd="1" destOrd="0" presId="urn:microsoft.com/office/officeart/2008/layout/SquareAccentList"/>
    <dgm:cxn modelId="{FA223C0A-BAF5-4EC7-8A3A-C1420E3D6F51}" type="presParOf" srcId="{E3A7A55F-ACC9-41BC-90AE-EDBB79057091}" destId="{0C3F5978-E8B8-4D38-AE0E-A1F0375D6293}" srcOrd="0" destOrd="0" presId="urn:microsoft.com/office/officeart/2008/layout/SquareAccentList"/>
    <dgm:cxn modelId="{51A4A9D3-C69B-4C4E-ACD6-57C90FBD8DE0}" type="presParOf" srcId="{0C3F5978-E8B8-4D38-AE0E-A1F0375D6293}" destId="{A62BA650-3000-4BEA-B9CF-7891DAD27016}" srcOrd="0" destOrd="0" presId="urn:microsoft.com/office/officeart/2008/layout/SquareAccentList"/>
    <dgm:cxn modelId="{47033B1F-6F5D-42E5-BC82-BF51735BD1A2}" type="presParOf" srcId="{0C3F5978-E8B8-4D38-AE0E-A1F0375D6293}" destId="{79CA1801-D852-4E6E-AB2E-8F6CC04FE9AB}" srcOrd="1" destOrd="0" presId="urn:microsoft.com/office/officeart/2008/layout/SquareAccentList"/>
    <dgm:cxn modelId="{00371168-D3BC-43CD-94E1-4899F01A5035}" type="presParOf" srcId="{0C3F5978-E8B8-4D38-AE0E-A1F0375D6293}" destId="{C8A1F682-12DB-40B2-875F-CAFDF5119387}" srcOrd="2" destOrd="0" presId="urn:microsoft.com/office/officeart/2008/layout/SquareAccentList"/>
    <dgm:cxn modelId="{F81709C2-D6C2-4FAD-A302-0D1E153F4ADB}" type="presParOf" srcId="{E3A7A55F-ACC9-41BC-90AE-EDBB79057091}" destId="{EB99BA70-50B6-4348-B9CB-512FD61219C5}" srcOrd="1" destOrd="0" presId="urn:microsoft.com/office/officeart/2008/layout/SquareAccentList"/>
    <dgm:cxn modelId="{BFA43426-526F-4116-900C-26777E3E97B5}" type="presParOf" srcId="{EB99BA70-50B6-4348-B9CB-512FD61219C5}" destId="{0BB309FE-EC1E-4474-80EA-FAFE1BB47098}" srcOrd="0" destOrd="0" presId="urn:microsoft.com/office/officeart/2008/layout/SquareAccentList"/>
    <dgm:cxn modelId="{4998DFEA-F922-45F0-8437-43FFE3A94E84}" type="presParOf" srcId="{0BB309FE-EC1E-4474-80EA-FAFE1BB47098}" destId="{DC3ABB60-119D-40A7-BE33-3058F5371388}" srcOrd="0" destOrd="0" presId="urn:microsoft.com/office/officeart/2008/layout/SquareAccentList"/>
    <dgm:cxn modelId="{2A524238-28D2-4BBB-B11B-0A831D216612}" type="presParOf" srcId="{0BB309FE-EC1E-4474-80EA-FAFE1BB47098}" destId="{1C14F911-2692-4821-BCCE-45E0B64526C4}" srcOrd="1" destOrd="0" presId="urn:microsoft.com/office/officeart/2008/layout/SquareAccentList"/>
    <dgm:cxn modelId="{A91841F3-14E2-4796-A01B-62588FA67C2D}" type="presParOf" srcId="{EB99BA70-50B6-4348-B9CB-512FD61219C5}" destId="{9DE00915-C661-4181-90E0-9B9D74215B68}" srcOrd="1" destOrd="0" presId="urn:microsoft.com/office/officeart/2008/layout/SquareAccentList"/>
    <dgm:cxn modelId="{030303A2-6990-4A68-9D1F-A4B71CBB9DA8}" type="presParOf" srcId="{9DE00915-C661-4181-90E0-9B9D74215B68}" destId="{BCA6D78F-B768-4928-98B3-E9067A45A325}" srcOrd="0" destOrd="0" presId="urn:microsoft.com/office/officeart/2008/layout/SquareAccentList"/>
    <dgm:cxn modelId="{A1741675-0620-4C09-B459-278840D0E998}" type="presParOf" srcId="{9DE00915-C661-4181-90E0-9B9D74215B68}" destId="{6A7ABFA3-4E6B-4E8B-ACED-E1A1D2583C03}" srcOrd="1" destOrd="0" presId="urn:microsoft.com/office/officeart/2008/layout/SquareAccentList"/>
    <dgm:cxn modelId="{39C8E949-8DAC-4FB1-BFED-062F706E66BC}" type="presParOf" srcId="{EB99BA70-50B6-4348-B9CB-512FD61219C5}" destId="{43630291-5D3A-4169-AF8F-A76D5DBD54E4}" srcOrd="2" destOrd="0" presId="urn:microsoft.com/office/officeart/2008/layout/SquareAccentList"/>
    <dgm:cxn modelId="{9C287BE2-BAF7-4D26-B661-7BB98DFCFD45}" type="presParOf" srcId="{43630291-5D3A-4169-AF8F-A76D5DBD54E4}" destId="{D3361F9B-6521-4A85-993C-AF0AA929BE4F}" srcOrd="0" destOrd="0" presId="urn:microsoft.com/office/officeart/2008/layout/SquareAccentList"/>
    <dgm:cxn modelId="{FE3D6EF3-CC23-4A71-BF09-CBD5E1F9FEB6}" type="presParOf" srcId="{43630291-5D3A-4169-AF8F-A76D5DBD54E4}" destId="{B9FF85AF-1C72-46A9-B838-613B3F049703}" srcOrd="1" destOrd="0" presId="urn:microsoft.com/office/officeart/2008/layout/SquareAccentList"/>
    <dgm:cxn modelId="{367AAE4F-37FB-4827-B46E-EFB5F1F4A55A}" type="presParOf" srcId="{EB99BA70-50B6-4348-B9CB-512FD61219C5}" destId="{BF642AE3-26E1-4225-B648-4DF45C3C4930}" srcOrd="3" destOrd="0" presId="urn:microsoft.com/office/officeart/2008/layout/SquareAccentList"/>
    <dgm:cxn modelId="{575E9F1E-7A1F-458F-AE97-952DE36E7A21}" type="presParOf" srcId="{BF642AE3-26E1-4225-B648-4DF45C3C4930}" destId="{4F20C653-080C-4277-BA0A-5CEEA5F4D5BD}" srcOrd="0" destOrd="0" presId="urn:microsoft.com/office/officeart/2008/layout/SquareAccentList"/>
    <dgm:cxn modelId="{0E3843E5-9A34-411B-A9EE-904F286F4FC5}" type="presParOf" srcId="{BF642AE3-26E1-4225-B648-4DF45C3C4930}" destId="{9C2DEF19-7951-4C6B-B0A4-DB3396041A9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70D737-37A0-4B6E-B5F0-A8650D08CCFC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47CE4D9-2F0D-411E-A9BF-605F3BA7387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капітал здоров</a:t>
          </a:r>
          <a:r>
            <a: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A9A6E6-3E87-443F-B2E1-4BC14F08A43A}" type="parTrans" cxnId="{0690B884-B4AB-4820-9F96-78BB1E57077E}">
      <dgm:prSet/>
      <dgm:spPr/>
      <dgm:t>
        <a:bodyPr/>
        <a:lstStyle/>
        <a:p>
          <a:endParaRPr lang="ru-RU"/>
        </a:p>
      </dgm:t>
    </dgm:pt>
    <dgm:pt modelId="{53B624B3-1AE2-476C-9588-838D11292239}" type="sibTrans" cxnId="{0690B884-B4AB-4820-9F96-78BB1E57077E}">
      <dgm:prSet/>
      <dgm:spPr/>
      <dgm:t>
        <a:bodyPr/>
        <a:lstStyle/>
        <a:p>
          <a:endParaRPr lang="ru-RU"/>
        </a:p>
      </dgm:t>
    </dgm:pt>
    <dgm:pt modelId="{66AFCCFD-29A2-40E5-B6C0-84AC28518F4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фізична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сила,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витривалість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працездатність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імунітет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хвороб,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тривалий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період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трудової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33A7F4F-8F26-43D4-BCAC-C14F6D645F5E}" type="parTrans" cxnId="{52703F7D-12BD-420E-B0C2-501DA42B3149}">
      <dgm:prSet/>
      <dgm:spPr/>
      <dgm:t>
        <a:bodyPr/>
        <a:lstStyle/>
        <a:p>
          <a:endParaRPr lang="ru-RU"/>
        </a:p>
      </dgm:t>
    </dgm:pt>
    <dgm:pt modelId="{CEB8B5BE-3852-4303-B228-F890CADBF70E}" type="sibTrans" cxnId="{52703F7D-12BD-420E-B0C2-501DA42B3149}">
      <dgm:prSet/>
      <dgm:spPr/>
      <dgm:t>
        <a:bodyPr/>
        <a:lstStyle/>
        <a:p>
          <a:endParaRPr lang="ru-RU"/>
        </a:p>
      </dgm:t>
    </dgm:pt>
    <dgm:pt modelId="{35EBD08B-A0FA-46CF-BA3E-3BC9F8348F3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організаційно-підприємницький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27FC0C5-2104-4CFB-A63A-7553F869D4CE}" type="parTrans" cxnId="{E00A4BC6-4481-4827-850A-35EFB0E5C37C}">
      <dgm:prSet/>
      <dgm:spPr/>
      <dgm:t>
        <a:bodyPr/>
        <a:lstStyle/>
        <a:p>
          <a:endParaRPr lang="ru-RU"/>
        </a:p>
      </dgm:t>
    </dgm:pt>
    <dgm:pt modelId="{F98D4A89-7B29-4508-B7A9-6294C59DD714}" type="sibTrans" cxnId="{E00A4BC6-4481-4827-850A-35EFB0E5C37C}">
      <dgm:prSet/>
      <dgm:spPr/>
      <dgm:t>
        <a:bodyPr/>
        <a:lstStyle/>
        <a:p>
          <a:endParaRPr lang="ru-RU"/>
        </a:p>
      </dgm:t>
    </dgm:pt>
    <dgm:pt modelId="{E0E22DB6-D963-4A0D-A767-DC5A6AC87F1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вироблення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плідних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бізнес-ідей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підприємництво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рішучість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організаторський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талант,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володіння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комерційними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секретами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F4C9AF-70C5-4ED0-A48C-3DE2DD41BA22}" type="parTrans" cxnId="{9B3168BE-D680-4CE4-9756-52A28A6BE459}">
      <dgm:prSet/>
      <dgm:spPr/>
      <dgm:t>
        <a:bodyPr/>
        <a:lstStyle/>
        <a:p>
          <a:endParaRPr lang="ru-RU"/>
        </a:p>
      </dgm:t>
    </dgm:pt>
    <dgm:pt modelId="{A94574B4-4E8E-4617-9423-3D4B491930EA}" type="sibTrans" cxnId="{9B3168BE-D680-4CE4-9756-52A28A6BE459}">
      <dgm:prSet/>
      <dgm:spPr/>
      <dgm:t>
        <a:bodyPr/>
        <a:lstStyle/>
        <a:p>
          <a:endParaRPr lang="ru-RU"/>
        </a:p>
      </dgm:t>
    </dgm:pt>
    <dgm:pt modelId="{8149B2E3-161D-4CED-A240-888C1A024A0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культурно-моральний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EB2BD5-C164-42E3-A1EE-91CB6A15E5E6}" type="parTrans" cxnId="{D35FA83B-404A-445A-A296-1C762437E76D}">
      <dgm:prSet/>
      <dgm:spPr/>
      <dgm:t>
        <a:bodyPr/>
        <a:lstStyle/>
        <a:p>
          <a:endParaRPr lang="ru-RU"/>
        </a:p>
      </dgm:t>
    </dgm:pt>
    <dgm:pt modelId="{8AF24C93-43D8-4F78-9F09-EDED9E5DA02B}" type="sibTrans" cxnId="{D35FA83B-404A-445A-A296-1C762437E76D}">
      <dgm:prSet/>
      <dgm:spPr/>
      <dgm:t>
        <a:bodyPr/>
        <a:lstStyle/>
        <a:p>
          <a:endParaRPr lang="ru-RU"/>
        </a:p>
      </dgm:t>
    </dgm:pt>
    <dgm:pt modelId="{FCBF5773-CBE2-4F4A-A9E9-6DD69E4D77E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важливий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як для самого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індивідуума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так і для будь-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організації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цілому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33626-508A-4DE5-BD89-68AA10732DB1}" type="parTrans" cxnId="{47A34F41-7553-4453-97B0-DFF483423BF6}">
      <dgm:prSet/>
      <dgm:spPr/>
      <dgm:t>
        <a:bodyPr/>
        <a:lstStyle/>
        <a:p>
          <a:endParaRPr lang="ru-RU"/>
        </a:p>
      </dgm:t>
    </dgm:pt>
    <dgm:pt modelId="{BD392B55-CA02-4993-8DFD-2CFFDF637222}" type="sibTrans" cxnId="{47A34F41-7553-4453-97B0-DFF483423BF6}">
      <dgm:prSet/>
      <dgm:spPr/>
      <dgm:t>
        <a:bodyPr/>
        <a:lstStyle/>
        <a:p>
          <a:endParaRPr lang="ru-RU"/>
        </a:p>
      </dgm:t>
    </dgm:pt>
    <dgm:pt modelId="{6CD160FB-9C0E-47F7-86CD-1EC2F6685E1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трудовий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10A0DE0-88C7-4579-A468-CB6D746C6907}" type="parTrans" cxnId="{1065F653-6135-4F70-86FF-A52D219CF73A}">
      <dgm:prSet/>
      <dgm:spPr/>
      <dgm:t>
        <a:bodyPr/>
        <a:lstStyle/>
        <a:p>
          <a:endParaRPr lang="ru-RU"/>
        </a:p>
      </dgm:t>
    </dgm:pt>
    <dgm:pt modelId="{41B70EE3-0433-4E74-B4AB-9559DFE8E898}" type="sibTrans" cxnId="{1065F653-6135-4F70-86FF-A52D219CF73A}">
      <dgm:prSet/>
      <dgm:spPr/>
      <dgm:t>
        <a:bodyPr/>
        <a:lstStyle/>
        <a:p>
          <a:endParaRPr lang="ru-RU"/>
        </a:p>
      </dgm:t>
    </dgm:pt>
    <dgm:pt modelId="{440FA1A7-B96D-44B9-853E-DC74A547021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інтелектуальний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F127413-F397-49E5-B269-404807FB6CE3}" type="parTrans" cxnId="{DFA4652A-D967-4453-BD18-6EDC5CE015E7}">
      <dgm:prSet/>
      <dgm:spPr/>
      <dgm:t>
        <a:bodyPr/>
        <a:lstStyle/>
        <a:p>
          <a:endParaRPr lang="ru-RU"/>
        </a:p>
      </dgm:t>
    </dgm:pt>
    <dgm:pt modelId="{A66AA593-6289-461E-8891-50767A0F9C08}" type="sibTrans" cxnId="{DFA4652A-D967-4453-BD18-6EDC5CE015E7}">
      <dgm:prSet/>
      <dgm:spPr/>
      <dgm:t>
        <a:bodyPr/>
        <a:lstStyle/>
        <a:p>
          <a:endParaRPr lang="ru-RU"/>
        </a:p>
      </dgm:t>
    </dgm:pt>
    <dgm:pt modelId="{74A36961-7BB8-4E53-88EE-A87836B14B7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знання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професійні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здібності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виконувати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конкретну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роботу 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E4C12FE-6148-48CA-AAC2-7930CD3053B3}" type="parTrans" cxnId="{AA163F20-EF6E-465E-8411-80B78972E40B}">
      <dgm:prSet/>
      <dgm:spPr/>
      <dgm:t>
        <a:bodyPr/>
        <a:lstStyle/>
        <a:p>
          <a:endParaRPr lang="ru-RU"/>
        </a:p>
      </dgm:t>
    </dgm:pt>
    <dgm:pt modelId="{665E57C6-F22B-44E9-B403-3AC10FBEB716}" type="sibTrans" cxnId="{AA163F20-EF6E-465E-8411-80B78972E40B}">
      <dgm:prSet/>
      <dgm:spPr/>
      <dgm:t>
        <a:bodyPr/>
        <a:lstStyle/>
        <a:p>
          <a:endParaRPr lang="ru-RU"/>
        </a:p>
      </dgm:t>
    </dgm:pt>
    <dgm:pt modelId="{384F84A3-C8EA-412C-A245-6A50D56FEB1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продукти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творчої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винаходи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корисні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моделі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використовуються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тривалого</a:t>
          </a:r>
          <a:r>
            <a: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часу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0B10E80-4ECB-44EA-819F-262598F67CBD}" type="parTrans" cxnId="{E6E2BE28-1D9E-4B29-B242-EEC2375734E4}">
      <dgm:prSet/>
      <dgm:spPr/>
      <dgm:t>
        <a:bodyPr/>
        <a:lstStyle/>
        <a:p>
          <a:endParaRPr lang="ru-RU"/>
        </a:p>
      </dgm:t>
    </dgm:pt>
    <dgm:pt modelId="{96EF0ADB-6EDA-49FB-9EAF-40C35674C37C}" type="sibTrans" cxnId="{E6E2BE28-1D9E-4B29-B242-EEC2375734E4}">
      <dgm:prSet/>
      <dgm:spPr/>
      <dgm:t>
        <a:bodyPr/>
        <a:lstStyle/>
        <a:p>
          <a:endParaRPr lang="ru-RU"/>
        </a:p>
      </dgm:t>
    </dgm:pt>
    <dgm:pt modelId="{CC36F4AF-D1EB-468E-888C-D6F43A68A829}" type="pres">
      <dgm:prSet presAssocID="{5A70D737-37A0-4B6E-B5F0-A8650D08CC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6E2149-F10B-43CD-A909-6295CE914EC0}" type="pres">
      <dgm:prSet presAssocID="{B47CE4D9-2F0D-411E-A9BF-605F3BA7387E}" presName="linNode" presStyleCnt="0"/>
      <dgm:spPr/>
    </dgm:pt>
    <dgm:pt modelId="{AE3A8858-500F-4611-B770-FD150E0029A4}" type="pres">
      <dgm:prSet presAssocID="{B47CE4D9-2F0D-411E-A9BF-605F3BA7387E}" presName="parentText" presStyleLbl="node1" presStyleIdx="0" presStyleCnt="5" custScaleX="65062" custLinFactNeighborX="-5817" custLinFactNeighborY="6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7006C-C651-4EB8-A54D-B08C09AA32B3}" type="pres">
      <dgm:prSet presAssocID="{B47CE4D9-2F0D-411E-A9BF-605F3BA7387E}" presName="descendantText" presStyleLbl="alignAccFollowNode1" presStyleIdx="0" presStyleCnt="5" custScaleX="124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C1C838-F786-4091-9CEA-4271DA7292D3}" type="pres">
      <dgm:prSet presAssocID="{53B624B3-1AE2-476C-9588-838D11292239}" presName="sp" presStyleCnt="0"/>
      <dgm:spPr/>
    </dgm:pt>
    <dgm:pt modelId="{C56DF4D8-DCEA-4DAD-8891-DD7906C4C871}" type="pres">
      <dgm:prSet presAssocID="{6CD160FB-9C0E-47F7-86CD-1EC2F6685E1A}" presName="linNode" presStyleCnt="0"/>
      <dgm:spPr/>
    </dgm:pt>
    <dgm:pt modelId="{B8BC0877-938B-4BB8-B5D9-940C021BBB68}" type="pres">
      <dgm:prSet presAssocID="{6CD160FB-9C0E-47F7-86CD-1EC2F6685E1A}" presName="parentText" presStyleLbl="node1" presStyleIdx="1" presStyleCnt="5" custScaleX="65062" custLinFactNeighborX="-5817" custLinFactNeighborY="6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9AD7C5-EDFA-4E26-BD5C-E97A9D812A56}" type="pres">
      <dgm:prSet presAssocID="{6CD160FB-9C0E-47F7-86CD-1EC2F6685E1A}" presName="descendantText" presStyleLbl="alignAccFollowNode1" presStyleIdx="1" presStyleCnt="5" custScaleX="124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8A854-9A78-4009-98F0-67A7BD0F30BB}" type="pres">
      <dgm:prSet presAssocID="{41B70EE3-0433-4E74-B4AB-9559DFE8E898}" presName="sp" presStyleCnt="0"/>
      <dgm:spPr/>
    </dgm:pt>
    <dgm:pt modelId="{386328A8-8C8A-4E18-BCB1-3ACCA02B69BF}" type="pres">
      <dgm:prSet presAssocID="{440FA1A7-B96D-44B9-853E-DC74A5470218}" presName="linNode" presStyleCnt="0"/>
      <dgm:spPr/>
    </dgm:pt>
    <dgm:pt modelId="{9194D825-B8E0-41CA-BDB5-D0D1C2252365}" type="pres">
      <dgm:prSet presAssocID="{440FA1A7-B96D-44B9-853E-DC74A5470218}" presName="parentText" presStyleLbl="node1" presStyleIdx="2" presStyleCnt="5" custScaleX="65062" custLinFactNeighborX="-5817" custLinFactNeighborY="6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BF7B8-5095-4AA1-8A45-425A4753ED3A}" type="pres">
      <dgm:prSet presAssocID="{440FA1A7-B96D-44B9-853E-DC74A5470218}" presName="descendantText" presStyleLbl="alignAccFollowNode1" presStyleIdx="2" presStyleCnt="5" custScaleX="124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C83029-AD58-4693-BDC8-F27B5DB40DF1}" type="pres">
      <dgm:prSet presAssocID="{A66AA593-6289-461E-8891-50767A0F9C08}" presName="sp" presStyleCnt="0"/>
      <dgm:spPr/>
    </dgm:pt>
    <dgm:pt modelId="{F854A745-1F71-4A1F-A0C2-5BD97754739C}" type="pres">
      <dgm:prSet presAssocID="{35EBD08B-A0FA-46CF-BA3E-3BC9F8348F36}" presName="linNode" presStyleCnt="0"/>
      <dgm:spPr/>
    </dgm:pt>
    <dgm:pt modelId="{977E9406-4A47-4D3B-AAA1-5B79900DC61A}" type="pres">
      <dgm:prSet presAssocID="{35EBD08B-A0FA-46CF-BA3E-3BC9F8348F36}" presName="parentText" presStyleLbl="node1" presStyleIdx="3" presStyleCnt="5" custScaleX="65062" custLinFactNeighborX="-5817" custLinFactNeighborY="6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689C9-3DE4-43DD-A1A4-4F9CAE26D249}" type="pres">
      <dgm:prSet presAssocID="{35EBD08B-A0FA-46CF-BA3E-3BC9F8348F36}" presName="descendantText" presStyleLbl="alignAccFollowNode1" presStyleIdx="3" presStyleCnt="5" custScaleX="124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911164-F7E4-4E70-B630-B1D43825BB3F}" type="pres">
      <dgm:prSet presAssocID="{F98D4A89-7B29-4508-B7A9-6294C59DD714}" presName="sp" presStyleCnt="0"/>
      <dgm:spPr/>
    </dgm:pt>
    <dgm:pt modelId="{629623EC-FA8C-4C25-AFFD-43623143EFAF}" type="pres">
      <dgm:prSet presAssocID="{8149B2E3-161D-4CED-A240-888C1A024A0F}" presName="linNode" presStyleCnt="0"/>
      <dgm:spPr/>
    </dgm:pt>
    <dgm:pt modelId="{7BF9D574-A5E8-48EA-A584-A2CBB16DD5FF}" type="pres">
      <dgm:prSet presAssocID="{8149B2E3-161D-4CED-A240-888C1A024A0F}" presName="parentText" presStyleLbl="node1" presStyleIdx="4" presStyleCnt="5" custScaleX="65062" custLinFactNeighborX="-5817" custLinFactNeighborY="6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930A0-E6EF-4EEE-80C4-09C981D27FE5}" type="pres">
      <dgm:prSet presAssocID="{8149B2E3-161D-4CED-A240-888C1A024A0F}" presName="descendantText" presStyleLbl="alignAccFollowNode1" presStyleIdx="4" presStyleCnt="5" custScaleX="124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A4652A-D967-4453-BD18-6EDC5CE015E7}" srcId="{5A70D737-37A0-4B6E-B5F0-A8650D08CCFC}" destId="{440FA1A7-B96D-44B9-853E-DC74A5470218}" srcOrd="2" destOrd="0" parTransId="{9F127413-F397-49E5-B269-404807FB6CE3}" sibTransId="{A66AA593-6289-461E-8891-50767A0F9C08}"/>
    <dgm:cxn modelId="{0D4CB8D6-E8D0-4FFA-815F-8EBF09F095CD}" type="presOf" srcId="{35EBD08B-A0FA-46CF-BA3E-3BC9F8348F36}" destId="{977E9406-4A47-4D3B-AAA1-5B79900DC61A}" srcOrd="0" destOrd="0" presId="urn:microsoft.com/office/officeart/2005/8/layout/vList5"/>
    <dgm:cxn modelId="{6F824984-CBA4-40D8-AFDF-5D0401EC3BE9}" type="presOf" srcId="{384F84A3-C8EA-412C-A245-6A50D56FEB1C}" destId="{34FBF7B8-5095-4AA1-8A45-425A4753ED3A}" srcOrd="0" destOrd="0" presId="urn:microsoft.com/office/officeart/2005/8/layout/vList5"/>
    <dgm:cxn modelId="{D35FA83B-404A-445A-A296-1C762437E76D}" srcId="{5A70D737-37A0-4B6E-B5F0-A8650D08CCFC}" destId="{8149B2E3-161D-4CED-A240-888C1A024A0F}" srcOrd="4" destOrd="0" parTransId="{D5EB2BD5-C164-42E3-A1EE-91CB6A15E5E6}" sibTransId="{8AF24C93-43D8-4F78-9F09-EDED9E5DA02B}"/>
    <dgm:cxn modelId="{52703F7D-12BD-420E-B0C2-501DA42B3149}" srcId="{B47CE4D9-2F0D-411E-A9BF-605F3BA7387E}" destId="{66AFCCFD-29A2-40E5-B6C0-84AC28518F4E}" srcOrd="0" destOrd="0" parTransId="{A33A7F4F-8F26-43D4-BCAC-C14F6D645F5E}" sibTransId="{CEB8B5BE-3852-4303-B228-F890CADBF70E}"/>
    <dgm:cxn modelId="{AA163F20-EF6E-465E-8411-80B78972E40B}" srcId="{6CD160FB-9C0E-47F7-86CD-1EC2F6685E1A}" destId="{74A36961-7BB8-4E53-88EE-A87836B14B7D}" srcOrd="0" destOrd="0" parTransId="{4E4C12FE-6148-48CA-AAC2-7930CD3053B3}" sibTransId="{665E57C6-F22B-44E9-B403-3AC10FBEB716}"/>
    <dgm:cxn modelId="{F16F5827-6E93-4106-919D-0D6AB8E9294B}" type="presOf" srcId="{B47CE4D9-2F0D-411E-A9BF-605F3BA7387E}" destId="{AE3A8858-500F-4611-B770-FD150E0029A4}" srcOrd="0" destOrd="0" presId="urn:microsoft.com/office/officeart/2005/8/layout/vList5"/>
    <dgm:cxn modelId="{9B3168BE-D680-4CE4-9756-52A28A6BE459}" srcId="{35EBD08B-A0FA-46CF-BA3E-3BC9F8348F36}" destId="{E0E22DB6-D963-4A0D-A767-DC5A6AC87F15}" srcOrd="0" destOrd="0" parTransId="{49F4C9AF-70C5-4ED0-A48C-3DE2DD41BA22}" sibTransId="{A94574B4-4E8E-4617-9423-3D4B491930EA}"/>
    <dgm:cxn modelId="{E6E2BE28-1D9E-4B29-B242-EEC2375734E4}" srcId="{440FA1A7-B96D-44B9-853E-DC74A5470218}" destId="{384F84A3-C8EA-412C-A245-6A50D56FEB1C}" srcOrd="0" destOrd="0" parTransId="{00B10E80-4ECB-44EA-819F-262598F67CBD}" sibTransId="{96EF0ADB-6EDA-49FB-9EAF-40C35674C37C}"/>
    <dgm:cxn modelId="{E00A4BC6-4481-4827-850A-35EFB0E5C37C}" srcId="{5A70D737-37A0-4B6E-B5F0-A8650D08CCFC}" destId="{35EBD08B-A0FA-46CF-BA3E-3BC9F8348F36}" srcOrd="3" destOrd="0" parTransId="{727FC0C5-2104-4CFB-A63A-7553F869D4CE}" sibTransId="{F98D4A89-7B29-4508-B7A9-6294C59DD714}"/>
    <dgm:cxn modelId="{2B893DC0-6988-4CD6-ABF4-06D7D19F6CF9}" type="presOf" srcId="{E0E22DB6-D963-4A0D-A767-DC5A6AC87F15}" destId="{ACE689C9-3DE4-43DD-A1A4-4F9CAE26D249}" srcOrd="0" destOrd="0" presId="urn:microsoft.com/office/officeart/2005/8/layout/vList5"/>
    <dgm:cxn modelId="{E00D6F61-31F2-4CD3-BA84-29BD17613201}" type="presOf" srcId="{8149B2E3-161D-4CED-A240-888C1A024A0F}" destId="{7BF9D574-A5E8-48EA-A584-A2CBB16DD5FF}" srcOrd="0" destOrd="0" presId="urn:microsoft.com/office/officeart/2005/8/layout/vList5"/>
    <dgm:cxn modelId="{BE2C8D6D-65A6-4599-9B83-95106D1EDA95}" type="presOf" srcId="{5A70D737-37A0-4B6E-B5F0-A8650D08CCFC}" destId="{CC36F4AF-D1EB-468E-888C-D6F43A68A829}" srcOrd="0" destOrd="0" presId="urn:microsoft.com/office/officeart/2005/8/layout/vList5"/>
    <dgm:cxn modelId="{BDB68EF0-C7C6-4D79-B495-69A2E5F26DDD}" type="presOf" srcId="{74A36961-7BB8-4E53-88EE-A87836B14B7D}" destId="{EF9AD7C5-EDFA-4E26-BD5C-E97A9D812A56}" srcOrd="0" destOrd="0" presId="urn:microsoft.com/office/officeart/2005/8/layout/vList5"/>
    <dgm:cxn modelId="{576069FE-968C-44F9-B4C6-E13255063ECE}" type="presOf" srcId="{FCBF5773-CBE2-4F4A-A9E9-6DD69E4D77EF}" destId="{537930A0-E6EF-4EEE-80C4-09C981D27FE5}" srcOrd="0" destOrd="0" presId="urn:microsoft.com/office/officeart/2005/8/layout/vList5"/>
    <dgm:cxn modelId="{0690B884-B4AB-4820-9F96-78BB1E57077E}" srcId="{5A70D737-37A0-4B6E-B5F0-A8650D08CCFC}" destId="{B47CE4D9-2F0D-411E-A9BF-605F3BA7387E}" srcOrd="0" destOrd="0" parTransId="{18A9A6E6-3E87-443F-B2E1-4BC14F08A43A}" sibTransId="{53B624B3-1AE2-476C-9588-838D11292239}"/>
    <dgm:cxn modelId="{47A34F41-7553-4453-97B0-DFF483423BF6}" srcId="{8149B2E3-161D-4CED-A240-888C1A024A0F}" destId="{FCBF5773-CBE2-4F4A-A9E9-6DD69E4D77EF}" srcOrd="0" destOrd="0" parTransId="{AB433626-508A-4DE5-BD89-68AA10732DB1}" sibTransId="{BD392B55-CA02-4993-8DFD-2CFFDF637222}"/>
    <dgm:cxn modelId="{FF9C1E07-C360-4BA0-9C0E-85D3E65C3B22}" type="presOf" srcId="{440FA1A7-B96D-44B9-853E-DC74A5470218}" destId="{9194D825-B8E0-41CA-BDB5-D0D1C2252365}" srcOrd="0" destOrd="0" presId="urn:microsoft.com/office/officeart/2005/8/layout/vList5"/>
    <dgm:cxn modelId="{C211D9EC-A6C7-4B1C-A8AD-FB0F9CE5DF49}" type="presOf" srcId="{6CD160FB-9C0E-47F7-86CD-1EC2F6685E1A}" destId="{B8BC0877-938B-4BB8-B5D9-940C021BBB68}" srcOrd="0" destOrd="0" presId="urn:microsoft.com/office/officeart/2005/8/layout/vList5"/>
    <dgm:cxn modelId="{1065F653-6135-4F70-86FF-A52D219CF73A}" srcId="{5A70D737-37A0-4B6E-B5F0-A8650D08CCFC}" destId="{6CD160FB-9C0E-47F7-86CD-1EC2F6685E1A}" srcOrd="1" destOrd="0" parTransId="{D10A0DE0-88C7-4579-A468-CB6D746C6907}" sibTransId="{41B70EE3-0433-4E74-B4AB-9559DFE8E898}"/>
    <dgm:cxn modelId="{2DEF4B99-48D6-414E-AF06-1EBA6702986D}" type="presOf" srcId="{66AFCCFD-29A2-40E5-B6C0-84AC28518F4E}" destId="{A1A7006C-C651-4EB8-A54D-B08C09AA32B3}" srcOrd="0" destOrd="0" presId="urn:microsoft.com/office/officeart/2005/8/layout/vList5"/>
    <dgm:cxn modelId="{108F35AC-2895-45A7-8F33-5F3B84EC6B90}" type="presParOf" srcId="{CC36F4AF-D1EB-468E-888C-D6F43A68A829}" destId="{606E2149-F10B-43CD-A909-6295CE914EC0}" srcOrd="0" destOrd="0" presId="urn:microsoft.com/office/officeart/2005/8/layout/vList5"/>
    <dgm:cxn modelId="{0A645282-C648-4559-92F1-3BB517127629}" type="presParOf" srcId="{606E2149-F10B-43CD-A909-6295CE914EC0}" destId="{AE3A8858-500F-4611-B770-FD150E0029A4}" srcOrd="0" destOrd="0" presId="urn:microsoft.com/office/officeart/2005/8/layout/vList5"/>
    <dgm:cxn modelId="{E2E3CCE5-3957-4FF0-A167-869301DA49B3}" type="presParOf" srcId="{606E2149-F10B-43CD-A909-6295CE914EC0}" destId="{A1A7006C-C651-4EB8-A54D-B08C09AA32B3}" srcOrd="1" destOrd="0" presId="urn:microsoft.com/office/officeart/2005/8/layout/vList5"/>
    <dgm:cxn modelId="{285B879E-2A9E-45F9-8800-B70B6EE79161}" type="presParOf" srcId="{CC36F4AF-D1EB-468E-888C-D6F43A68A829}" destId="{51C1C838-F786-4091-9CEA-4271DA7292D3}" srcOrd="1" destOrd="0" presId="urn:microsoft.com/office/officeart/2005/8/layout/vList5"/>
    <dgm:cxn modelId="{CBF225A5-EBA5-4C76-B9F7-1762DD5F5EBF}" type="presParOf" srcId="{CC36F4AF-D1EB-468E-888C-D6F43A68A829}" destId="{C56DF4D8-DCEA-4DAD-8891-DD7906C4C871}" srcOrd="2" destOrd="0" presId="urn:microsoft.com/office/officeart/2005/8/layout/vList5"/>
    <dgm:cxn modelId="{95814AEA-2A88-4C3B-9FBD-FB98F0C21BD7}" type="presParOf" srcId="{C56DF4D8-DCEA-4DAD-8891-DD7906C4C871}" destId="{B8BC0877-938B-4BB8-B5D9-940C021BBB68}" srcOrd="0" destOrd="0" presId="urn:microsoft.com/office/officeart/2005/8/layout/vList5"/>
    <dgm:cxn modelId="{F8751D05-6F10-4D47-8948-A9E4F85D0D17}" type="presParOf" srcId="{C56DF4D8-DCEA-4DAD-8891-DD7906C4C871}" destId="{EF9AD7C5-EDFA-4E26-BD5C-E97A9D812A56}" srcOrd="1" destOrd="0" presId="urn:microsoft.com/office/officeart/2005/8/layout/vList5"/>
    <dgm:cxn modelId="{081289CD-87DB-4B24-82A0-83C10BF394E7}" type="presParOf" srcId="{CC36F4AF-D1EB-468E-888C-D6F43A68A829}" destId="{FE28A854-9A78-4009-98F0-67A7BD0F30BB}" srcOrd="3" destOrd="0" presId="urn:microsoft.com/office/officeart/2005/8/layout/vList5"/>
    <dgm:cxn modelId="{3B58CBD1-F4C4-4E5D-BFD7-93801747C99A}" type="presParOf" srcId="{CC36F4AF-D1EB-468E-888C-D6F43A68A829}" destId="{386328A8-8C8A-4E18-BCB1-3ACCA02B69BF}" srcOrd="4" destOrd="0" presId="urn:microsoft.com/office/officeart/2005/8/layout/vList5"/>
    <dgm:cxn modelId="{EF79A7EC-BA31-4261-A050-2F836E55DDDC}" type="presParOf" srcId="{386328A8-8C8A-4E18-BCB1-3ACCA02B69BF}" destId="{9194D825-B8E0-41CA-BDB5-D0D1C2252365}" srcOrd="0" destOrd="0" presId="urn:microsoft.com/office/officeart/2005/8/layout/vList5"/>
    <dgm:cxn modelId="{3634ED8F-C15E-47BA-ABFF-CD1F94D8997D}" type="presParOf" srcId="{386328A8-8C8A-4E18-BCB1-3ACCA02B69BF}" destId="{34FBF7B8-5095-4AA1-8A45-425A4753ED3A}" srcOrd="1" destOrd="0" presId="urn:microsoft.com/office/officeart/2005/8/layout/vList5"/>
    <dgm:cxn modelId="{993A6B6A-8CD0-4611-B1A6-6E3D756EDA2C}" type="presParOf" srcId="{CC36F4AF-D1EB-468E-888C-D6F43A68A829}" destId="{DFC83029-AD58-4693-BDC8-F27B5DB40DF1}" srcOrd="5" destOrd="0" presId="urn:microsoft.com/office/officeart/2005/8/layout/vList5"/>
    <dgm:cxn modelId="{8F3424D4-DD24-4D0E-A646-B9FEB5940B81}" type="presParOf" srcId="{CC36F4AF-D1EB-468E-888C-D6F43A68A829}" destId="{F854A745-1F71-4A1F-A0C2-5BD97754739C}" srcOrd="6" destOrd="0" presId="urn:microsoft.com/office/officeart/2005/8/layout/vList5"/>
    <dgm:cxn modelId="{8CBA95A8-B66B-46EB-9A2F-025A637826DF}" type="presParOf" srcId="{F854A745-1F71-4A1F-A0C2-5BD97754739C}" destId="{977E9406-4A47-4D3B-AAA1-5B79900DC61A}" srcOrd="0" destOrd="0" presId="urn:microsoft.com/office/officeart/2005/8/layout/vList5"/>
    <dgm:cxn modelId="{DAFAFEB9-9E92-4ADB-A832-7495BC0DDA9A}" type="presParOf" srcId="{F854A745-1F71-4A1F-A0C2-5BD97754739C}" destId="{ACE689C9-3DE4-43DD-A1A4-4F9CAE26D249}" srcOrd="1" destOrd="0" presId="urn:microsoft.com/office/officeart/2005/8/layout/vList5"/>
    <dgm:cxn modelId="{D867B2F5-2C80-4B53-9392-915ED1D9A513}" type="presParOf" srcId="{CC36F4AF-D1EB-468E-888C-D6F43A68A829}" destId="{F4911164-F7E4-4E70-B630-B1D43825BB3F}" srcOrd="7" destOrd="0" presId="urn:microsoft.com/office/officeart/2005/8/layout/vList5"/>
    <dgm:cxn modelId="{60D25E45-9261-40F4-9CB2-7E0538BFD996}" type="presParOf" srcId="{CC36F4AF-D1EB-468E-888C-D6F43A68A829}" destId="{629623EC-FA8C-4C25-AFFD-43623143EFAF}" srcOrd="8" destOrd="0" presId="urn:microsoft.com/office/officeart/2005/8/layout/vList5"/>
    <dgm:cxn modelId="{0FC619A4-034F-4AF9-ABB6-8A723333BDB3}" type="presParOf" srcId="{629623EC-FA8C-4C25-AFFD-43623143EFAF}" destId="{7BF9D574-A5E8-48EA-A584-A2CBB16DD5FF}" srcOrd="0" destOrd="0" presId="urn:microsoft.com/office/officeart/2005/8/layout/vList5"/>
    <dgm:cxn modelId="{D8D946B0-6981-4CEE-83DF-5A40511ABD19}" type="presParOf" srcId="{629623EC-FA8C-4C25-AFFD-43623143EFAF}" destId="{537930A0-E6EF-4EEE-80C4-09C981D27FE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1D031F4-8DD2-421D-9F80-DD1F3E0A83A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9E1984F-AF06-4E43-9034-A104776B345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609379-1606-42CF-9D61-853A906951AE}" type="parTrans" cxnId="{34BF080F-9DE4-4762-84D4-8D50D8D1F5B6}">
      <dgm:prSet/>
      <dgm:spPr/>
      <dgm:t>
        <a:bodyPr/>
        <a:lstStyle/>
        <a:p>
          <a:endParaRPr lang="ru-RU"/>
        </a:p>
      </dgm:t>
    </dgm:pt>
    <dgm:pt modelId="{A8221483-3C9D-47D5-8C37-3638E79AB7B3}" type="sibTrans" cxnId="{34BF080F-9DE4-4762-84D4-8D50D8D1F5B6}">
      <dgm:prSet/>
      <dgm:spPr/>
      <dgm:t>
        <a:bodyPr/>
        <a:lstStyle/>
        <a:p>
          <a:endParaRPr lang="ru-RU"/>
        </a:p>
      </dgm:t>
    </dgm:pt>
    <dgm:pt modelId="{7F91CE31-5607-466D-9D09-964A072596F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професійні знання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1FDD52-859F-49D3-8B48-C60E87BBD7ED}" type="parTrans" cxnId="{95735367-C941-4B43-B9DA-17C0759CDED2}">
      <dgm:prSet/>
      <dgm:spPr/>
      <dgm:t>
        <a:bodyPr/>
        <a:lstStyle/>
        <a:p>
          <a:endParaRPr lang="ru-RU"/>
        </a:p>
      </dgm:t>
    </dgm:pt>
    <dgm:pt modelId="{97B22C3E-EA1A-4852-BF0A-229860D58AF6}" type="sibTrans" cxnId="{95735367-C941-4B43-B9DA-17C0759CDED2}">
      <dgm:prSet/>
      <dgm:spPr/>
      <dgm:t>
        <a:bodyPr/>
        <a:lstStyle/>
        <a:p>
          <a:endParaRPr lang="ru-RU"/>
        </a:p>
      </dgm:t>
    </dgm:pt>
    <dgm:pt modelId="{54E1DC55-1A71-408B-A656-DB263AB3306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загальна інформованість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B5A4AA-56FD-4943-80C3-4ED3A9D6C8DD}" type="parTrans" cxnId="{5434ACB8-BD10-41B3-9030-A972D2D7F510}">
      <dgm:prSet/>
      <dgm:spPr/>
      <dgm:t>
        <a:bodyPr/>
        <a:lstStyle/>
        <a:p>
          <a:endParaRPr lang="ru-RU"/>
        </a:p>
      </dgm:t>
    </dgm:pt>
    <dgm:pt modelId="{E8848A9A-03D4-4614-B9E5-6E279DE2D6CF}" type="sibTrans" cxnId="{5434ACB8-BD10-41B3-9030-A972D2D7F510}">
      <dgm:prSet/>
      <dgm:spPr/>
      <dgm:t>
        <a:bodyPr/>
        <a:lstStyle/>
        <a:p>
          <a:endParaRPr lang="ru-RU"/>
        </a:p>
      </dgm:t>
    </dgm:pt>
    <dgm:pt modelId="{F3A8A025-7378-47CA-9258-32D51DD1DA9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творчі навички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D150A3-BA45-409A-98C0-522FDA213804}" type="parTrans" cxnId="{376D4531-3E7D-4DA9-BA25-7B73D5F8B5F6}">
      <dgm:prSet/>
      <dgm:spPr/>
      <dgm:t>
        <a:bodyPr/>
        <a:lstStyle/>
        <a:p>
          <a:endParaRPr lang="ru-RU"/>
        </a:p>
      </dgm:t>
    </dgm:pt>
    <dgm:pt modelId="{E0EA7193-D9BD-40D6-A3A4-0C123235E891}" type="sibTrans" cxnId="{376D4531-3E7D-4DA9-BA25-7B73D5F8B5F6}">
      <dgm:prSet/>
      <dgm:spPr/>
      <dgm:t>
        <a:bodyPr/>
        <a:lstStyle/>
        <a:p>
          <a:endParaRPr lang="ru-RU"/>
        </a:p>
      </dgm:t>
    </dgm:pt>
    <dgm:pt modelId="{FED1B32B-0BE9-4F6A-883D-A4750D92498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чинник фізичного здоров</a:t>
          </a:r>
          <a:r>
            <a: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FA49067-4913-43D0-B615-E595360193E0}" type="parTrans" cxnId="{05202865-F036-4A3F-9D7E-05D95946398C}">
      <dgm:prSet/>
      <dgm:spPr/>
      <dgm:t>
        <a:bodyPr/>
        <a:lstStyle/>
        <a:p>
          <a:endParaRPr lang="ru-RU"/>
        </a:p>
      </dgm:t>
    </dgm:pt>
    <dgm:pt modelId="{A3EA6918-B045-4F05-9FF0-BF377B4A800B}" type="sibTrans" cxnId="{05202865-F036-4A3F-9D7E-05D95946398C}">
      <dgm:prSet/>
      <dgm:spPr/>
      <dgm:t>
        <a:bodyPr/>
        <a:lstStyle/>
        <a:p>
          <a:endParaRPr lang="ru-RU"/>
        </a:p>
      </dgm:t>
    </dgm:pt>
    <dgm:pt modelId="{98397D2E-718E-4D91-B83B-49FB579F3A0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чинник психічного здоров</a:t>
          </a:r>
          <a:r>
            <a: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EEF2C06-1203-4630-8F6C-A012F0183677}" type="parTrans" cxnId="{DF8833FE-3563-4A6D-B7CC-C0C03E2CC6D2}">
      <dgm:prSet/>
      <dgm:spPr/>
      <dgm:t>
        <a:bodyPr/>
        <a:lstStyle/>
        <a:p>
          <a:endParaRPr lang="ru-RU"/>
        </a:p>
      </dgm:t>
    </dgm:pt>
    <dgm:pt modelId="{01B6AB65-F9BF-4CEA-A480-018C46E0C9E8}" type="sibTrans" cxnId="{DF8833FE-3563-4A6D-B7CC-C0C03E2CC6D2}">
      <dgm:prSet/>
      <dgm:spPr/>
      <dgm:t>
        <a:bodyPr/>
        <a:lstStyle/>
        <a:p>
          <a:endParaRPr lang="ru-RU"/>
        </a:p>
      </dgm:t>
    </dgm:pt>
    <dgm:pt modelId="{3059FABA-BE89-452A-B8F9-052B49FB80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мотивації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CE264F-2C60-4815-8296-4CDC051F9018}" type="parTrans" cxnId="{F7863282-0F9D-4760-8B7A-C9BD2C2677ED}">
      <dgm:prSet/>
      <dgm:spPr/>
      <dgm:t>
        <a:bodyPr/>
        <a:lstStyle/>
        <a:p>
          <a:endParaRPr lang="ru-RU"/>
        </a:p>
      </dgm:t>
    </dgm:pt>
    <dgm:pt modelId="{74FA7048-EAAF-4574-8596-1D930CEB9E5B}" type="sibTrans" cxnId="{F7863282-0F9D-4760-8B7A-C9BD2C2677ED}">
      <dgm:prSet/>
      <dgm:spPr/>
      <dgm:t>
        <a:bodyPr/>
        <a:lstStyle/>
        <a:p>
          <a:endParaRPr lang="ru-RU"/>
        </a:p>
      </dgm:t>
    </dgm:pt>
    <dgm:pt modelId="{9FDD52BC-9CA0-4E52-965F-A6A7B008DAF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контакти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6A01255-40B7-44B6-AFD2-32C5194F78FA}" type="parTrans" cxnId="{C4F7C07F-70CA-486F-BAE1-84185D81DE45}">
      <dgm:prSet/>
      <dgm:spPr/>
      <dgm:t>
        <a:bodyPr/>
        <a:lstStyle/>
        <a:p>
          <a:endParaRPr lang="ru-RU"/>
        </a:p>
      </dgm:t>
    </dgm:pt>
    <dgm:pt modelId="{8479C684-3901-4DC6-9117-D80B2E798436}" type="sibTrans" cxnId="{C4F7C07F-70CA-486F-BAE1-84185D81DE45}">
      <dgm:prSet/>
      <dgm:spPr/>
      <dgm:t>
        <a:bodyPr/>
        <a:lstStyle/>
        <a:p>
          <a:endParaRPr lang="ru-RU"/>
        </a:p>
      </dgm:t>
    </dgm:pt>
    <dgm:pt modelId="{0E092365-B67B-4AF3-8376-D6A0F06CC9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культурно-особистісні орієнтації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761C63-3FB6-48FE-9516-68A79475CB91}" type="parTrans" cxnId="{F3E536DC-2586-4829-885E-BC96BDDC46FA}">
      <dgm:prSet/>
      <dgm:spPr/>
      <dgm:t>
        <a:bodyPr/>
        <a:lstStyle/>
        <a:p>
          <a:endParaRPr lang="ru-RU"/>
        </a:p>
      </dgm:t>
    </dgm:pt>
    <dgm:pt modelId="{5A133D06-A95C-4DDE-9BE4-03769D7F1437}" type="sibTrans" cxnId="{F3E536DC-2586-4829-885E-BC96BDDC46FA}">
      <dgm:prSet/>
      <dgm:spPr/>
      <dgm:t>
        <a:bodyPr/>
        <a:lstStyle/>
        <a:p>
          <a:endParaRPr lang="ru-RU"/>
        </a:p>
      </dgm:t>
    </dgm:pt>
    <dgm:pt modelId="{39328EA6-27F4-4D31-9D83-4530BC74CE2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інтелектуальний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0EC465-0321-45E8-9EFF-FE399683ABB1}" type="parTrans" cxnId="{6E5D3AA5-21C4-4DC4-A693-60F82008F055}">
      <dgm:prSet/>
      <dgm:spPr/>
      <dgm:t>
        <a:bodyPr/>
        <a:lstStyle/>
        <a:p>
          <a:endParaRPr lang="ru-RU"/>
        </a:p>
      </dgm:t>
    </dgm:pt>
    <dgm:pt modelId="{F70FD4D6-F4FE-4B80-9354-3E45B9600E6B}" type="sibTrans" cxnId="{6E5D3AA5-21C4-4DC4-A693-60F82008F055}">
      <dgm:prSet/>
      <dgm:spPr/>
      <dgm:t>
        <a:bodyPr/>
        <a:lstStyle/>
        <a:p>
          <a:endParaRPr lang="ru-RU"/>
        </a:p>
      </dgm:t>
    </dgm:pt>
    <dgm:pt modelId="{D4C27B96-6785-4D4A-87DA-952517E5AFA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природний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DF4BDE-032E-456A-8F44-AFB5CD62F5E9}" type="parTrans" cxnId="{EC237415-7E67-45B2-BA2C-F27C471422B1}">
      <dgm:prSet/>
      <dgm:spPr/>
      <dgm:t>
        <a:bodyPr/>
        <a:lstStyle/>
        <a:p>
          <a:endParaRPr lang="ru-RU"/>
        </a:p>
      </dgm:t>
    </dgm:pt>
    <dgm:pt modelId="{401E1E2D-D365-4E4F-9D55-0978282FB323}" type="sibTrans" cxnId="{EC237415-7E67-45B2-BA2C-F27C471422B1}">
      <dgm:prSet/>
      <dgm:spPr/>
      <dgm:t>
        <a:bodyPr/>
        <a:lstStyle/>
        <a:p>
          <a:endParaRPr lang="ru-RU"/>
        </a:p>
      </dgm:t>
    </dgm:pt>
    <dgm:pt modelId="{8C03B66C-8D45-4958-A7E1-90D0EA04602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соціальний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19F27F0-4000-4075-B223-40F4394F6398}" type="parTrans" cxnId="{11A503E7-F5EE-4679-9658-A3559236BCA6}">
      <dgm:prSet/>
      <dgm:spPr/>
      <dgm:t>
        <a:bodyPr/>
        <a:lstStyle/>
        <a:p>
          <a:endParaRPr lang="ru-RU"/>
        </a:p>
      </dgm:t>
    </dgm:pt>
    <dgm:pt modelId="{9D66046C-5ACD-4B23-BFE6-E5DDE6163358}" type="sibTrans" cxnId="{11A503E7-F5EE-4679-9658-A3559236BCA6}">
      <dgm:prSet/>
      <dgm:spPr/>
      <dgm:t>
        <a:bodyPr/>
        <a:lstStyle/>
        <a:p>
          <a:endParaRPr lang="ru-RU"/>
        </a:p>
      </dgm:t>
    </dgm:pt>
    <dgm:pt modelId="{CA497C69-6C16-47F1-AED6-1C9A18923F5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громадянський капітал</a:t>
          </a:r>
          <a:endParaRPr lang="ru-RU" sz="18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740DFC-8BDF-49FD-9C7C-1595F4431168}" type="parTrans" cxnId="{A5E1AFA5-BDC4-4C42-AF72-EF0DAA488F80}">
      <dgm:prSet/>
      <dgm:spPr/>
      <dgm:t>
        <a:bodyPr/>
        <a:lstStyle/>
        <a:p>
          <a:endParaRPr lang="ru-RU"/>
        </a:p>
      </dgm:t>
    </dgm:pt>
    <dgm:pt modelId="{596DAFB9-9E97-4525-B60A-0B3C0D05FB4A}" type="sibTrans" cxnId="{A5E1AFA5-BDC4-4C42-AF72-EF0DAA488F80}">
      <dgm:prSet/>
      <dgm:spPr/>
      <dgm:t>
        <a:bodyPr/>
        <a:lstStyle/>
        <a:p>
          <a:endParaRPr lang="ru-RU"/>
        </a:p>
      </dgm:t>
    </dgm:pt>
    <dgm:pt modelId="{ECD7DCB3-6412-48AB-BB99-1E63B77B5212}" type="pres">
      <dgm:prSet presAssocID="{11D031F4-8DD2-421D-9F80-DD1F3E0A83A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EEE94B-F328-435F-AA7A-DC16026706B8}" type="pres">
      <dgm:prSet presAssocID="{99E1984F-AF06-4E43-9034-A104776B3452}" presName="root1" presStyleCnt="0"/>
      <dgm:spPr/>
    </dgm:pt>
    <dgm:pt modelId="{E1AB6152-5B85-4843-8CD2-479CCB5E9B65}" type="pres">
      <dgm:prSet presAssocID="{99E1984F-AF06-4E43-9034-A104776B3452}" presName="LevelOneTextNode" presStyleLbl="node0" presStyleIdx="0" presStyleCnt="1" custLinFactX="-231679" custLinFactNeighborX="-300000" custLinFactNeighborY="-157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9F0BB8-8717-4C1A-9B5F-52001428CFC3}" type="pres">
      <dgm:prSet presAssocID="{99E1984F-AF06-4E43-9034-A104776B3452}" presName="level2hierChild" presStyleCnt="0"/>
      <dgm:spPr/>
    </dgm:pt>
    <dgm:pt modelId="{51D8AAF7-5431-4352-8687-5D632D44D490}" type="pres">
      <dgm:prSet presAssocID="{6E1FDD52-859F-49D3-8B48-C60E87BBD7ED}" presName="conn2-1" presStyleLbl="parChTrans1D2" presStyleIdx="0" presStyleCnt="8"/>
      <dgm:spPr/>
      <dgm:t>
        <a:bodyPr/>
        <a:lstStyle/>
        <a:p>
          <a:endParaRPr lang="ru-RU"/>
        </a:p>
      </dgm:t>
    </dgm:pt>
    <dgm:pt modelId="{F9266195-13EA-4995-AEF8-1DC38CE2F1F8}" type="pres">
      <dgm:prSet presAssocID="{6E1FDD52-859F-49D3-8B48-C60E87BBD7ED}" presName="connTx" presStyleLbl="parChTrans1D2" presStyleIdx="0" presStyleCnt="8"/>
      <dgm:spPr/>
      <dgm:t>
        <a:bodyPr/>
        <a:lstStyle/>
        <a:p>
          <a:endParaRPr lang="ru-RU"/>
        </a:p>
      </dgm:t>
    </dgm:pt>
    <dgm:pt modelId="{237A92D1-2EAA-4BF4-AFB3-B289EF69D3E2}" type="pres">
      <dgm:prSet presAssocID="{7F91CE31-5607-466D-9D09-964A072596F2}" presName="root2" presStyleCnt="0"/>
      <dgm:spPr/>
    </dgm:pt>
    <dgm:pt modelId="{F94FD2EB-9586-43BA-94D9-D89A51DF576C}" type="pres">
      <dgm:prSet presAssocID="{7F91CE31-5607-466D-9D09-964A072596F2}" presName="LevelTwoTextNode" presStyleLbl="node2" presStyleIdx="0" presStyleCnt="8" custScaleX="182578" custLinFactNeighborX="-27931" custLinFactNeighborY="335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282BDC-A564-4832-B4A2-3A6621CD399C}" type="pres">
      <dgm:prSet presAssocID="{7F91CE31-5607-466D-9D09-964A072596F2}" presName="level3hierChild" presStyleCnt="0"/>
      <dgm:spPr/>
    </dgm:pt>
    <dgm:pt modelId="{585464DA-FC10-457B-8B58-AE50719E29DC}" type="pres">
      <dgm:prSet presAssocID="{0DB5A4AA-56FD-4943-80C3-4ED3A9D6C8DD}" presName="conn2-1" presStyleLbl="parChTrans1D2" presStyleIdx="1" presStyleCnt="8"/>
      <dgm:spPr/>
      <dgm:t>
        <a:bodyPr/>
        <a:lstStyle/>
        <a:p>
          <a:endParaRPr lang="ru-RU"/>
        </a:p>
      </dgm:t>
    </dgm:pt>
    <dgm:pt modelId="{7F2442D7-D0DE-48D5-92DF-88B79AEAECB0}" type="pres">
      <dgm:prSet presAssocID="{0DB5A4AA-56FD-4943-80C3-4ED3A9D6C8DD}" presName="connTx" presStyleLbl="parChTrans1D2" presStyleIdx="1" presStyleCnt="8"/>
      <dgm:spPr/>
      <dgm:t>
        <a:bodyPr/>
        <a:lstStyle/>
        <a:p>
          <a:endParaRPr lang="ru-RU"/>
        </a:p>
      </dgm:t>
    </dgm:pt>
    <dgm:pt modelId="{BA00B8EE-EC16-40E0-8E6C-B3ABD8BF29AC}" type="pres">
      <dgm:prSet presAssocID="{54E1DC55-1A71-408B-A656-DB263AB33063}" presName="root2" presStyleCnt="0"/>
      <dgm:spPr/>
    </dgm:pt>
    <dgm:pt modelId="{21C5A33F-D1D8-4EB8-92DC-4E1CF6B8DC0B}" type="pres">
      <dgm:prSet presAssocID="{54E1DC55-1A71-408B-A656-DB263AB33063}" presName="LevelTwoTextNode" presStyleLbl="node2" presStyleIdx="1" presStyleCnt="8" custScaleX="182578" custLinFactNeighborX="-27931" custLinFactNeighborY="335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A1688F-3B2F-498F-A37F-DC82D3076C41}" type="pres">
      <dgm:prSet presAssocID="{54E1DC55-1A71-408B-A656-DB263AB33063}" presName="level3hierChild" presStyleCnt="0"/>
      <dgm:spPr/>
    </dgm:pt>
    <dgm:pt modelId="{22F295C9-4671-4775-BA17-BEB685E2AA00}" type="pres">
      <dgm:prSet presAssocID="{F5D150A3-BA45-409A-98C0-522FDA213804}" presName="conn2-1" presStyleLbl="parChTrans1D2" presStyleIdx="2" presStyleCnt="8"/>
      <dgm:spPr/>
      <dgm:t>
        <a:bodyPr/>
        <a:lstStyle/>
        <a:p>
          <a:endParaRPr lang="ru-RU"/>
        </a:p>
      </dgm:t>
    </dgm:pt>
    <dgm:pt modelId="{940ABEA2-1AB9-44B6-AB8F-B1BB46DF2DD0}" type="pres">
      <dgm:prSet presAssocID="{F5D150A3-BA45-409A-98C0-522FDA213804}" presName="connTx" presStyleLbl="parChTrans1D2" presStyleIdx="2" presStyleCnt="8"/>
      <dgm:spPr/>
      <dgm:t>
        <a:bodyPr/>
        <a:lstStyle/>
        <a:p>
          <a:endParaRPr lang="ru-RU"/>
        </a:p>
      </dgm:t>
    </dgm:pt>
    <dgm:pt modelId="{FF6D3AB2-52D5-4F34-BF9B-D6EE60A4E3A5}" type="pres">
      <dgm:prSet presAssocID="{F3A8A025-7378-47CA-9258-32D51DD1DA91}" presName="root2" presStyleCnt="0"/>
      <dgm:spPr/>
    </dgm:pt>
    <dgm:pt modelId="{11D6FA62-D332-42CB-9291-158E05C704FB}" type="pres">
      <dgm:prSet presAssocID="{F3A8A025-7378-47CA-9258-32D51DD1DA91}" presName="LevelTwoTextNode" presStyleLbl="node2" presStyleIdx="2" presStyleCnt="8" custScaleX="182578" custLinFactNeighborX="-27931" custLinFactNeighborY="335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3BD690-A4B8-478B-8A05-A35ACB5A761D}" type="pres">
      <dgm:prSet presAssocID="{F3A8A025-7378-47CA-9258-32D51DD1DA91}" presName="level3hierChild" presStyleCnt="0"/>
      <dgm:spPr/>
    </dgm:pt>
    <dgm:pt modelId="{8CE25ABC-84BB-4A47-A2A4-A6A0154AAE4E}" type="pres">
      <dgm:prSet presAssocID="{730EC465-0321-45E8-9EFF-FE399683ABB1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C7333786-8655-4B11-A5A8-0AB199300692}" type="pres">
      <dgm:prSet presAssocID="{730EC465-0321-45E8-9EFF-FE399683ABB1}" presName="connTx" presStyleLbl="parChTrans1D3" presStyleIdx="0" presStyleCnt="4"/>
      <dgm:spPr/>
      <dgm:t>
        <a:bodyPr/>
        <a:lstStyle/>
        <a:p>
          <a:endParaRPr lang="ru-RU"/>
        </a:p>
      </dgm:t>
    </dgm:pt>
    <dgm:pt modelId="{B704312B-0678-472D-A8FA-D5E2880B28DF}" type="pres">
      <dgm:prSet presAssocID="{39328EA6-27F4-4D31-9D83-4530BC74CE21}" presName="root2" presStyleCnt="0"/>
      <dgm:spPr/>
    </dgm:pt>
    <dgm:pt modelId="{39D7A427-5BF0-4F06-9847-02FCA464228F}" type="pres">
      <dgm:prSet presAssocID="{39328EA6-27F4-4D31-9D83-4530BC74CE21}" presName="LevelTwoTextNode" presStyleLbl="node3" presStyleIdx="0" presStyleCnt="4" custScaleX="176637" custLinFactNeighborX="26103" custLinFactNeighborY="-134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193B6A-BC79-4DD0-AAC3-E2F5435177D4}" type="pres">
      <dgm:prSet presAssocID="{39328EA6-27F4-4D31-9D83-4530BC74CE21}" presName="level3hierChild" presStyleCnt="0"/>
      <dgm:spPr/>
    </dgm:pt>
    <dgm:pt modelId="{711912D2-4EE2-4A81-B8BC-2408D1B9801E}" type="pres">
      <dgm:prSet presAssocID="{BFA49067-4913-43D0-B615-E595360193E0}" presName="conn2-1" presStyleLbl="parChTrans1D2" presStyleIdx="3" presStyleCnt="8"/>
      <dgm:spPr/>
      <dgm:t>
        <a:bodyPr/>
        <a:lstStyle/>
        <a:p>
          <a:endParaRPr lang="ru-RU"/>
        </a:p>
      </dgm:t>
    </dgm:pt>
    <dgm:pt modelId="{5D469223-A583-4E87-81DE-2DA258F34740}" type="pres">
      <dgm:prSet presAssocID="{BFA49067-4913-43D0-B615-E595360193E0}" presName="connTx" presStyleLbl="parChTrans1D2" presStyleIdx="3" presStyleCnt="8"/>
      <dgm:spPr/>
      <dgm:t>
        <a:bodyPr/>
        <a:lstStyle/>
        <a:p>
          <a:endParaRPr lang="ru-RU"/>
        </a:p>
      </dgm:t>
    </dgm:pt>
    <dgm:pt modelId="{D75C0E06-4A3E-4071-9ACA-7EF14F5B890E}" type="pres">
      <dgm:prSet presAssocID="{FED1B32B-0BE9-4F6A-883D-A4750D924989}" presName="root2" presStyleCnt="0"/>
      <dgm:spPr/>
    </dgm:pt>
    <dgm:pt modelId="{5BDAFA5B-2A31-4D1C-A543-0C316C316921}" type="pres">
      <dgm:prSet presAssocID="{FED1B32B-0BE9-4F6A-883D-A4750D924989}" presName="LevelTwoTextNode" presStyleLbl="node2" presStyleIdx="3" presStyleCnt="8" custScaleX="182578" custLinFactNeighborX="-27795" custLinFactNeighborY="353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7CBF3C-BE7E-4964-8832-7F067830323C}" type="pres">
      <dgm:prSet presAssocID="{FED1B32B-0BE9-4F6A-883D-A4750D924989}" presName="level3hierChild" presStyleCnt="0"/>
      <dgm:spPr/>
    </dgm:pt>
    <dgm:pt modelId="{9C045D7A-9EA1-4309-BA85-3E5D10087B1F}" type="pres">
      <dgm:prSet presAssocID="{EBDF4BDE-032E-456A-8F44-AFB5CD62F5E9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4CB896FA-3327-49DE-B600-81FA7E7E4489}" type="pres">
      <dgm:prSet presAssocID="{EBDF4BDE-032E-456A-8F44-AFB5CD62F5E9}" presName="connTx" presStyleLbl="parChTrans1D3" presStyleIdx="1" presStyleCnt="4"/>
      <dgm:spPr/>
      <dgm:t>
        <a:bodyPr/>
        <a:lstStyle/>
        <a:p>
          <a:endParaRPr lang="ru-RU"/>
        </a:p>
      </dgm:t>
    </dgm:pt>
    <dgm:pt modelId="{D05E1C69-8C07-4A69-AF1D-B99B6FD14B3E}" type="pres">
      <dgm:prSet presAssocID="{D4C27B96-6785-4D4A-87DA-952517E5AFA1}" presName="root2" presStyleCnt="0"/>
      <dgm:spPr/>
    </dgm:pt>
    <dgm:pt modelId="{52DC5922-18AB-4331-BF0B-31095658F796}" type="pres">
      <dgm:prSet presAssocID="{D4C27B96-6785-4D4A-87DA-952517E5AFA1}" presName="LevelTwoTextNode" presStyleLbl="node3" presStyleIdx="1" presStyleCnt="4" custScaleX="180451" custLinFactNeighborX="26103" custLinFactNeighborY="-134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D88EC6-3B97-41A9-A8A6-E1EBF8B661AA}" type="pres">
      <dgm:prSet presAssocID="{D4C27B96-6785-4D4A-87DA-952517E5AFA1}" presName="level3hierChild" presStyleCnt="0"/>
      <dgm:spPr/>
    </dgm:pt>
    <dgm:pt modelId="{F56244FD-1128-4F91-A5A5-703F2F68227B}" type="pres">
      <dgm:prSet presAssocID="{4EEF2C06-1203-4630-8F6C-A012F0183677}" presName="conn2-1" presStyleLbl="parChTrans1D2" presStyleIdx="4" presStyleCnt="8"/>
      <dgm:spPr/>
      <dgm:t>
        <a:bodyPr/>
        <a:lstStyle/>
        <a:p>
          <a:endParaRPr lang="ru-RU"/>
        </a:p>
      </dgm:t>
    </dgm:pt>
    <dgm:pt modelId="{1931819B-1A3B-4ADE-85BA-6658DF0FA177}" type="pres">
      <dgm:prSet presAssocID="{4EEF2C06-1203-4630-8F6C-A012F0183677}" presName="connTx" presStyleLbl="parChTrans1D2" presStyleIdx="4" presStyleCnt="8"/>
      <dgm:spPr/>
      <dgm:t>
        <a:bodyPr/>
        <a:lstStyle/>
        <a:p>
          <a:endParaRPr lang="ru-RU"/>
        </a:p>
      </dgm:t>
    </dgm:pt>
    <dgm:pt modelId="{F2AC43C5-E37B-4A31-AA76-285A4ECF0FE7}" type="pres">
      <dgm:prSet presAssocID="{98397D2E-718E-4D91-B83B-49FB579F3A00}" presName="root2" presStyleCnt="0"/>
      <dgm:spPr/>
    </dgm:pt>
    <dgm:pt modelId="{4C1B2927-480D-4219-A73E-29D631531C90}" type="pres">
      <dgm:prSet presAssocID="{98397D2E-718E-4D91-B83B-49FB579F3A00}" presName="LevelTwoTextNode" presStyleLbl="node2" presStyleIdx="4" presStyleCnt="8" custScaleX="182578" custLinFactNeighborX="-27931" custLinFactNeighborY="259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851E42-1CC6-4CBD-8A45-27F4CDD226F1}" type="pres">
      <dgm:prSet presAssocID="{98397D2E-718E-4D91-B83B-49FB579F3A00}" presName="level3hierChild" presStyleCnt="0"/>
      <dgm:spPr/>
    </dgm:pt>
    <dgm:pt modelId="{7AB6CECA-1636-4515-B34E-E46E85E5C9F3}" type="pres">
      <dgm:prSet presAssocID="{AACE264F-2C60-4815-8296-4CDC051F9018}" presName="conn2-1" presStyleLbl="parChTrans1D2" presStyleIdx="5" presStyleCnt="8"/>
      <dgm:spPr/>
      <dgm:t>
        <a:bodyPr/>
        <a:lstStyle/>
        <a:p>
          <a:endParaRPr lang="ru-RU"/>
        </a:p>
      </dgm:t>
    </dgm:pt>
    <dgm:pt modelId="{F3690868-30B7-47A6-BB8E-195D0BF63D88}" type="pres">
      <dgm:prSet presAssocID="{AACE264F-2C60-4815-8296-4CDC051F9018}" presName="connTx" presStyleLbl="parChTrans1D2" presStyleIdx="5" presStyleCnt="8"/>
      <dgm:spPr/>
      <dgm:t>
        <a:bodyPr/>
        <a:lstStyle/>
        <a:p>
          <a:endParaRPr lang="ru-RU"/>
        </a:p>
      </dgm:t>
    </dgm:pt>
    <dgm:pt modelId="{FD9ED96C-1C49-4286-B436-61BC8767A4F8}" type="pres">
      <dgm:prSet presAssocID="{3059FABA-BE89-452A-B8F9-052B49FB80B1}" presName="root2" presStyleCnt="0"/>
      <dgm:spPr/>
    </dgm:pt>
    <dgm:pt modelId="{747E4DAA-9104-4A83-A251-D4201F2D0751}" type="pres">
      <dgm:prSet presAssocID="{3059FABA-BE89-452A-B8F9-052B49FB80B1}" presName="LevelTwoTextNode" presStyleLbl="node2" presStyleIdx="5" presStyleCnt="8" custScaleX="182578" custLinFactNeighborX="-27931" custLinFactNeighborY="259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F05D3A-3474-4114-A9AE-80BC0340E848}" type="pres">
      <dgm:prSet presAssocID="{3059FABA-BE89-452A-B8F9-052B49FB80B1}" presName="level3hierChild" presStyleCnt="0"/>
      <dgm:spPr/>
    </dgm:pt>
    <dgm:pt modelId="{E5580319-82C4-4D06-A15A-8C6041FBF977}" type="pres">
      <dgm:prSet presAssocID="{819F27F0-4000-4075-B223-40F4394F6398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4DE2CA61-DFD4-4FF9-B2F4-6EB001234529}" type="pres">
      <dgm:prSet presAssocID="{819F27F0-4000-4075-B223-40F4394F6398}" presName="connTx" presStyleLbl="parChTrans1D3" presStyleIdx="2" presStyleCnt="4"/>
      <dgm:spPr/>
      <dgm:t>
        <a:bodyPr/>
        <a:lstStyle/>
        <a:p>
          <a:endParaRPr lang="ru-RU"/>
        </a:p>
      </dgm:t>
    </dgm:pt>
    <dgm:pt modelId="{5047AA7F-E1FA-43F1-926C-6E2C7D86DA2A}" type="pres">
      <dgm:prSet presAssocID="{8C03B66C-8D45-4958-A7E1-90D0EA046020}" presName="root2" presStyleCnt="0"/>
      <dgm:spPr/>
    </dgm:pt>
    <dgm:pt modelId="{096A487D-1448-4043-8911-3CA9F978B4CB}" type="pres">
      <dgm:prSet presAssocID="{8C03B66C-8D45-4958-A7E1-90D0EA046020}" presName="LevelTwoTextNode" presStyleLbl="node3" presStyleIdx="2" presStyleCnt="4" custScaleX="173533" custLinFactNeighborX="26103" custLinFactNeighborY="-134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5AB5A2-7258-4993-9C45-C663063DC867}" type="pres">
      <dgm:prSet presAssocID="{8C03B66C-8D45-4958-A7E1-90D0EA046020}" presName="level3hierChild" presStyleCnt="0"/>
      <dgm:spPr/>
    </dgm:pt>
    <dgm:pt modelId="{20E1FC39-F8D3-4A2A-9F0A-A8F6AFC85F87}" type="pres">
      <dgm:prSet presAssocID="{76A01255-40B7-44B6-AFD2-32C5194F78FA}" presName="conn2-1" presStyleLbl="parChTrans1D2" presStyleIdx="6" presStyleCnt="8"/>
      <dgm:spPr/>
      <dgm:t>
        <a:bodyPr/>
        <a:lstStyle/>
        <a:p>
          <a:endParaRPr lang="ru-RU"/>
        </a:p>
      </dgm:t>
    </dgm:pt>
    <dgm:pt modelId="{B6121D48-CD73-4BB5-BE2A-6D0B72FA7A9E}" type="pres">
      <dgm:prSet presAssocID="{76A01255-40B7-44B6-AFD2-32C5194F78FA}" presName="connTx" presStyleLbl="parChTrans1D2" presStyleIdx="6" presStyleCnt="8"/>
      <dgm:spPr/>
      <dgm:t>
        <a:bodyPr/>
        <a:lstStyle/>
        <a:p>
          <a:endParaRPr lang="ru-RU"/>
        </a:p>
      </dgm:t>
    </dgm:pt>
    <dgm:pt modelId="{FADBA7EC-6FF2-42B9-B99E-6C3431E0DA03}" type="pres">
      <dgm:prSet presAssocID="{9FDD52BC-9CA0-4E52-965F-A6A7B008DAF7}" presName="root2" presStyleCnt="0"/>
      <dgm:spPr/>
    </dgm:pt>
    <dgm:pt modelId="{C69F7521-5802-43FB-81F1-93B73E972D1C}" type="pres">
      <dgm:prSet presAssocID="{9FDD52BC-9CA0-4E52-965F-A6A7B008DAF7}" presName="LevelTwoTextNode" presStyleLbl="node2" presStyleIdx="6" presStyleCnt="8" custScaleX="182578" custLinFactNeighborX="-27694" custLinFactNeighborY="148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66B35A-EE65-46C0-B2D6-1E953B698147}" type="pres">
      <dgm:prSet presAssocID="{9FDD52BC-9CA0-4E52-965F-A6A7B008DAF7}" presName="level3hierChild" presStyleCnt="0"/>
      <dgm:spPr/>
    </dgm:pt>
    <dgm:pt modelId="{5AC752CC-5E2B-4C70-BAB6-DA292AD09DAD}" type="pres">
      <dgm:prSet presAssocID="{B5740DFC-8BDF-49FD-9C7C-1595F4431168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651D672F-64E4-4760-B3BB-E9B1B20E8CE2}" type="pres">
      <dgm:prSet presAssocID="{B5740DFC-8BDF-49FD-9C7C-1595F4431168}" presName="connTx" presStyleLbl="parChTrans1D3" presStyleIdx="3" presStyleCnt="4"/>
      <dgm:spPr/>
      <dgm:t>
        <a:bodyPr/>
        <a:lstStyle/>
        <a:p>
          <a:endParaRPr lang="ru-RU"/>
        </a:p>
      </dgm:t>
    </dgm:pt>
    <dgm:pt modelId="{28E0C8D4-A722-4634-9B28-090B156E8AD3}" type="pres">
      <dgm:prSet presAssocID="{CA497C69-6C16-47F1-AED6-1C9A18923F53}" presName="root2" presStyleCnt="0"/>
      <dgm:spPr/>
    </dgm:pt>
    <dgm:pt modelId="{67A7AA9A-1BFB-4075-98B8-CA29CABED00A}" type="pres">
      <dgm:prSet presAssocID="{CA497C69-6C16-47F1-AED6-1C9A18923F53}" presName="LevelTwoTextNode" presStyleLbl="node3" presStyleIdx="3" presStyleCnt="4" custScaleX="172406" custLinFactNeighborX="26103" custLinFactNeighborY="-134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0E329F-6B17-4B1A-A547-C2A60FB3862C}" type="pres">
      <dgm:prSet presAssocID="{CA497C69-6C16-47F1-AED6-1C9A18923F53}" presName="level3hierChild" presStyleCnt="0"/>
      <dgm:spPr/>
    </dgm:pt>
    <dgm:pt modelId="{0FD14CF2-4890-468D-8C98-ECAC4C3C5016}" type="pres">
      <dgm:prSet presAssocID="{6E761C63-3FB6-48FE-9516-68A79475CB91}" presName="conn2-1" presStyleLbl="parChTrans1D2" presStyleIdx="7" presStyleCnt="8"/>
      <dgm:spPr/>
      <dgm:t>
        <a:bodyPr/>
        <a:lstStyle/>
        <a:p>
          <a:endParaRPr lang="ru-RU"/>
        </a:p>
      </dgm:t>
    </dgm:pt>
    <dgm:pt modelId="{1D83051E-3A70-46BB-BD01-C7B3D5ACFC71}" type="pres">
      <dgm:prSet presAssocID="{6E761C63-3FB6-48FE-9516-68A79475CB91}" presName="connTx" presStyleLbl="parChTrans1D2" presStyleIdx="7" presStyleCnt="8"/>
      <dgm:spPr/>
      <dgm:t>
        <a:bodyPr/>
        <a:lstStyle/>
        <a:p>
          <a:endParaRPr lang="ru-RU"/>
        </a:p>
      </dgm:t>
    </dgm:pt>
    <dgm:pt modelId="{4E42897B-4739-445E-B90C-ECF5CF3E3FEB}" type="pres">
      <dgm:prSet presAssocID="{0E092365-B67B-4AF3-8376-D6A0F06CC94E}" presName="root2" presStyleCnt="0"/>
      <dgm:spPr/>
    </dgm:pt>
    <dgm:pt modelId="{BBBF8393-0B3E-4C2B-90CC-388B01D0AAB5}" type="pres">
      <dgm:prSet presAssocID="{0E092365-B67B-4AF3-8376-D6A0F06CC94E}" presName="LevelTwoTextNode" presStyleLbl="node2" presStyleIdx="7" presStyleCnt="8" custScaleX="182578" custLinFactNeighborX="-27795" custLinFactNeighborY="-17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646BFB-7E93-4E09-8742-4CCD21B001F6}" type="pres">
      <dgm:prSet presAssocID="{0E092365-B67B-4AF3-8376-D6A0F06CC94E}" presName="level3hierChild" presStyleCnt="0"/>
      <dgm:spPr/>
    </dgm:pt>
  </dgm:ptLst>
  <dgm:cxnLst>
    <dgm:cxn modelId="{BB72F509-40C4-44B6-A464-A2852E7A61F5}" type="presOf" srcId="{D4C27B96-6785-4D4A-87DA-952517E5AFA1}" destId="{52DC5922-18AB-4331-BF0B-31095658F796}" srcOrd="0" destOrd="0" presId="urn:microsoft.com/office/officeart/2008/layout/HorizontalMultiLevelHierarchy"/>
    <dgm:cxn modelId="{32B073B2-08BF-47BC-8866-6DB7CC7D77E5}" type="presOf" srcId="{B5740DFC-8BDF-49FD-9C7C-1595F4431168}" destId="{651D672F-64E4-4760-B3BB-E9B1B20E8CE2}" srcOrd="1" destOrd="0" presId="urn:microsoft.com/office/officeart/2008/layout/HorizontalMultiLevelHierarchy"/>
    <dgm:cxn modelId="{34F7B1CB-C4D7-43A8-97A4-739145BFB795}" type="presOf" srcId="{AACE264F-2C60-4815-8296-4CDC051F9018}" destId="{F3690868-30B7-47A6-BB8E-195D0BF63D88}" srcOrd="1" destOrd="0" presId="urn:microsoft.com/office/officeart/2008/layout/HorizontalMultiLevelHierarchy"/>
    <dgm:cxn modelId="{7102C160-B8E4-4845-9F1F-D021BC64857C}" type="presOf" srcId="{7F91CE31-5607-466D-9D09-964A072596F2}" destId="{F94FD2EB-9586-43BA-94D9-D89A51DF576C}" srcOrd="0" destOrd="0" presId="urn:microsoft.com/office/officeart/2008/layout/HorizontalMultiLevelHierarchy"/>
    <dgm:cxn modelId="{DF8833FE-3563-4A6D-B7CC-C0C03E2CC6D2}" srcId="{99E1984F-AF06-4E43-9034-A104776B3452}" destId="{98397D2E-718E-4D91-B83B-49FB579F3A00}" srcOrd="4" destOrd="0" parTransId="{4EEF2C06-1203-4630-8F6C-A012F0183677}" sibTransId="{01B6AB65-F9BF-4CEA-A480-018C46E0C9E8}"/>
    <dgm:cxn modelId="{95735367-C941-4B43-B9DA-17C0759CDED2}" srcId="{99E1984F-AF06-4E43-9034-A104776B3452}" destId="{7F91CE31-5607-466D-9D09-964A072596F2}" srcOrd="0" destOrd="0" parTransId="{6E1FDD52-859F-49D3-8B48-C60E87BBD7ED}" sibTransId="{97B22C3E-EA1A-4852-BF0A-229860D58AF6}"/>
    <dgm:cxn modelId="{4B068E9A-9F32-4072-9E9F-248C7CD972CD}" type="presOf" srcId="{39328EA6-27F4-4D31-9D83-4530BC74CE21}" destId="{39D7A427-5BF0-4F06-9847-02FCA464228F}" srcOrd="0" destOrd="0" presId="urn:microsoft.com/office/officeart/2008/layout/HorizontalMultiLevelHierarchy"/>
    <dgm:cxn modelId="{5304430F-2F7D-4BB1-BC36-FB23E2C62774}" type="presOf" srcId="{BFA49067-4913-43D0-B615-E595360193E0}" destId="{711912D2-4EE2-4A81-B8BC-2408D1B9801E}" srcOrd="0" destOrd="0" presId="urn:microsoft.com/office/officeart/2008/layout/HorizontalMultiLevelHierarchy"/>
    <dgm:cxn modelId="{C4F7C07F-70CA-486F-BAE1-84185D81DE45}" srcId="{99E1984F-AF06-4E43-9034-A104776B3452}" destId="{9FDD52BC-9CA0-4E52-965F-A6A7B008DAF7}" srcOrd="6" destOrd="0" parTransId="{76A01255-40B7-44B6-AFD2-32C5194F78FA}" sibTransId="{8479C684-3901-4DC6-9117-D80B2E798436}"/>
    <dgm:cxn modelId="{A5E1AFA5-BDC4-4C42-AF72-EF0DAA488F80}" srcId="{9FDD52BC-9CA0-4E52-965F-A6A7B008DAF7}" destId="{CA497C69-6C16-47F1-AED6-1C9A18923F53}" srcOrd="0" destOrd="0" parTransId="{B5740DFC-8BDF-49FD-9C7C-1595F4431168}" sibTransId="{596DAFB9-9E97-4525-B60A-0B3C0D05FB4A}"/>
    <dgm:cxn modelId="{376D4531-3E7D-4DA9-BA25-7B73D5F8B5F6}" srcId="{99E1984F-AF06-4E43-9034-A104776B3452}" destId="{F3A8A025-7378-47CA-9258-32D51DD1DA91}" srcOrd="2" destOrd="0" parTransId="{F5D150A3-BA45-409A-98C0-522FDA213804}" sibTransId="{E0EA7193-D9BD-40D6-A3A4-0C123235E891}"/>
    <dgm:cxn modelId="{4059E3B8-6A5D-47DD-9A6E-463EEDE8414A}" type="presOf" srcId="{6E761C63-3FB6-48FE-9516-68A79475CB91}" destId="{1D83051E-3A70-46BB-BD01-C7B3D5ACFC71}" srcOrd="1" destOrd="0" presId="urn:microsoft.com/office/officeart/2008/layout/HorizontalMultiLevelHierarchy"/>
    <dgm:cxn modelId="{E7F872DC-3495-424C-A4F4-E4BF7E5C25D5}" type="presOf" srcId="{8C03B66C-8D45-4958-A7E1-90D0EA046020}" destId="{096A487D-1448-4043-8911-3CA9F978B4CB}" srcOrd="0" destOrd="0" presId="urn:microsoft.com/office/officeart/2008/layout/HorizontalMultiLevelHierarchy"/>
    <dgm:cxn modelId="{423EDA0C-B23A-47BB-BFAE-E72B10B7C7BC}" type="presOf" srcId="{0DB5A4AA-56FD-4943-80C3-4ED3A9D6C8DD}" destId="{585464DA-FC10-457B-8B58-AE50719E29DC}" srcOrd="0" destOrd="0" presId="urn:microsoft.com/office/officeart/2008/layout/HorizontalMultiLevelHierarchy"/>
    <dgm:cxn modelId="{1A459AAB-EFF5-4784-A4C2-E4524EDFB1EB}" type="presOf" srcId="{819F27F0-4000-4075-B223-40F4394F6398}" destId="{E5580319-82C4-4D06-A15A-8C6041FBF977}" srcOrd="0" destOrd="0" presId="urn:microsoft.com/office/officeart/2008/layout/HorizontalMultiLevelHierarchy"/>
    <dgm:cxn modelId="{1C734585-B646-4650-A03F-1880C831B176}" type="presOf" srcId="{B5740DFC-8BDF-49FD-9C7C-1595F4431168}" destId="{5AC752CC-5E2B-4C70-BAB6-DA292AD09DAD}" srcOrd="0" destOrd="0" presId="urn:microsoft.com/office/officeart/2008/layout/HorizontalMultiLevelHierarchy"/>
    <dgm:cxn modelId="{5434ACB8-BD10-41B3-9030-A972D2D7F510}" srcId="{99E1984F-AF06-4E43-9034-A104776B3452}" destId="{54E1DC55-1A71-408B-A656-DB263AB33063}" srcOrd="1" destOrd="0" parTransId="{0DB5A4AA-56FD-4943-80C3-4ED3A9D6C8DD}" sibTransId="{E8848A9A-03D4-4614-B9E5-6E279DE2D6CF}"/>
    <dgm:cxn modelId="{C98118D3-9A1D-4B51-8D1F-8576757BFF87}" type="presOf" srcId="{6E1FDD52-859F-49D3-8B48-C60E87BBD7ED}" destId="{F9266195-13EA-4995-AEF8-1DC38CE2F1F8}" srcOrd="1" destOrd="0" presId="urn:microsoft.com/office/officeart/2008/layout/HorizontalMultiLevelHierarchy"/>
    <dgm:cxn modelId="{654302F1-5BE5-47C7-A3C0-709DF6F8ABA4}" type="presOf" srcId="{99E1984F-AF06-4E43-9034-A104776B3452}" destId="{E1AB6152-5B85-4843-8CD2-479CCB5E9B65}" srcOrd="0" destOrd="0" presId="urn:microsoft.com/office/officeart/2008/layout/HorizontalMultiLevelHierarchy"/>
    <dgm:cxn modelId="{835F95C2-FC58-4C72-A45E-443B0888F0FC}" type="presOf" srcId="{FED1B32B-0BE9-4F6A-883D-A4750D924989}" destId="{5BDAFA5B-2A31-4D1C-A543-0C316C316921}" srcOrd="0" destOrd="0" presId="urn:microsoft.com/office/officeart/2008/layout/HorizontalMultiLevelHierarchy"/>
    <dgm:cxn modelId="{5037F9C0-767A-4138-BC1E-CA5F70CD20D5}" type="presOf" srcId="{3059FABA-BE89-452A-B8F9-052B49FB80B1}" destId="{747E4DAA-9104-4A83-A251-D4201F2D0751}" srcOrd="0" destOrd="0" presId="urn:microsoft.com/office/officeart/2008/layout/HorizontalMultiLevelHierarchy"/>
    <dgm:cxn modelId="{ADE9CBED-69B8-4AA3-80A7-2B343074B674}" type="presOf" srcId="{AACE264F-2C60-4815-8296-4CDC051F9018}" destId="{7AB6CECA-1636-4515-B34E-E46E85E5C9F3}" srcOrd="0" destOrd="0" presId="urn:microsoft.com/office/officeart/2008/layout/HorizontalMultiLevelHierarchy"/>
    <dgm:cxn modelId="{11A503E7-F5EE-4679-9658-A3559236BCA6}" srcId="{3059FABA-BE89-452A-B8F9-052B49FB80B1}" destId="{8C03B66C-8D45-4958-A7E1-90D0EA046020}" srcOrd="0" destOrd="0" parTransId="{819F27F0-4000-4075-B223-40F4394F6398}" sibTransId="{9D66046C-5ACD-4B23-BFE6-E5DDE6163358}"/>
    <dgm:cxn modelId="{EC237415-7E67-45B2-BA2C-F27C471422B1}" srcId="{FED1B32B-0BE9-4F6A-883D-A4750D924989}" destId="{D4C27B96-6785-4D4A-87DA-952517E5AFA1}" srcOrd="0" destOrd="0" parTransId="{EBDF4BDE-032E-456A-8F44-AFB5CD62F5E9}" sibTransId="{401E1E2D-D365-4E4F-9D55-0978282FB323}"/>
    <dgm:cxn modelId="{9A24D7CB-C7BA-4FED-B2D9-6ABF1DF9F3E3}" type="presOf" srcId="{F5D150A3-BA45-409A-98C0-522FDA213804}" destId="{22F295C9-4671-4775-BA17-BEB685E2AA00}" srcOrd="0" destOrd="0" presId="urn:microsoft.com/office/officeart/2008/layout/HorizontalMultiLevelHierarchy"/>
    <dgm:cxn modelId="{34BF080F-9DE4-4762-84D4-8D50D8D1F5B6}" srcId="{11D031F4-8DD2-421D-9F80-DD1F3E0A83AA}" destId="{99E1984F-AF06-4E43-9034-A104776B3452}" srcOrd="0" destOrd="0" parTransId="{3F609379-1606-42CF-9D61-853A906951AE}" sibTransId="{A8221483-3C9D-47D5-8C37-3638E79AB7B3}"/>
    <dgm:cxn modelId="{81FCEF5B-4A92-40E6-B468-4F47D179EE33}" type="presOf" srcId="{730EC465-0321-45E8-9EFF-FE399683ABB1}" destId="{C7333786-8655-4B11-A5A8-0AB199300692}" srcOrd="1" destOrd="0" presId="urn:microsoft.com/office/officeart/2008/layout/HorizontalMultiLevelHierarchy"/>
    <dgm:cxn modelId="{93B08BAA-9989-4A1A-B9B8-65C5A97DF5B5}" type="presOf" srcId="{0DB5A4AA-56FD-4943-80C3-4ED3A9D6C8DD}" destId="{7F2442D7-D0DE-48D5-92DF-88B79AEAECB0}" srcOrd="1" destOrd="0" presId="urn:microsoft.com/office/officeart/2008/layout/HorizontalMultiLevelHierarchy"/>
    <dgm:cxn modelId="{72680A69-CBE2-4F19-8ABA-71EA782F237E}" type="presOf" srcId="{BFA49067-4913-43D0-B615-E595360193E0}" destId="{5D469223-A583-4E87-81DE-2DA258F34740}" srcOrd="1" destOrd="0" presId="urn:microsoft.com/office/officeart/2008/layout/HorizontalMultiLevelHierarchy"/>
    <dgm:cxn modelId="{6E5D3AA5-21C4-4DC4-A693-60F82008F055}" srcId="{F3A8A025-7378-47CA-9258-32D51DD1DA91}" destId="{39328EA6-27F4-4D31-9D83-4530BC74CE21}" srcOrd="0" destOrd="0" parTransId="{730EC465-0321-45E8-9EFF-FE399683ABB1}" sibTransId="{F70FD4D6-F4FE-4B80-9354-3E45B9600E6B}"/>
    <dgm:cxn modelId="{6451EE9C-F07E-4CC2-AA05-479BC58FFDF4}" type="presOf" srcId="{730EC465-0321-45E8-9EFF-FE399683ABB1}" destId="{8CE25ABC-84BB-4A47-A2A4-A6A0154AAE4E}" srcOrd="0" destOrd="0" presId="urn:microsoft.com/office/officeart/2008/layout/HorizontalMultiLevelHierarchy"/>
    <dgm:cxn modelId="{0E41312B-4023-49FD-94C1-FF1786C7A6C8}" type="presOf" srcId="{76A01255-40B7-44B6-AFD2-32C5194F78FA}" destId="{B6121D48-CD73-4BB5-BE2A-6D0B72FA7A9E}" srcOrd="1" destOrd="0" presId="urn:microsoft.com/office/officeart/2008/layout/HorizontalMultiLevelHierarchy"/>
    <dgm:cxn modelId="{CF09C3A8-3D1B-4578-B6C8-C846223BBA68}" type="presOf" srcId="{4EEF2C06-1203-4630-8F6C-A012F0183677}" destId="{1931819B-1A3B-4ADE-85BA-6658DF0FA177}" srcOrd="1" destOrd="0" presId="urn:microsoft.com/office/officeart/2008/layout/HorizontalMultiLevelHierarchy"/>
    <dgm:cxn modelId="{11085585-8227-452C-9959-D4AA445FE107}" type="presOf" srcId="{6E1FDD52-859F-49D3-8B48-C60E87BBD7ED}" destId="{51D8AAF7-5431-4352-8687-5D632D44D490}" srcOrd="0" destOrd="0" presId="urn:microsoft.com/office/officeart/2008/layout/HorizontalMultiLevelHierarchy"/>
    <dgm:cxn modelId="{58E849EA-F8F3-4B66-9AAB-8FAB189E9D2E}" type="presOf" srcId="{54E1DC55-1A71-408B-A656-DB263AB33063}" destId="{21C5A33F-D1D8-4EB8-92DC-4E1CF6B8DC0B}" srcOrd="0" destOrd="0" presId="urn:microsoft.com/office/officeart/2008/layout/HorizontalMultiLevelHierarchy"/>
    <dgm:cxn modelId="{FB0FAE52-048D-4009-A115-DD2F7E36E723}" type="presOf" srcId="{9FDD52BC-9CA0-4E52-965F-A6A7B008DAF7}" destId="{C69F7521-5802-43FB-81F1-93B73E972D1C}" srcOrd="0" destOrd="0" presId="urn:microsoft.com/office/officeart/2008/layout/HorizontalMultiLevelHierarchy"/>
    <dgm:cxn modelId="{B1063735-2E86-4DFE-A4C1-C69A25F765DB}" type="presOf" srcId="{0E092365-B67B-4AF3-8376-D6A0F06CC94E}" destId="{BBBF8393-0B3E-4C2B-90CC-388B01D0AAB5}" srcOrd="0" destOrd="0" presId="urn:microsoft.com/office/officeart/2008/layout/HorizontalMultiLevelHierarchy"/>
    <dgm:cxn modelId="{F69DCF6A-9ED6-4AEE-AAC8-8D29160B12C9}" type="presOf" srcId="{76A01255-40B7-44B6-AFD2-32C5194F78FA}" destId="{20E1FC39-F8D3-4A2A-9F0A-A8F6AFC85F87}" srcOrd="0" destOrd="0" presId="urn:microsoft.com/office/officeart/2008/layout/HorizontalMultiLevelHierarchy"/>
    <dgm:cxn modelId="{35908AC0-45A2-4324-A36B-2E68CDEAFF4F}" type="presOf" srcId="{11D031F4-8DD2-421D-9F80-DD1F3E0A83AA}" destId="{ECD7DCB3-6412-48AB-BB99-1E63B77B5212}" srcOrd="0" destOrd="0" presId="urn:microsoft.com/office/officeart/2008/layout/HorizontalMultiLevelHierarchy"/>
    <dgm:cxn modelId="{05202865-F036-4A3F-9D7E-05D95946398C}" srcId="{99E1984F-AF06-4E43-9034-A104776B3452}" destId="{FED1B32B-0BE9-4F6A-883D-A4750D924989}" srcOrd="3" destOrd="0" parTransId="{BFA49067-4913-43D0-B615-E595360193E0}" sibTransId="{A3EA6918-B045-4F05-9FF0-BF377B4A800B}"/>
    <dgm:cxn modelId="{6868E5F3-6C34-4899-BFF3-CCBF015FF608}" type="presOf" srcId="{98397D2E-718E-4D91-B83B-49FB579F3A00}" destId="{4C1B2927-480D-4219-A73E-29D631531C90}" srcOrd="0" destOrd="0" presId="urn:microsoft.com/office/officeart/2008/layout/HorizontalMultiLevelHierarchy"/>
    <dgm:cxn modelId="{5BD6961B-0B6D-4DCE-8C01-E83CB09C6D30}" type="presOf" srcId="{EBDF4BDE-032E-456A-8F44-AFB5CD62F5E9}" destId="{4CB896FA-3327-49DE-B600-81FA7E7E4489}" srcOrd="1" destOrd="0" presId="urn:microsoft.com/office/officeart/2008/layout/HorizontalMultiLevelHierarchy"/>
    <dgm:cxn modelId="{797F0CEF-049B-4622-9C9A-A7FEC2E79710}" type="presOf" srcId="{4EEF2C06-1203-4630-8F6C-A012F0183677}" destId="{F56244FD-1128-4F91-A5A5-703F2F68227B}" srcOrd="0" destOrd="0" presId="urn:microsoft.com/office/officeart/2008/layout/HorizontalMultiLevelHierarchy"/>
    <dgm:cxn modelId="{FFC61342-D413-4422-8E22-097EBBBBBA54}" type="presOf" srcId="{EBDF4BDE-032E-456A-8F44-AFB5CD62F5E9}" destId="{9C045D7A-9EA1-4309-BA85-3E5D10087B1F}" srcOrd="0" destOrd="0" presId="urn:microsoft.com/office/officeart/2008/layout/HorizontalMultiLevelHierarchy"/>
    <dgm:cxn modelId="{F7863282-0F9D-4760-8B7A-C9BD2C2677ED}" srcId="{99E1984F-AF06-4E43-9034-A104776B3452}" destId="{3059FABA-BE89-452A-B8F9-052B49FB80B1}" srcOrd="5" destOrd="0" parTransId="{AACE264F-2C60-4815-8296-4CDC051F9018}" sibTransId="{74FA7048-EAAF-4574-8596-1D930CEB9E5B}"/>
    <dgm:cxn modelId="{47B354D4-4BB5-4D72-B297-AEDBD2FDEBF1}" type="presOf" srcId="{F3A8A025-7378-47CA-9258-32D51DD1DA91}" destId="{11D6FA62-D332-42CB-9291-158E05C704FB}" srcOrd="0" destOrd="0" presId="urn:microsoft.com/office/officeart/2008/layout/HorizontalMultiLevelHierarchy"/>
    <dgm:cxn modelId="{4FEA0F50-E3F7-4D3E-A849-E8C86F093A64}" type="presOf" srcId="{CA497C69-6C16-47F1-AED6-1C9A18923F53}" destId="{67A7AA9A-1BFB-4075-98B8-CA29CABED00A}" srcOrd="0" destOrd="0" presId="urn:microsoft.com/office/officeart/2008/layout/HorizontalMultiLevelHierarchy"/>
    <dgm:cxn modelId="{030D9172-2724-4426-B560-1B6A656E10BA}" type="presOf" srcId="{819F27F0-4000-4075-B223-40F4394F6398}" destId="{4DE2CA61-DFD4-4FF9-B2F4-6EB001234529}" srcOrd="1" destOrd="0" presId="urn:microsoft.com/office/officeart/2008/layout/HorizontalMultiLevelHierarchy"/>
    <dgm:cxn modelId="{30D08DD8-4A3B-4463-8A92-52C3A2BAED29}" type="presOf" srcId="{F5D150A3-BA45-409A-98C0-522FDA213804}" destId="{940ABEA2-1AB9-44B6-AB8F-B1BB46DF2DD0}" srcOrd="1" destOrd="0" presId="urn:microsoft.com/office/officeart/2008/layout/HorizontalMultiLevelHierarchy"/>
    <dgm:cxn modelId="{E81BE442-348B-4922-917E-C811FDE5E04F}" type="presOf" srcId="{6E761C63-3FB6-48FE-9516-68A79475CB91}" destId="{0FD14CF2-4890-468D-8C98-ECAC4C3C5016}" srcOrd="0" destOrd="0" presId="urn:microsoft.com/office/officeart/2008/layout/HorizontalMultiLevelHierarchy"/>
    <dgm:cxn modelId="{F3E536DC-2586-4829-885E-BC96BDDC46FA}" srcId="{99E1984F-AF06-4E43-9034-A104776B3452}" destId="{0E092365-B67B-4AF3-8376-D6A0F06CC94E}" srcOrd="7" destOrd="0" parTransId="{6E761C63-3FB6-48FE-9516-68A79475CB91}" sibTransId="{5A133D06-A95C-4DDE-9BE4-03769D7F1437}"/>
    <dgm:cxn modelId="{71B16D97-B512-47CC-A433-7CC22971082E}" type="presParOf" srcId="{ECD7DCB3-6412-48AB-BB99-1E63B77B5212}" destId="{49EEE94B-F328-435F-AA7A-DC16026706B8}" srcOrd="0" destOrd="0" presId="urn:microsoft.com/office/officeart/2008/layout/HorizontalMultiLevelHierarchy"/>
    <dgm:cxn modelId="{7BE51A3D-1930-4DEE-9541-0CD60275C4F3}" type="presParOf" srcId="{49EEE94B-F328-435F-AA7A-DC16026706B8}" destId="{E1AB6152-5B85-4843-8CD2-479CCB5E9B65}" srcOrd="0" destOrd="0" presId="urn:microsoft.com/office/officeart/2008/layout/HorizontalMultiLevelHierarchy"/>
    <dgm:cxn modelId="{83FC71FB-C8D3-44E9-8784-56D7E4F8AEB2}" type="presParOf" srcId="{49EEE94B-F328-435F-AA7A-DC16026706B8}" destId="{C19F0BB8-8717-4C1A-9B5F-52001428CFC3}" srcOrd="1" destOrd="0" presId="urn:microsoft.com/office/officeart/2008/layout/HorizontalMultiLevelHierarchy"/>
    <dgm:cxn modelId="{EC978800-32F7-4B08-B528-29E902064864}" type="presParOf" srcId="{C19F0BB8-8717-4C1A-9B5F-52001428CFC3}" destId="{51D8AAF7-5431-4352-8687-5D632D44D490}" srcOrd="0" destOrd="0" presId="urn:microsoft.com/office/officeart/2008/layout/HorizontalMultiLevelHierarchy"/>
    <dgm:cxn modelId="{4CC6A7E7-A4BC-4060-AF29-9010F53B8649}" type="presParOf" srcId="{51D8AAF7-5431-4352-8687-5D632D44D490}" destId="{F9266195-13EA-4995-AEF8-1DC38CE2F1F8}" srcOrd="0" destOrd="0" presId="urn:microsoft.com/office/officeart/2008/layout/HorizontalMultiLevelHierarchy"/>
    <dgm:cxn modelId="{4181C51F-557D-4292-94D5-A9247B58B9F2}" type="presParOf" srcId="{C19F0BB8-8717-4C1A-9B5F-52001428CFC3}" destId="{237A92D1-2EAA-4BF4-AFB3-B289EF69D3E2}" srcOrd="1" destOrd="0" presId="urn:microsoft.com/office/officeart/2008/layout/HorizontalMultiLevelHierarchy"/>
    <dgm:cxn modelId="{31EAE362-7320-4397-9500-3FBBBA829C21}" type="presParOf" srcId="{237A92D1-2EAA-4BF4-AFB3-B289EF69D3E2}" destId="{F94FD2EB-9586-43BA-94D9-D89A51DF576C}" srcOrd="0" destOrd="0" presId="urn:microsoft.com/office/officeart/2008/layout/HorizontalMultiLevelHierarchy"/>
    <dgm:cxn modelId="{9BA89F8A-A146-40B9-A945-D2713EA93950}" type="presParOf" srcId="{237A92D1-2EAA-4BF4-AFB3-B289EF69D3E2}" destId="{1B282BDC-A564-4832-B4A2-3A6621CD399C}" srcOrd="1" destOrd="0" presId="urn:microsoft.com/office/officeart/2008/layout/HorizontalMultiLevelHierarchy"/>
    <dgm:cxn modelId="{D36A9BB4-F632-4480-9EA7-03FCB869D414}" type="presParOf" srcId="{C19F0BB8-8717-4C1A-9B5F-52001428CFC3}" destId="{585464DA-FC10-457B-8B58-AE50719E29DC}" srcOrd="2" destOrd="0" presId="urn:microsoft.com/office/officeart/2008/layout/HorizontalMultiLevelHierarchy"/>
    <dgm:cxn modelId="{5F28DBEE-FEB9-4FA6-881A-9EE2869F80B4}" type="presParOf" srcId="{585464DA-FC10-457B-8B58-AE50719E29DC}" destId="{7F2442D7-D0DE-48D5-92DF-88B79AEAECB0}" srcOrd="0" destOrd="0" presId="urn:microsoft.com/office/officeart/2008/layout/HorizontalMultiLevelHierarchy"/>
    <dgm:cxn modelId="{38F8F721-82C9-40CC-9C6D-9CA4E29E2088}" type="presParOf" srcId="{C19F0BB8-8717-4C1A-9B5F-52001428CFC3}" destId="{BA00B8EE-EC16-40E0-8E6C-B3ABD8BF29AC}" srcOrd="3" destOrd="0" presId="urn:microsoft.com/office/officeart/2008/layout/HorizontalMultiLevelHierarchy"/>
    <dgm:cxn modelId="{73364146-F955-405A-932E-A7ADEF171606}" type="presParOf" srcId="{BA00B8EE-EC16-40E0-8E6C-B3ABD8BF29AC}" destId="{21C5A33F-D1D8-4EB8-92DC-4E1CF6B8DC0B}" srcOrd="0" destOrd="0" presId="urn:microsoft.com/office/officeart/2008/layout/HorizontalMultiLevelHierarchy"/>
    <dgm:cxn modelId="{F9403DBC-A248-4893-89A8-6B894ED27ACA}" type="presParOf" srcId="{BA00B8EE-EC16-40E0-8E6C-B3ABD8BF29AC}" destId="{DEA1688F-3B2F-498F-A37F-DC82D3076C41}" srcOrd="1" destOrd="0" presId="urn:microsoft.com/office/officeart/2008/layout/HorizontalMultiLevelHierarchy"/>
    <dgm:cxn modelId="{69E313C0-610A-4715-9632-4A12172B329A}" type="presParOf" srcId="{C19F0BB8-8717-4C1A-9B5F-52001428CFC3}" destId="{22F295C9-4671-4775-BA17-BEB685E2AA00}" srcOrd="4" destOrd="0" presId="urn:microsoft.com/office/officeart/2008/layout/HorizontalMultiLevelHierarchy"/>
    <dgm:cxn modelId="{D8AD625F-1091-4755-8AB7-5741C3C33C14}" type="presParOf" srcId="{22F295C9-4671-4775-BA17-BEB685E2AA00}" destId="{940ABEA2-1AB9-44B6-AB8F-B1BB46DF2DD0}" srcOrd="0" destOrd="0" presId="urn:microsoft.com/office/officeart/2008/layout/HorizontalMultiLevelHierarchy"/>
    <dgm:cxn modelId="{796506B1-4F57-4B59-9524-76367D34C97D}" type="presParOf" srcId="{C19F0BB8-8717-4C1A-9B5F-52001428CFC3}" destId="{FF6D3AB2-52D5-4F34-BF9B-D6EE60A4E3A5}" srcOrd="5" destOrd="0" presId="urn:microsoft.com/office/officeart/2008/layout/HorizontalMultiLevelHierarchy"/>
    <dgm:cxn modelId="{596B1929-4342-4130-B1CD-625F61D5450C}" type="presParOf" srcId="{FF6D3AB2-52D5-4F34-BF9B-D6EE60A4E3A5}" destId="{11D6FA62-D332-42CB-9291-158E05C704FB}" srcOrd="0" destOrd="0" presId="urn:microsoft.com/office/officeart/2008/layout/HorizontalMultiLevelHierarchy"/>
    <dgm:cxn modelId="{E2BAE51C-CDC6-448A-A034-2825DA89E1D1}" type="presParOf" srcId="{FF6D3AB2-52D5-4F34-BF9B-D6EE60A4E3A5}" destId="{753BD690-A4B8-478B-8A05-A35ACB5A761D}" srcOrd="1" destOrd="0" presId="urn:microsoft.com/office/officeart/2008/layout/HorizontalMultiLevelHierarchy"/>
    <dgm:cxn modelId="{61AF9B00-023A-4113-A409-BD585ABC8A81}" type="presParOf" srcId="{753BD690-A4B8-478B-8A05-A35ACB5A761D}" destId="{8CE25ABC-84BB-4A47-A2A4-A6A0154AAE4E}" srcOrd="0" destOrd="0" presId="urn:microsoft.com/office/officeart/2008/layout/HorizontalMultiLevelHierarchy"/>
    <dgm:cxn modelId="{4C5186C3-0573-424A-AA3E-39272CF53499}" type="presParOf" srcId="{8CE25ABC-84BB-4A47-A2A4-A6A0154AAE4E}" destId="{C7333786-8655-4B11-A5A8-0AB199300692}" srcOrd="0" destOrd="0" presId="urn:microsoft.com/office/officeart/2008/layout/HorizontalMultiLevelHierarchy"/>
    <dgm:cxn modelId="{9DF53FA4-2E46-461A-BA3D-9A58CB6C7725}" type="presParOf" srcId="{753BD690-A4B8-478B-8A05-A35ACB5A761D}" destId="{B704312B-0678-472D-A8FA-D5E2880B28DF}" srcOrd="1" destOrd="0" presId="urn:microsoft.com/office/officeart/2008/layout/HorizontalMultiLevelHierarchy"/>
    <dgm:cxn modelId="{D38AB795-AB52-41B0-99BD-4C051F03902C}" type="presParOf" srcId="{B704312B-0678-472D-A8FA-D5E2880B28DF}" destId="{39D7A427-5BF0-4F06-9847-02FCA464228F}" srcOrd="0" destOrd="0" presId="urn:microsoft.com/office/officeart/2008/layout/HorizontalMultiLevelHierarchy"/>
    <dgm:cxn modelId="{5DFC24C2-3A5F-4E5F-B08D-6EEAB894E5EE}" type="presParOf" srcId="{B704312B-0678-472D-A8FA-D5E2880B28DF}" destId="{25193B6A-BC79-4DD0-AAC3-E2F5435177D4}" srcOrd="1" destOrd="0" presId="urn:microsoft.com/office/officeart/2008/layout/HorizontalMultiLevelHierarchy"/>
    <dgm:cxn modelId="{E874C5F3-6DF5-4158-986E-FABDDE20D4C3}" type="presParOf" srcId="{C19F0BB8-8717-4C1A-9B5F-52001428CFC3}" destId="{711912D2-4EE2-4A81-B8BC-2408D1B9801E}" srcOrd="6" destOrd="0" presId="urn:microsoft.com/office/officeart/2008/layout/HorizontalMultiLevelHierarchy"/>
    <dgm:cxn modelId="{03D588C7-1E64-4E2F-836B-E6E0EE364D38}" type="presParOf" srcId="{711912D2-4EE2-4A81-B8BC-2408D1B9801E}" destId="{5D469223-A583-4E87-81DE-2DA258F34740}" srcOrd="0" destOrd="0" presId="urn:microsoft.com/office/officeart/2008/layout/HorizontalMultiLevelHierarchy"/>
    <dgm:cxn modelId="{7549A584-4FDD-4FFC-817D-455FEEC8A281}" type="presParOf" srcId="{C19F0BB8-8717-4C1A-9B5F-52001428CFC3}" destId="{D75C0E06-4A3E-4071-9ACA-7EF14F5B890E}" srcOrd="7" destOrd="0" presId="urn:microsoft.com/office/officeart/2008/layout/HorizontalMultiLevelHierarchy"/>
    <dgm:cxn modelId="{1D4F2329-7B68-4D4D-97A9-4DDF20C29F07}" type="presParOf" srcId="{D75C0E06-4A3E-4071-9ACA-7EF14F5B890E}" destId="{5BDAFA5B-2A31-4D1C-A543-0C316C316921}" srcOrd="0" destOrd="0" presId="urn:microsoft.com/office/officeart/2008/layout/HorizontalMultiLevelHierarchy"/>
    <dgm:cxn modelId="{DEFBD828-DF5A-4D0D-B2EC-FE0A7B54C7C4}" type="presParOf" srcId="{D75C0E06-4A3E-4071-9ACA-7EF14F5B890E}" destId="{437CBF3C-BE7E-4964-8832-7F067830323C}" srcOrd="1" destOrd="0" presId="urn:microsoft.com/office/officeart/2008/layout/HorizontalMultiLevelHierarchy"/>
    <dgm:cxn modelId="{A4D118DF-E32B-42BE-9F80-79B1D902DDCA}" type="presParOf" srcId="{437CBF3C-BE7E-4964-8832-7F067830323C}" destId="{9C045D7A-9EA1-4309-BA85-3E5D10087B1F}" srcOrd="0" destOrd="0" presId="urn:microsoft.com/office/officeart/2008/layout/HorizontalMultiLevelHierarchy"/>
    <dgm:cxn modelId="{860E39E1-39AD-4C5B-BD50-A6EF5CA00C13}" type="presParOf" srcId="{9C045D7A-9EA1-4309-BA85-3E5D10087B1F}" destId="{4CB896FA-3327-49DE-B600-81FA7E7E4489}" srcOrd="0" destOrd="0" presId="urn:microsoft.com/office/officeart/2008/layout/HorizontalMultiLevelHierarchy"/>
    <dgm:cxn modelId="{258C876F-E635-4DB9-9013-971EFA7A4E2F}" type="presParOf" srcId="{437CBF3C-BE7E-4964-8832-7F067830323C}" destId="{D05E1C69-8C07-4A69-AF1D-B99B6FD14B3E}" srcOrd="1" destOrd="0" presId="urn:microsoft.com/office/officeart/2008/layout/HorizontalMultiLevelHierarchy"/>
    <dgm:cxn modelId="{FC34FCEA-5C6E-4E61-A417-5909F51F2ED6}" type="presParOf" srcId="{D05E1C69-8C07-4A69-AF1D-B99B6FD14B3E}" destId="{52DC5922-18AB-4331-BF0B-31095658F796}" srcOrd="0" destOrd="0" presId="urn:microsoft.com/office/officeart/2008/layout/HorizontalMultiLevelHierarchy"/>
    <dgm:cxn modelId="{03DC5FD4-7F15-4FA7-AB75-12FDE401540E}" type="presParOf" srcId="{D05E1C69-8C07-4A69-AF1D-B99B6FD14B3E}" destId="{94D88EC6-3B97-41A9-A8A6-E1EBF8B661AA}" srcOrd="1" destOrd="0" presId="urn:microsoft.com/office/officeart/2008/layout/HorizontalMultiLevelHierarchy"/>
    <dgm:cxn modelId="{9B6C619D-EE7A-4F37-BB60-84A958D9ED8D}" type="presParOf" srcId="{C19F0BB8-8717-4C1A-9B5F-52001428CFC3}" destId="{F56244FD-1128-4F91-A5A5-703F2F68227B}" srcOrd="8" destOrd="0" presId="urn:microsoft.com/office/officeart/2008/layout/HorizontalMultiLevelHierarchy"/>
    <dgm:cxn modelId="{A5468007-1C5E-4B2C-A703-859FD3FBE776}" type="presParOf" srcId="{F56244FD-1128-4F91-A5A5-703F2F68227B}" destId="{1931819B-1A3B-4ADE-85BA-6658DF0FA177}" srcOrd="0" destOrd="0" presId="urn:microsoft.com/office/officeart/2008/layout/HorizontalMultiLevelHierarchy"/>
    <dgm:cxn modelId="{5FF8D975-FAA7-4A0E-A0CF-ADA0B143B1D1}" type="presParOf" srcId="{C19F0BB8-8717-4C1A-9B5F-52001428CFC3}" destId="{F2AC43C5-E37B-4A31-AA76-285A4ECF0FE7}" srcOrd="9" destOrd="0" presId="urn:microsoft.com/office/officeart/2008/layout/HorizontalMultiLevelHierarchy"/>
    <dgm:cxn modelId="{22E30D23-822D-434E-8645-8AE5CC63C356}" type="presParOf" srcId="{F2AC43C5-E37B-4A31-AA76-285A4ECF0FE7}" destId="{4C1B2927-480D-4219-A73E-29D631531C90}" srcOrd="0" destOrd="0" presId="urn:microsoft.com/office/officeart/2008/layout/HorizontalMultiLevelHierarchy"/>
    <dgm:cxn modelId="{CF029CE7-D958-4A78-891B-BC751534BF7F}" type="presParOf" srcId="{F2AC43C5-E37B-4A31-AA76-285A4ECF0FE7}" destId="{51851E42-1CC6-4CBD-8A45-27F4CDD226F1}" srcOrd="1" destOrd="0" presId="urn:microsoft.com/office/officeart/2008/layout/HorizontalMultiLevelHierarchy"/>
    <dgm:cxn modelId="{45A157F7-E7C1-4EA6-B6A1-71F789F00578}" type="presParOf" srcId="{C19F0BB8-8717-4C1A-9B5F-52001428CFC3}" destId="{7AB6CECA-1636-4515-B34E-E46E85E5C9F3}" srcOrd="10" destOrd="0" presId="urn:microsoft.com/office/officeart/2008/layout/HorizontalMultiLevelHierarchy"/>
    <dgm:cxn modelId="{D7AD7D81-7F48-410E-B942-F40B938032D7}" type="presParOf" srcId="{7AB6CECA-1636-4515-B34E-E46E85E5C9F3}" destId="{F3690868-30B7-47A6-BB8E-195D0BF63D88}" srcOrd="0" destOrd="0" presId="urn:microsoft.com/office/officeart/2008/layout/HorizontalMultiLevelHierarchy"/>
    <dgm:cxn modelId="{11B8D264-FEA8-4C6A-8FB9-1748EE1A3491}" type="presParOf" srcId="{C19F0BB8-8717-4C1A-9B5F-52001428CFC3}" destId="{FD9ED96C-1C49-4286-B436-61BC8767A4F8}" srcOrd="11" destOrd="0" presId="urn:microsoft.com/office/officeart/2008/layout/HorizontalMultiLevelHierarchy"/>
    <dgm:cxn modelId="{246BBF76-9298-4121-B43E-89FD05C7DCCE}" type="presParOf" srcId="{FD9ED96C-1C49-4286-B436-61BC8767A4F8}" destId="{747E4DAA-9104-4A83-A251-D4201F2D0751}" srcOrd="0" destOrd="0" presId="urn:microsoft.com/office/officeart/2008/layout/HorizontalMultiLevelHierarchy"/>
    <dgm:cxn modelId="{19468239-393B-4319-AF13-7E3621FC2781}" type="presParOf" srcId="{FD9ED96C-1C49-4286-B436-61BC8767A4F8}" destId="{2FF05D3A-3474-4114-A9AE-80BC0340E848}" srcOrd="1" destOrd="0" presId="urn:microsoft.com/office/officeart/2008/layout/HorizontalMultiLevelHierarchy"/>
    <dgm:cxn modelId="{1BAD378D-5EC4-4650-9663-187D4C5E155F}" type="presParOf" srcId="{2FF05D3A-3474-4114-A9AE-80BC0340E848}" destId="{E5580319-82C4-4D06-A15A-8C6041FBF977}" srcOrd="0" destOrd="0" presId="urn:microsoft.com/office/officeart/2008/layout/HorizontalMultiLevelHierarchy"/>
    <dgm:cxn modelId="{BE021349-21B1-414C-885B-9461AAE745ED}" type="presParOf" srcId="{E5580319-82C4-4D06-A15A-8C6041FBF977}" destId="{4DE2CA61-DFD4-4FF9-B2F4-6EB001234529}" srcOrd="0" destOrd="0" presId="urn:microsoft.com/office/officeart/2008/layout/HorizontalMultiLevelHierarchy"/>
    <dgm:cxn modelId="{4FBDC2B6-D1B5-43BB-8FD1-3DDC3ACCE4E0}" type="presParOf" srcId="{2FF05D3A-3474-4114-A9AE-80BC0340E848}" destId="{5047AA7F-E1FA-43F1-926C-6E2C7D86DA2A}" srcOrd="1" destOrd="0" presId="urn:microsoft.com/office/officeart/2008/layout/HorizontalMultiLevelHierarchy"/>
    <dgm:cxn modelId="{B342DBC8-3502-44BF-ACDB-D2113460C94F}" type="presParOf" srcId="{5047AA7F-E1FA-43F1-926C-6E2C7D86DA2A}" destId="{096A487D-1448-4043-8911-3CA9F978B4CB}" srcOrd="0" destOrd="0" presId="urn:microsoft.com/office/officeart/2008/layout/HorizontalMultiLevelHierarchy"/>
    <dgm:cxn modelId="{B3788D16-3342-491B-B164-C3F7D88BC63E}" type="presParOf" srcId="{5047AA7F-E1FA-43F1-926C-6E2C7D86DA2A}" destId="{D75AB5A2-7258-4993-9C45-C663063DC867}" srcOrd="1" destOrd="0" presId="urn:microsoft.com/office/officeart/2008/layout/HorizontalMultiLevelHierarchy"/>
    <dgm:cxn modelId="{C1FDDB2C-1C49-4BC2-BA12-3FC77429946D}" type="presParOf" srcId="{C19F0BB8-8717-4C1A-9B5F-52001428CFC3}" destId="{20E1FC39-F8D3-4A2A-9F0A-A8F6AFC85F87}" srcOrd="12" destOrd="0" presId="urn:microsoft.com/office/officeart/2008/layout/HorizontalMultiLevelHierarchy"/>
    <dgm:cxn modelId="{A6FE6E73-71A9-41DC-8C87-054DC63812BC}" type="presParOf" srcId="{20E1FC39-F8D3-4A2A-9F0A-A8F6AFC85F87}" destId="{B6121D48-CD73-4BB5-BE2A-6D0B72FA7A9E}" srcOrd="0" destOrd="0" presId="urn:microsoft.com/office/officeart/2008/layout/HorizontalMultiLevelHierarchy"/>
    <dgm:cxn modelId="{2E300D90-CF7C-4AAB-A531-80210A4208FD}" type="presParOf" srcId="{C19F0BB8-8717-4C1A-9B5F-52001428CFC3}" destId="{FADBA7EC-6FF2-42B9-B99E-6C3431E0DA03}" srcOrd="13" destOrd="0" presId="urn:microsoft.com/office/officeart/2008/layout/HorizontalMultiLevelHierarchy"/>
    <dgm:cxn modelId="{3C14AE34-F091-4AEF-8C2F-92BF75041F3E}" type="presParOf" srcId="{FADBA7EC-6FF2-42B9-B99E-6C3431E0DA03}" destId="{C69F7521-5802-43FB-81F1-93B73E972D1C}" srcOrd="0" destOrd="0" presId="urn:microsoft.com/office/officeart/2008/layout/HorizontalMultiLevelHierarchy"/>
    <dgm:cxn modelId="{29BA4ADC-05D8-4B17-AB7B-7E766EB7EF4E}" type="presParOf" srcId="{FADBA7EC-6FF2-42B9-B99E-6C3431E0DA03}" destId="{6766B35A-EE65-46C0-B2D6-1E953B698147}" srcOrd="1" destOrd="0" presId="urn:microsoft.com/office/officeart/2008/layout/HorizontalMultiLevelHierarchy"/>
    <dgm:cxn modelId="{38DDB001-CBE9-40B4-80C9-92D5E6A63982}" type="presParOf" srcId="{6766B35A-EE65-46C0-B2D6-1E953B698147}" destId="{5AC752CC-5E2B-4C70-BAB6-DA292AD09DAD}" srcOrd="0" destOrd="0" presId="urn:microsoft.com/office/officeart/2008/layout/HorizontalMultiLevelHierarchy"/>
    <dgm:cxn modelId="{D164A091-9FD3-438D-8C5C-DEDB919232D1}" type="presParOf" srcId="{5AC752CC-5E2B-4C70-BAB6-DA292AD09DAD}" destId="{651D672F-64E4-4760-B3BB-E9B1B20E8CE2}" srcOrd="0" destOrd="0" presId="urn:microsoft.com/office/officeart/2008/layout/HorizontalMultiLevelHierarchy"/>
    <dgm:cxn modelId="{563FFBDF-C10C-4ECF-9DBA-DB2418E1DACE}" type="presParOf" srcId="{6766B35A-EE65-46C0-B2D6-1E953B698147}" destId="{28E0C8D4-A722-4634-9B28-090B156E8AD3}" srcOrd="1" destOrd="0" presId="urn:microsoft.com/office/officeart/2008/layout/HorizontalMultiLevelHierarchy"/>
    <dgm:cxn modelId="{FA96D254-FCF4-4619-A94C-28793C68F5DC}" type="presParOf" srcId="{28E0C8D4-A722-4634-9B28-090B156E8AD3}" destId="{67A7AA9A-1BFB-4075-98B8-CA29CABED00A}" srcOrd="0" destOrd="0" presId="urn:microsoft.com/office/officeart/2008/layout/HorizontalMultiLevelHierarchy"/>
    <dgm:cxn modelId="{51E084CF-C055-4FF8-8A28-42C2FDDF507F}" type="presParOf" srcId="{28E0C8D4-A722-4634-9B28-090B156E8AD3}" destId="{E30E329F-6B17-4B1A-A547-C2A60FB3862C}" srcOrd="1" destOrd="0" presId="urn:microsoft.com/office/officeart/2008/layout/HorizontalMultiLevelHierarchy"/>
    <dgm:cxn modelId="{6321F9CF-05B6-42DA-9F6E-3604C2E74217}" type="presParOf" srcId="{C19F0BB8-8717-4C1A-9B5F-52001428CFC3}" destId="{0FD14CF2-4890-468D-8C98-ECAC4C3C5016}" srcOrd="14" destOrd="0" presId="urn:microsoft.com/office/officeart/2008/layout/HorizontalMultiLevelHierarchy"/>
    <dgm:cxn modelId="{427EDF1B-1CEA-440D-B901-A8048F0EF284}" type="presParOf" srcId="{0FD14CF2-4890-468D-8C98-ECAC4C3C5016}" destId="{1D83051E-3A70-46BB-BD01-C7B3D5ACFC71}" srcOrd="0" destOrd="0" presId="urn:microsoft.com/office/officeart/2008/layout/HorizontalMultiLevelHierarchy"/>
    <dgm:cxn modelId="{39329E02-E298-447B-AD58-73C7215543FA}" type="presParOf" srcId="{C19F0BB8-8717-4C1A-9B5F-52001428CFC3}" destId="{4E42897B-4739-445E-B90C-ECF5CF3E3FEB}" srcOrd="15" destOrd="0" presId="urn:microsoft.com/office/officeart/2008/layout/HorizontalMultiLevelHierarchy"/>
    <dgm:cxn modelId="{11956650-9A63-4309-BD14-F66D1EB1FF28}" type="presParOf" srcId="{4E42897B-4739-445E-B90C-ECF5CF3E3FEB}" destId="{BBBF8393-0B3E-4C2B-90CC-388B01D0AAB5}" srcOrd="0" destOrd="0" presId="urn:microsoft.com/office/officeart/2008/layout/HorizontalMultiLevelHierarchy"/>
    <dgm:cxn modelId="{2BBC5BB4-5FE6-47ED-B299-EC9CC4CDBDBE}" type="presParOf" srcId="{4E42897B-4739-445E-B90C-ECF5CF3E3FEB}" destId="{A0646BFB-7E93-4E09-8742-4CCD21B001F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B0619-0691-4A47-BE3A-8995EF5ACB25}">
      <dsp:nvSpPr>
        <dsp:cNvPr id="0" name=""/>
        <dsp:cNvSpPr/>
      </dsp:nvSpPr>
      <dsp:spPr>
        <a:xfrm>
          <a:off x="0" y="4207316"/>
          <a:ext cx="7992888" cy="13809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забезпечують</a:t>
          </a: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b="1" i="1" kern="1200" dirty="0">
            <a:solidFill>
              <a:schemeClr val="tx1"/>
            </a:solidFill>
          </a:endParaRPr>
        </a:p>
      </dsp:txBody>
      <dsp:txXfrm>
        <a:off x="0" y="4207316"/>
        <a:ext cx="7992888" cy="745705"/>
      </dsp:txXfrm>
    </dsp:sp>
    <dsp:sp modelId="{6587B0B9-F68E-49A7-9468-550E56D847CD}">
      <dsp:nvSpPr>
        <dsp:cNvPr id="0" name=""/>
        <dsp:cNvSpPr/>
      </dsp:nvSpPr>
      <dsp:spPr>
        <a:xfrm>
          <a:off x="0" y="4925403"/>
          <a:ext cx="7992888" cy="63523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ефективне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раціональне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функціонування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ЛК як продуктивного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чинника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0" y="4925403"/>
        <a:ext cx="7992888" cy="635230"/>
      </dsp:txXfrm>
    </dsp:sp>
    <dsp:sp modelId="{55E175E4-B7CD-412A-9B05-9512D20B9DEC}">
      <dsp:nvSpPr>
        <dsp:cNvPr id="0" name=""/>
        <dsp:cNvSpPr/>
      </dsp:nvSpPr>
      <dsp:spPr>
        <a:xfrm rot="10800000">
          <a:off x="0" y="2104152"/>
          <a:ext cx="7992888" cy="212387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включає</a:t>
          </a: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b="1" i="1" kern="1200" dirty="0">
            <a:solidFill>
              <a:schemeClr val="tx1"/>
            </a:solidFill>
          </a:endParaRPr>
        </a:p>
      </dsp:txBody>
      <dsp:txXfrm rot="-10800000">
        <a:off x="0" y="2104152"/>
        <a:ext cx="7992888" cy="745481"/>
      </dsp:txXfrm>
    </dsp:sp>
    <dsp:sp modelId="{2879C09A-5816-458C-86FA-6304DCB199B0}">
      <dsp:nvSpPr>
        <dsp:cNvPr id="0" name=""/>
        <dsp:cNvSpPr/>
      </dsp:nvSpPr>
      <dsp:spPr>
        <a:xfrm>
          <a:off x="0" y="2849633"/>
          <a:ext cx="7992888" cy="63503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освічену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трудових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ресурсів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інструментарій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інтелектуальної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управлінської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середовище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трудової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0" y="2849633"/>
        <a:ext cx="7992888" cy="635039"/>
      </dsp:txXfrm>
    </dsp:sp>
    <dsp:sp modelId="{1846C5A9-4D0E-47EC-AE61-3DA729BAF1FB}">
      <dsp:nvSpPr>
        <dsp:cNvPr id="0" name=""/>
        <dsp:cNvSpPr/>
      </dsp:nvSpPr>
      <dsp:spPr>
        <a:xfrm rot="10800000">
          <a:off x="0" y="987"/>
          <a:ext cx="7992888" cy="212387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широкому </a:t>
          </a:r>
          <a:r>
            <a:rPr lang="ru-RU" sz="24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сенсі</a:t>
          </a:r>
          <a:endParaRPr lang="ru-RU" sz="2400" b="1" i="1" kern="1200" dirty="0">
            <a:solidFill>
              <a:schemeClr val="tx1"/>
            </a:solidFill>
          </a:endParaRPr>
        </a:p>
      </dsp:txBody>
      <dsp:txXfrm rot="-10800000">
        <a:off x="0" y="987"/>
        <a:ext cx="7992888" cy="745481"/>
      </dsp:txXfrm>
    </dsp:sp>
    <dsp:sp modelId="{A409841E-360F-4DE3-A950-3057F0755C43}">
      <dsp:nvSpPr>
        <dsp:cNvPr id="0" name=""/>
        <dsp:cNvSpPr/>
      </dsp:nvSpPr>
      <dsp:spPr>
        <a:xfrm>
          <a:off x="0" y="746469"/>
          <a:ext cx="7992888" cy="63503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інтенсивний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продуктивний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фактор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сім'ї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0" y="746469"/>
        <a:ext cx="7992888" cy="6350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1BB2A-41E3-4C32-81A4-C16D09EAC720}">
      <dsp:nvSpPr>
        <dsp:cNvPr id="0" name=""/>
        <dsp:cNvSpPr/>
      </dsp:nvSpPr>
      <dsp:spPr>
        <a:xfrm>
          <a:off x="328356" y="1610818"/>
          <a:ext cx="7880555" cy="2462673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8051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i="1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b="1" i="1" kern="1200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вузькому</a:t>
          </a:r>
          <a:r>
            <a:rPr lang="ru-RU" sz="2400" b="1" i="1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1" kern="1200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сенсі</a:t>
          </a:r>
          <a:r>
            <a:rPr lang="ru-RU" sz="2400" b="1" i="1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400" b="1" i="1" kern="1200" dirty="0" smtClean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err="1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інтелект</a:t>
          </a:r>
          <a:r>
            <a:rPr lang="ru-RU" sz="2000" b="0" kern="120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,  </a:t>
          </a:r>
          <a:r>
            <a:rPr lang="ru-RU" sz="2000" b="0" kern="1200" dirty="0" err="1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здоров'я</a:t>
          </a:r>
          <a:r>
            <a:rPr lang="ru-RU" sz="2000" b="0" kern="120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, 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умінь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навичок</a:t>
          </a:r>
          <a:endParaRPr lang="ru-RU" sz="2000" b="0" kern="1200" dirty="0" smtClean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використовуються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різноманітних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потреб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8356" y="1610818"/>
        <a:ext cx="7880555" cy="2462673"/>
      </dsp:txXfrm>
    </dsp:sp>
    <dsp:sp modelId="{B73E2824-6970-49D5-8729-0405C5F30B1B}">
      <dsp:nvSpPr>
        <dsp:cNvPr id="0" name=""/>
        <dsp:cNvSpPr/>
      </dsp:nvSpPr>
      <dsp:spPr>
        <a:xfrm>
          <a:off x="0" y="1255099"/>
          <a:ext cx="1723871" cy="2585807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92CF5-570A-4D7B-84C1-4ED048251FE1}">
      <dsp:nvSpPr>
        <dsp:cNvPr id="0" name=""/>
        <dsp:cNvSpPr/>
      </dsp:nvSpPr>
      <dsp:spPr>
        <a:xfrm>
          <a:off x="6107120" y="2644744"/>
          <a:ext cx="91440" cy="492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2682"/>
              </a:lnTo>
            </a:path>
          </a:pathLst>
        </a:custGeom>
        <a:noFill/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8B9D58-AF15-489C-A56D-273A8684BAE2}">
      <dsp:nvSpPr>
        <dsp:cNvPr id="0" name=""/>
        <dsp:cNvSpPr/>
      </dsp:nvSpPr>
      <dsp:spPr>
        <a:xfrm>
          <a:off x="4082350" y="1076348"/>
          <a:ext cx="2070489" cy="492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748"/>
              </a:lnTo>
              <a:lnTo>
                <a:pt x="2070489" y="335748"/>
              </a:lnTo>
              <a:lnTo>
                <a:pt x="2070489" y="492682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D34936-A97F-4BB2-B728-4B03B7FECA14}">
      <dsp:nvSpPr>
        <dsp:cNvPr id="0" name=""/>
        <dsp:cNvSpPr/>
      </dsp:nvSpPr>
      <dsp:spPr>
        <a:xfrm>
          <a:off x="4036630" y="2644744"/>
          <a:ext cx="91440" cy="492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2682"/>
              </a:lnTo>
            </a:path>
          </a:pathLst>
        </a:custGeom>
        <a:noFill/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719049-57ED-4F0B-AFF0-9E9CE43E99FE}">
      <dsp:nvSpPr>
        <dsp:cNvPr id="0" name=""/>
        <dsp:cNvSpPr/>
      </dsp:nvSpPr>
      <dsp:spPr>
        <a:xfrm>
          <a:off x="4036630" y="1076348"/>
          <a:ext cx="91440" cy="492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2682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CD001-893A-456F-B8E2-89A5E356A6A7}">
      <dsp:nvSpPr>
        <dsp:cNvPr id="0" name=""/>
        <dsp:cNvSpPr/>
      </dsp:nvSpPr>
      <dsp:spPr>
        <a:xfrm>
          <a:off x="2011860" y="1076348"/>
          <a:ext cx="2070489" cy="492682"/>
        </a:xfrm>
        <a:custGeom>
          <a:avLst/>
          <a:gdLst/>
          <a:ahLst/>
          <a:cxnLst/>
          <a:rect l="0" t="0" r="0" b="0"/>
          <a:pathLst>
            <a:path>
              <a:moveTo>
                <a:pt x="2070489" y="0"/>
              </a:moveTo>
              <a:lnTo>
                <a:pt x="2070489" y="335748"/>
              </a:lnTo>
              <a:lnTo>
                <a:pt x="0" y="335748"/>
              </a:lnTo>
              <a:lnTo>
                <a:pt x="0" y="492682"/>
              </a:lnTo>
            </a:path>
          </a:pathLst>
        </a:cu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4EA2C-780D-448D-9187-325589DDC2C0}">
      <dsp:nvSpPr>
        <dsp:cNvPr id="0" name=""/>
        <dsp:cNvSpPr/>
      </dsp:nvSpPr>
      <dsp:spPr>
        <a:xfrm>
          <a:off x="3235331" y="635"/>
          <a:ext cx="1694037" cy="1075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1557C-5B26-46C7-B3C1-CE1B1BD7E22B}">
      <dsp:nvSpPr>
        <dsp:cNvPr id="0" name=""/>
        <dsp:cNvSpPr/>
      </dsp:nvSpPr>
      <dsp:spPr>
        <a:xfrm>
          <a:off x="3423558" y="179450"/>
          <a:ext cx="1694037" cy="107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людський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потенціал</a:t>
          </a:r>
          <a:endParaRPr kumimoji="1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455065" y="210957"/>
        <a:ext cx="1631023" cy="1012699"/>
      </dsp:txXfrm>
    </dsp:sp>
    <dsp:sp modelId="{18FCCE43-AA51-4D21-840D-A0A87F7C3830}">
      <dsp:nvSpPr>
        <dsp:cNvPr id="0" name=""/>
        <dsp:cNvSpPr/>
      </dsp:nvSpPr>
      <dsp:spPr>
        <a:xfrm>
          <a:off x="1164841" y="1569031"/>
          <a:ext cx="1694037" cy="1075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52F9D-29E5-4163-9375-CC60AEFA792D}">
      <dsp:nvSpPr>
        <dsp:cNvPr id="0" name=""/>
        <dsp:cNvSpPr/>
      </dsp:nvSpPr>
      <dsp:spPr>
        <a:xfrm>
          <a:off x="1353068" y="1747846"/>
          <a:ext cx="1694037" cy="107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вроджені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здібності</a:t>
          </a:r>
          <a:endParaRPr kumimoji="1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384575" y="1779353"/>
        <a:ext cx="1631023" cy="1012699"/>
      </dsp:txXfrm>
    </dsp:sp>
    <dsp:sp modelId="{8D9CC92A-1B6E-4BC7-AC3E-4401685232B2}">
      <dsp:nvSpPr>
        <dsp:cNvPr id="0" name=""/>
        <dsp:cNvSpPr/>
      </dsp:nvSpPr>
      <dsp:spPr>
        <a:xfrm>
          <a:off x="3235331" y="1569031"/>
          <a:ext cx="1694037" cy="1075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95129-777C-48B9-946D-DD3D3286DFFE}">
      <dsp:nvSpPr>
        <dsp:cNvPr id="0" name=""/>
        <dsp:cNvSpPr/>
      </dsp:nvSpPr>
      <dsp:spPr>
        <a:xfrm>
          <a:off x="3423558" y="1747846"/>
          <a:ext cx="1694037" cy="107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трудовий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потенціал</a:t>
          </a:r>
          <a:endParaRPr kumimoji="1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455065" y="1779353"/>
        <a:ext cx="1631023" cy="1012699"/>
      </dsp:txXfrm>
    </dsp:sp>
    <dsp:sp modelId="{66C8036B-60BD-45F6-9587-7AC70A138E3A}">
      <dsp:nvSpPr>
        <dsp:cNvPr id="0" name=""/>
        <dsp:cNvSpPr/>
      </dsp:nvSpPr>
      <dsp:spPr>
        <a:xfrm>
          <a:off x="3235331" y="3137427"/>
          <a:ext cx="1694037" cy="1075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6A8AA-B275-40CF-9E0C-A54634EF1A18}">
      <dsp:nvSpPr>
        <dsp:cNvPr id="0" name=""/>
        <dsp:cNvSpPr/>
      </dsp:nvSpPr>
      <dsp:spPr>
        <a:xfrm>
          <a:off x="3423558" y="3316242"/>
          <a:ext cx="1694037" cy="107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вроджені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здібності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+ </a:t>
          </a: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набуті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знання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навички</a:t>
          </a:r>
          <a:endParaRPr kumimoji="1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455065" y="3347749"/>
        <a:ext cx="1631023" cy="1012699"/>
      </dsp:txXfrm>
    </dsp:sp>
    <dsp:sp modelId="{156CA6A0-E622-4FA1-BA1A-EE69C8B3545C}">
      <dsp:nvSpPr>
        <dsp:cNvPr id="0" name=""/>
        <dsp:cNvSpPr/>
      </dsp:nvSpPr>
      <dsp:spPr>
        <a:xfrm>
          <a:off x="5305821" y="1569031"/>
          <a:ext cx="1694037" cy="1075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69816-BF99-44BB-811F-BD26CB7ABAA4}">
      <dsp:nvSpPr>
        <dsp:cNvPr id="0" name=""/>
        <dsp:cNvSpPr/>
      </dsp:nvSpPr>
      <dsp:spPr>
        <a:xfrm>
          <a:off x="5494048" y="1747846"/>
          <a:ext cx="1694037" cy="107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людський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капітал</a:t>
          </a:r>
          <a:endParaRPr kumimoji="1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525555" y="1779353"/>
        <a:ext cx="1631023" cy="1012699"/>
      </dsp:txXfrm>
    </dsp:sp>
    <dsp:sp modelId="{7771FA8C-D6B0-4DF3-BD11-4B3CF8F9D4FE}">
      <dsp:nvSpPr>
        <dsp:cNvPr id="0" name=""/>
        <dsp:cNvSpPr/>
      </dsp:nvSpPr>
      <dsp:spPr>
        <a:xfrm>
          <a:off x="5305821" y="3137427"/>
          <a:ext cx="1694037" cy="1075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0CD93-950A-4521-B6FF-54713C124827}">
      <dsp:nvSpPr>
        <dsp:cNvPr id="0" name=""/>
        <dsp:cNvSpPr/>
      </dsp:nvSpPr>
      <dsp:spPr>
        <a:xfrm>
          <a:off x="5494048" y="3316242"/>
          <a:ext cx="1694037" cy="107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реалізований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трудовий</a:t>
          </a:r>
          <a:r>
            <a:rPr kumimoji="1" lang="ru-RU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1" lang="ru-RU" sz="1800" b="0" i="0" u="none" strike="noStrike" kern="1200" cap="none" normalizeH="0" baseline="0" dirty="0" err="1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потенціал</a:t>
          </a:r>
          <a:endParaRPr kumimoji="1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525555" y="3347749"/>
        <a:ext cx="1631023" cy="1012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CBBE4-35B6-4B70-AC7D-B68958C7B521}">
      <dsp:nvSpPr>
        <dsp:cNvPr id="0" name=""/>
        <dsp:cNvSpPr/>
      </dsp:nvSpPr>
      <dsp:spPr>
        <a:xfrm rot="5400000">
          <a:off x="4006979" y="-1786797"/>
          <a:ext cx="1266457" cy="539195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час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духовні сили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матеріальні ресурси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944229" y="337776"/>
        <a:ext cx="5330136" cy="1142811"/>
      </dsp:txXfrm>
    </dsp:sp>
    <dsp:sp modelId="{5077079D-6684-45E1-9933-2FC6F67F175A}">
      <dsp:nvSpPr>
        <dsp:cNvPr id="0" name=""/>
        <dsp:cNvSpPr/>
      </dsp:nvSpPr>
      <dsp:spPr>
        <a:xfrm>
          <a:off x="72029" y="8"/>
          <a:ext cx="1863582" cy="15830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2000" kern="1200" dirty="0" smtClean="0"/>
            <a:t> </a:t>
          </a: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формується унаслідок таких ресурсів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9308" y="77287"/>
        <a:ext cx="1709024" cy="1428513"/>
      </dsp:txXfrm>
    </dsp:sp>
    <dsp:sp modelId="{8D61CC13-D844-4A8F-A406-033288210948}">
      <dsp:nvSpPr>
        <dsp:cNvPr id="0" name=""/>
        <dsp:cNvSpPr/>
      </dsp:nvSpPr>
      <dsp:spPr>
        <a:xfrm rot="5400000">
          <a:off x="4006979" y="-124571"/>
          <a:ext cx="1266457" cy="539195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розширення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зміцнення здоров</a:t>
          </a:r>
          <a:r>
            <a:rPr lang="en-US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я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навчання і розвиток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забезпечення додаткової інформації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944229" y="2000002"/>
        <a:ext cx="5330136" cy="1142811"/>
      </dsp:txXfrm>
    </dsp:sp>
    <dsp:sp modelId="{A599DA58-9CD2-4018-AC78-5F894FAC9AC7}">
      <dsp:nvSpPr>
        <dsp:cNvPr id="0" name=""/>
        <dsp:cNvSpPr/>
      </dsp:nvSpPr>
      <dsp:spPr>
        <a:xfrm>
          <a:off x="72029" y="1662233"/>
          <a:ext cx="1863582" cy="15830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вимагає витрати на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9308" y="1739512"/>
        <a:ext cx="1709024" cy="1428513"/>
      </dsp:txXfrm>
    </dsp:sp>
    <dsp:sp modelId="{BBA4FC09-AD01-49BB-994B-D35052396307}">
      <dsp:nvSpPr>
        <dsp:cNvPr id="0" name=""/>
        <dsp:cNvSpPr/>
      </dsp:nvSpPr>
      <dsp:spPr>
        <a:xfrm rot="5400000">
          <a:off x="4006979" y="1537653"/>
          <a:ext cx="1266457" cy="539195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фізичного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інформаційного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морально-психологічного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944229" y="3662227"/>
        <a:ext cx="5330136" cy="1142811"/>
      </dsp:txXfrm>
    </dsp:sp>
    <dsp:sp modelId="{A0612BCA-B58F-48AA-8B18-ED670CAFBA30}">
      <dsp:nvSpPr>
        <dsp:cNvPr id="0" name=""/>
        <dsp:cNvSpPr/>
      </dsp:nvSpPr>
      <dsp:spPr>
        <a:xfrm>
          <a:off x="72029" y="3324459"/>
          <a:ext cx="1863582" cy="15830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2000" kern="1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потребує компенсації зносу</a:t>
          </a:r>
          <a:endParaRPr lang="ru-RU" sz="2000" kern="1200" dirty="0">
            <a:solidFill>
              <a:schemeClr val="accent5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9308" y="3401738"/>
        <a:ext cx="1709024" cy="14285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B2F79-927C-4633-9508-3C98CC72ADE2}">
      <dsp:nvSpPr>
        <dsp:cNvPr id="0" name=""/>
        <dsp:cNvSpPr/>
      </dsp:nvSpPr>
      <dsp:spPr>
        <a:xfrm>
          <a:off x="0" y="468999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6B4F1D-82FF-4100-A81D-D28440E89A36}">
      <dsp:nvSpPr>
        <dsp:cNvPr id="0" name=""/>
        <dsp:cNvSpPr/>
      </dsp:nvSpPr>
      <dsp:spPr>
        <a:xfrm>
          <a:off x="428447" y="55719"/>
          <a:ext cx="7114363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формується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реальних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матеріальних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духовних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витрат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96068"/>
        <a:ext cx="7033665" cy="745862"/>
      </dsp:txXfrm>
    </dsp:sp>
    <dsp:sp modelId="{D6D47C2D-5099-49DC-9B1D-18F6F77F1A38}">
      <dsp:nvSpPr>
        <dsp:cNvPr id="0" name=""/>
        <dsp:cNvSpPr/>
      </dsp:nvSpPr>
      <dsp:spPr>
        <a:xfrm>
          <a:off x="0" y="1739079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7ECEAE-D0FC-4774-94FE-027813F1CCE7}">
      <dsp:nvSpPr>
        <dsp:cNvPr id="0" name=""/>
        <dsp:cNvSpPr/>
      </dsp:nvSpPr>
      <dsp:spPr>
        <a:xfrm>
          <a:off x="428447" y="1325799"/>
          <a:ext cx="7114363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невід</a:t>
          </a:r>
          <a:r>
            <a:rPr lang="en-US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’</a:t>
          </a:r>
          <a:r>
            <a:rPr lang="uk-UA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ємний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особи, тому права на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нього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передані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1366148"/>
        <a:ext cx="7033665" cy="745862"/>
      </dsp:txXfrm>
    </dsp:sp>
    <dsp:sp modelId="{F1CE834F-C9F9-4444-B131-A2EC3D1E4D04}">
      <dsp:nvSpPr>
        <dsp:cNvPr id="0" name=""/>
        <dsp:cNvSpPr/>
      </dsp:nvSpPr>
      <dsp:spPr>
        <a:xfrm>
          <a:off x="0" y="3009160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5F9A9-E45D-46AC-95BC-790323F79CED}">
      <dsp:nvSpPr>
        <dsp:cNvPr id="0" name=""/>
        <dsp:cNvSpPr/>
      </dsp:nvSpPr>
      <dsp:spPr>
        <a:xfrm>
          <a:off x="428447" y="2595880"/>
          <a:ext cx="7114363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ЛК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пов'язані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зменшенням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вільного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часу,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втратою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найважливіших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благ для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людини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2636229"/>
        <a:ext cx="7033665" cy="745862"/>
      </dsp:txXfrm>
    </dsp:sp>
    <dsp:sp modelId="{33E46AE4-E156-4024-B900-89725789FEC8}">
      <dsp:nvSpPr>
        <dsp:cNvPr id="0" name=""/>
        <dsp:cNvSpPr/>
      </dsp:nvSpPr>
      <dsp:spPr>
        <a:xfrm>
          <a:off x="0" y="4279240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02AAE0-62CF-4579-B364-3B36FDA3AE00}">
      <dsp:nvSpPr>
        <dsp:cNvPr id="0" name=""/>
        <dsp:cNvSpPr/>
      </dsp:nvSpPr>
      <dsp:spPr>
        <a:xfrm>
          <a:off x="428447" y="3865960"/>
          <a:ext cx="7114363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бути на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сучасному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рівні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точно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виміряно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3906309"/>
        <a:ext cx="7033665" cy="7458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ABA70-4CBD-480D-882A-A3E8B8A2A2F2}">
      <dsp:nvSpPr>
        <dsp:cNvPr id="0" name=""/>
        <dsp:cNvSpPr/>
      </dsp:nvSpPr>
      <dsp:spPr>
        <a:xfrm>
          <a:off x="0" y="468999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235FB9-1E55-496B-A2C7-AAF810D4B138}">
      <dsp:nvSpPr>
        <dsp:cNvPr id="0" name=""/>
        <dsp:cNvSpPr/>
      </dsp:nvSpPr>
      <dsp:spPr>
        <a:xfrm>
          <a:off x="428447" y="55719"/>
          <a:ext cx="7258382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міра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частка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контролюється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самим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суб'єктом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залежності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мотивації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світогляду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культури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96068"/>
        <a:ext cx="7177684" cy="745862"/>
      </dsp:txXfrm>
    </dsp:sp>
    <dsp:sp modelId="{AEEBF798-9D8F-4D7A-A15A-686C896566B6}">
      <dsp:nvSpPr>
        <dsp:cNvPr id="0" name=""/>
        <dsp:cNvSpPr/>
      </dsp:nvSpPr>
      <dsp:spPr>
        <a:xfrm>
          <a:off x="0" y="1739079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EB4EEC-476C-4EBF-8D28-D89E4802A087}">
      <dsp:nvSpPr>
        <dsp:cNvPr id="0" name=""/>
        <dsp:cNvSpPr/>
      </dsp:nvSpPr>
      <dsp:spPr>
        <a:xfrm>
          <a:off x="428447" y="1325799"/>
          <a:ext cx="7258382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результат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багатогранний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ефект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психологічний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соціальний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світоглядний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1366148"/>
        <a:ext cx="7177684" cy="745862"/>
      </dsp:txXfrm>
    </dsp:sp>
    <dsp:sp modelId="{A10E8D7E-1ECE-404C-8800-2915E2D553CD}">
      <dsp:nvSpPr>
        <dsp:cNvPr id="0" name=""/>
        <dsp:cNvSpPr/>
      </dsp:nvSpPr>
      <dsp:spPr>
        <a:xfrm>
          <a:off x="0" y="3009160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E231A-1132-43E0-BF54-E711DEA6C31D}">
      <dsp:nvSpPr>
        <dsp:cNvPr id="0" name=""/>
        <dsp:cNvSpPr/>
      </dsp:nvSpPr>
      <dsp:spPr>
        <a:xfrm>
          <a:off x="428447" y="2595880"/>
          <a:ext cx="7258382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здатний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накопичуватися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сприяти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зростанню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продуктивності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якісної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праці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2636229"/>
        <a:ext cx="7177684" cy="745862"/>
      </dsp:txXfrm>
    </dsp:sp>
    <dsp:sp modelId="{5CFD860E-688A-4067-BC56-5D613AE1A857}">
      <dsp:nvSpPr>
        <dsp:cNvPr id="0" name=""/>
        <dsp:cNvSpPr/>
      </dsp:nvSpPr>
      <dsp:spPr>
        <a:xfrm>
          <a:off x="0" y="4279240"/>
          <a:ext cx="8568952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96800-8CF7-4826-B4FD-5134EBEB1DBA}">
      <dsp:nvSpPr>
        <dsp:cNvPr id="0" name=""/>
        <dsp:cNvSpPr/>
      </dsp:nvSpPr>
      <dsp:spPr>
        <a:xfrm>
          <a:off x="428447" y="3865960"/>
          <a:ext cx="7258382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схильний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фізичного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зносу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недосконалості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пам'яті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старіння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людського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організму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смерті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796" y="3906309"/>
        <a:ext cx="7177684" cy="7458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E626F-63AA-450F-AD25-AFFC0E47AD19}">
      <dsp:nvSpPr>
        <dsp:cNvPr id="0" name=""/>
        <dsp:cNvSpPr/>
      </dsp:nvSpPr>
      <dsp:spPr>
        <a:xfrm>
          <a:off x="162641" y="872147"/>
          <a:ext cx="4126679" cy="485491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46E8E-6991-4D7D-8AC8-64F98843EC54}">
      <dsp:nvSpPr>
        <dsp:cNvPr id="0" name=""/>
        <dsp:cNvSpPr/>
      </dsp:nvSpPr>
      <dsp:spPr>
        <a:xfrm>
          <a:off x="162641" y="1054478"/>
          <a:ext cx="303160" cy="3031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E75913-03BB-4266-AD13-6CF004C53FB2}">
      <dsp:nvSpPr>
        <dsp:cNvPr id="0" name=""/>
        <dsp:cNvSpPr/>
      </dsp:nvSpPr>
      <dsp:spPr>
        <a:xfrm>
          <a:off x="162641" y="0"/>
          <a:ext cx="4126679" cy="872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спільне</a:t>
          </a:r>
          <a:endParaRPr lang="ru-RU" sz="2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62641" y="0"/>
        <a:ext cx="4126679" cy="872147"/>
      </dsp:txXfrm>
    </dsp:sp>
    <dsp:sp modelId="{01927740-6D54-4718-846D-4E7BB39C8845}">
      <dsp:nvSpPr>
        <dsp:cNvPr id="0" name=""/>
        <dsp:cNvSpPr/>
      </dsp:nvSpPr>
      <dsp:spPr>
        <a:xfrm>
          <a:off x="144015" y="1728193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2C3D99-619A-4D73-9593-3438CE79DB2F}">
      <dsp:nvSpPr>
        <dsp:cNvPr id="0" name=""/>
        <dsp:cNvSpPr/>
      </dsp:nvSpPr>
      <dsp:spPr>
        <a:xfrm>
          <a:off x="451508" y="1559388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є факторами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суспільного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відтворення</a:t>
          </a:r>
          <a:endParaRPr lang="ru-RU" sz="18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1508" y="1559388"/>
        <a:ext cx="3837812" cy="706651"/>
      </dsp:txXfrm>
    </dsp:sp>
    <dsp:sp modelId="{C730B1FF-025D-4E4B-B877-DD27F3021F6F}">
      <dsp:nvSpPr>
        <dsp:cNvPr id="0" name=""/>
        <dsp:cNvSpPr/>
      </dsp:nvSpPr>
      <dsp:spPr>
        <a:xfrm>
          <a:off x="144015" y="2376263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90359"/>
              <a:satOff val="-1890"/>
              <a:lumOff val="105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44D0D-2B48-4EB2-80A1-AC2E2A637844}">
      <dsp:nvSpPr>
        <dsp:cNvPr id="0" name=""/>
        <dsp:cNvSpPr/>
      </dsp:nvSpPr>
      <dsp:spPr>
        <a:xfrm>
          <a:off x="451508" y="2266039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накопичуватися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приносити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дохід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1508" y="2266039"/>
        <a:ext cx="3837812" cy="706651"/>
      </dsp:txXfrm>
    </dsp:sp>
    <dsp:sp modelId="{8F3932FD-3BBC-4415-8B4F-91CBF4C3BB1D}">
      <dsp:nvSpPr>
        <dsp:cNvPr id="0" name=""/>
        <dsp:cNvSpPr/>
      </dsp:nvSpPr>
      <dsp:spPr>
        <a:xfrm>
          <a:off x="162641" y="3174439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180718"/>
              <a:satOff val="-3780"/>
              <a:lumOff val="21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967C17-63DC-4369-AAA1-0F2764B40573}">
      <dsp:nvSpPr>
        <dsp:cNvPr id="0" name=""/>
        <dsp:cNvSpPr/>
      </dsp:nvSpPr>
      <dsp:spPr>
        <a:xfrm>
          <a:off x="451508" y="2972690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результат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грошову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так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негрошову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оцінку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1508" y="2972690"/>
        <a:ext cx="3837812" cy="706651"/>
      </dsp:txXfrm>
    </dsp:sp>
    <dsp:sp modelId="{31C65438-653C-4BDA-934D-B7B25F2E8632}">
      <dsp:nvSpPr>
        <dsp:cNvPr id="0" name=""/>
        <dsp:cNvSpPr/>
      </dsp:nvSpPr>
      <dsp:spPr>
        <a:xfrm>
          <a:off x="162641" y="3881090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271077"/>
              <a:satOff val="-5670"/>
              <a:lumOff val="315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7414B5-254C-442A-BADC-7648DEFECF19}">
      <dsp:nvSpPr>
        <dsp:cNvPr id="0" name=""/>
        <dsp:cNvSpPr/>
      </dsp:nvSpPr>
      <dsp:spPr>
        <a:xfrm>
          <a:off x="451508" y="3679341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входять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складу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сукупного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1508" y="3679341"/>
        <a:ext cx="3837812" cy="706651"/>
      </dsp:txXfrm>
    </dsp:sp>
    <dsp:sp modelId="{A62BA650-3000-4BEA-B9CF-7891DAD27016}">
      <dsp:nvSpPr>
        <dsp:cNvPr id="0" name=""/>
        <dsp:cNvSpPr/>
      </dsp:nvSpPr>
      <dsp:spPr>
        <a:xfrm>
          <a:off x="4495654" y="872147"/>
          <a:ext cx="4126679" cy="485491"/>
        </a:xfrm>
        <a:prstGeom prst="rect">
          <a:avLst/>
        </a:prstGeom>
        <a:solidFill>
          <a:schemeClr val="accent1">
            <a:shade val="50000"/>
            <a:hueOff val="361436"/>
            <a:satOff val="-7560"/>
            <a:lumOff val="42063"/>
            <a:alphaOff val="0"/>
          </a:schemeClr>
        </a:solidFill>
        <a:ln w="22225" cap="flat" cmpd="sng" algn="ctr">
          <a:solidFill>
            <a:schemeClr val="accent1">
              <a:shade val="50000"/>
              <a:hueOff val="361436"/>
              <a:satOff val="-7560"/>
              <a:lumOff val="420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A1801-D852-4E6E-AB2E-8F6CC04FE9AB}">
      <dsp:nvSpPr>
        <dsp:cNvPr id="0" name=""/>
        <dsp:cNvSpPr/>
      </dsp:nvSpPr>
      <dsp:spPr>
        <a:xfrm>
          <a:off x="4495654" y="1054478"/>
          <a:ext cx="303160" cy="3031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361436"/>
              <a:satOff val="-7560"/>
              <a:lumOff val="420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A1F682-12DB-40B2-875F-CAFDF5119387}">
      <dsp:nvSpPr>
        <dsp:cNvPr id="0" name=""/>
        <dsp:cNvSpPr/>
      </dsp:nvSpPr>
      <dsp:spPr>
        <a:xfrm>
          <a:off x="4495654" y="0"/>
          <a:ext cx="4126679" cy="872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відмінне</a:t>
          </a:r>
          <a:endParaRPr lang="ru-RU" sz="2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95654" y="0"/>
        <a:ext cx="4126679" cy="872147"/>
      </dsp:txXfrm>
    </dsp:sp>
    <dsp:sp modelId="{DC3ABB60-119D-40A7-BE33-3058F5371388}">
      <dsp:nvSpPr>
        <dsp:cNvPr id="0" name=""/>
        <dsp:cNvSpPr/>
      </dsp:nvSpPr>
      <dsp:spPr>
        <a:xfrm>
          <a:off x="4495654" y="1761136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361436"/>
              <a:satOff val="-7560"/>
              <a:lumOff val="420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14F911-2692-4821-BCCE-45E0B64526C4}">
      <dsp:nvSpPr>
        <dsp:cNvPr id="0" name=""/>
        <dsp:cNvSpPr/>
      </dsp:nvSpPr>
      <dsp:spPr>
        <a:xfrm>
          <a:off x="4784522" y="1559388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ЛК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нематеріальний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природою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84522" y="1559388"/>
        <a:ext cx="3837812" cy="706651"/>
      </dsp:txXfrm>
    </dsp:sp>
    <dsp:sp modelId="{BCA6D78F-B768-4928-98B3-E9067A45A325}">
      <dsp:nvSpPr>
        <dsp:cNvPr id="0" name=""/>
        <dsp:cNvSpPr/>
      </dsp:nvSpPr>
      <dsp:spPr>
        <a:xfrm>
          <a:off x="4495654" y="2467788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271077"/>
              <a:satOff val="-5670"/>
              <a:lumOff val="315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7ABFA3-4E6B-4E8B-ACED-E1A1D2583C03}">
      <dsp:nvSpPr>
        <dsp:cNvPr id="0" name=""/>
        <dsp:cNvSpPr/>
      </dsp:nvSpPr>
      <dsp:spPr>
        <a:xfrm>
          <a:off x="4784522" y="2266039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величину ЛК і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неможливо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точно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виміряти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84522" y="2266039"/>
        <a:ext cx="3837812" cy="706651"/>
      </dsp:txXfrm>
    </dsp:sp>
    <dsp:sp modelId="{D3361F9B-6521-4A85-993C-AF0AA929BE4F}">
      <dsp:nvSpPr>
        <dsp:cNvPr id="0" name=""/>
        <dsp:cNvSpPr/>
      </dsp:nvSpPr>
      <dsp:spPr>
        <a:xfrm>
          <a:off x="4495654" y="3174439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180718"/>
              <a:satOff val="-3780"/>
              <a:lumOff val="21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F85AF-1C72-46A9-B838-613B3F049703}">
      <dsp:nvSpPr>
        <dsp:cNvPr id="0" name=""/>
        <dsp:cNvSpPr/>
      </dsp:nvSpPr>
      <dsp:spPr>
        <a:xfrm>
          <a:off x="4784522" y="2972690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ЛК не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схильний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матеріального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зносу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84522" y="2972690"/>
        <a:ext cx="3837812" cy="706651"/>
      </dsp:txXfrm>
    </dsp:sp>
    <dsp:sp modelId="{4F20C653-080C-4277-BA0A-5CEEA5F4D5BD}">
      <dsp:nvSpPr>
        <dsp:cNvPr id="0" name=""/>
        <dsp:cNvSpPr/>
      </dsp:nvSpPr>
      <dsp:spPr>
        <a:xfrm>
          <a:off x="4495654" y="3881090"/>
          <a:ext cx="303153" cy="303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50000"/>
              <a:hueOff val="90359"/>
              <a:satOff val="-1890"/>
              <a:lumOff val="105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DEF19-7951-4C6B-B0A4-DB3396041A91}">
      <dsp:nvSpPr>
        <dsp:cNvPr id="0" name=""/>
        <dsp:cNvSpPr/>
      </dsp:nvSpPr>
      <dsp:spPr>
        <a:xfrm>
          <a:off x="4784522" y="3679341"/>
          <a:ext cx="3837812" cy="7066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ЛК не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80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переданий</a:t>
          </a:r>
          <a:endParaRPr lang="ru-RU" sz="18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84522" y="3679341"/>
        <a:ext cx="3837812" cy="7066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E424BF-FFE0-4C4E-9197-7B8E5EA7B7AC}" type="slidenum">
              <a:rPr lang="ru-RU" sz="1200"/>
              <a:pPr eaLnBrk="1" hangingPunct="1"/>
              <a:t>4</a:t>
            </a:fld>
            <a:endParaRPr 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1CB338-AC64-474F-824E-C37072A56AD0}" type="slidenum">
              <a:rPr lang="ru-RU" sz="1200"/>
              <a:pPr eaLnBrk="1" hangingPunct="1"/>
              <a:t>11</a:t>
            </a:fld>
            <a:endParaRPr lang="ru-RU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543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2286000"/>
            <a:ext cx="75438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66CFE-EA72-48CC-952D-26EE1C34F2E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777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543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914400" y="2286000"/>
            <a:ext cx="75438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09DAC-CD95-4C1F-814B-43E3F1C1A60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45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  <p:sldLayoutId id="2147484180" r:id="rId12"/>
    <p:sldLayoutId id="2147484181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7736" y="747552"/>
            <a:ext cx="70962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1 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Кар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’</a:t>
            </a:r>
            <a:r>
              <a:rPr lang="uk-UA" sz="2800" b="1" dirty="0" err="1" smtClean="0">
                <a:solidFill>
                  <a:schemeClr val="tx2">
                    <a:lumMod val="50000"/>
                  </a:schemeClr>
                </a:solidFill>
              </a:rPr>
              <a:t>єра</a:t>
            </a:r>
            <a:r>
              <a:rPr lang="uk-UA" sz="2800" b="1" dirty="0" smtClean="0">
                <a:solidFill>
                  <a:schemeClr val="tx2">
                    <a:lumMod val="50000"/>
                  </a:schemeClr>
                </a:solidFill>
              </a:rPr>
              <a:t> як складова людського капіталу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5057" y="2508263"/>
            <a:ext cx="71989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План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иди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23728" y="355652"/>
            <a:ext cx="50850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90092614"/>
              </p:ext>
            </p:extLst>
          </p:nvPr>
        </p:nvGraphicFramePr>
        <p:xfrm>
          <a:off x="107504" y="1124744"/>
          <a:ext cx="871296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791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4"/>
          <p:cNvSpPr>
            <a:spLocks noGrp="1" noChangeArrowheads="1"/>
          </p:cNvSpPr>
          <p:nvPr>
            <p:ph type="title"/>
          </p:nvPr>
        </p:nvSpPr>
        <p:spPr>
          <a:xfrm>
            <a:off x="971600" y="116632"/>
            <a:ext cx="75438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капітала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0656087"/>
              </p:ext>
            </p:extLst>
          </p:nvPr>
        </p:nvGraphicFramePr>
        <p:xfrm>
          <a:off x="395536" y="1268760"/>
          <a:ext cx="83529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14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24366"/>
            <a:ext cx="7236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92922204"/>
              </p:ext>
            </p:extLst>
          </p:nvPr>
        </p:nvGraphicFramePr>
        <p:xfrm>
          <a:off x="485538" y="1196752"/>
          <a:ext cx="820891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657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7744" y="445344"/>
            <a:ext cx="51511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57792441"/>
              </p:ext>
            </p:extLst>
          </p:nvPr>
        </p:nvGraphicFramePr>
        <p:xfrm>
          <a:off x="683568" y="1700808"/>
          <a:ext cx="813690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8767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0673" y="356779"/>
            <a:ext cx="3039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капітал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24162994"/>
              </p:ext>
            </p:extLst>
          </p:nvPr>
        </p:nvGraphicFramePr>
        <p:xfrm>
          <a:off x="467544" y="879999"/>
          <a:ext cx="7992888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064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20143" y="287070"/>
            <a:ext cx="3039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86362110"/>
              </p:ext>
            </p:extLst>
          </p:nvPr>
        </p:nvGraphicFramePr>
        <p:xfrm>
          <a:off x="395536" y="830821"/>
          <a:ext cx="820891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24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5438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Взаємозв'язок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47969447"/>
              </p:ext>
            </p:extLst>
          </p:nvPr>
        </p:nvGraphicFramePr>
        <p:xfrm>
          <a:off x="323529" y="1628800"/>
          <a:ext cx="8352927" cy="4392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801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43808" y="434850"/>
            <a:ext cx="3192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69317624"/>
              </p:ext>
            </p:extLst>
          </p:nvPr>
        </p:nvGraphicFramePr>
        <p:xfrm>
          <a:off x="467544" y="1268760"/>
          <a:ext cx="842493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7301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404664"/>
            <a:ext cx="4709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97171466"/>
              </p:ext>
            </p:extLst>
          </p:nvPr>
        </p:nvGraphicFramePr>
        <p:xfrm>
          <a:off x="323528" y="1052736"/>
          <a:ext cx="85689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06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404664"/>
            <a:ext cx="4709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557076862"/>
              </p:ext>
            </p:extLst>
          </p:nvPr>
        </p:nvGraphicFramePr>
        <p:xfrm>
          <a:off x="323528" y="1052736"/>
          <a:ext cx="85689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539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72150529"/>
              </p:ext>
            </p:extLst>
          </p:nvPr>
        </p:nvGraphicFramePr>
        <p:xfrm>
          <a:off x="251520" y="1196752"/>
          <a:ext cx="878497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267744" y="404664"/>
            <a:ext cx="48445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фізичний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капітали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43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51629" y="404664"/>
            <a:ext cx="43252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76625082"/>
              </p:ext>
            </p:extLst>
          </p:nvPr>
        </p:nvGraphicFramePr>
        <p:xfrm>
          <a:off x="107504" y="1196752"/>
          <a:ext cx="9036496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2371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1969</TotalTime>
  <Words>547</Words>
  <Application>Microsoft Office PowerPoint</Application>
  <PresentationFormat>Экран (4:3)</PresentationFormat>
  <Paragraphs>117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NewsPrint</vt:lpstr>
      <vt:lpstr>Презентация PowerPoint</vt:lpstr>
      <vt:lpstr>Презентация PowerPoint</vt:lpstr>
      <vt:lpstr>Презентация PowerPoint</vt:lpstr>
      <vt:lpstr>Взаємозв'язок людського потенціалу і людського капіталу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Види людського капітала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186</cp:revision>
  <dcterms:created xsi:type="dcterms:W3CDTF">2016-09-01T03:59:23Z</dcterms:created>
  <dcterms:modified xsi:type="dcterms:W3CDTF">2022-09-01T09:43:23Z</dcterms:modified>
</cp:coreProperties>
</file>