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A532-BAAA-46DB-8407-6B214E4296D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C0CE-BC5D-43A5-98BA-87445F04E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4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C0CE-BC5D-43A5-98BA-87445F04ED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7772400" cy="154203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Система контролю за станом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навколишнього середовища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400372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(097)8814692</a:t>
            </a:r>
          </a:p>
          <a:p>
            <a:r>
              <a:rPr lang="uk-UA" sz="1800" dirty="0" smtClean="0"/>
              <a:t>                  </a:t>
            </a:r>
            <a:r>
              <a:rPr lang="en-US" sz="1800" dirty="0" smtClean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3136398"/>
            <a:ext cx="3379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Ідентифікатор конференці</a:t>
            </a:r>
            <a:r>
              <a:rPr lang="uk-UA" sz="1400" dirty="0"/>
              <a:t>ї</a:t>
            </a:r>
            <a:r>
              <a:rPr lang="uk-UA" sz="1400" dirty="0" smtClean="0"/>
              <a:t>: </a:t>
            </a:r>
            <a:r>
              <a:rPr lang="ru-RU" sz="1400" dirty="0"/>
              <a:t>460 335 5428</a:t>
            </a:r>
            <a:endParaRPr lang="uk-UA" sz="1400" dirty="0" smtClean="0"/>
          </a:p>
          <a:p>
            <a:r>
              <a:rPr lang="uk-UA" sz="1400" dirty="0" smtClean="0"/>
              <a:t>Код доступу:659343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є система контролю </a:t>
            </a:r>
            <a:r>
              <a:rPr lang="ru-RU" dirty="0" err="1"/>
              <a:t>його</a:t>
            </a:r>
            <a:r>
              <a:rPr lang="ru-RU" dirty="0"/>
              <a:t> стану,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  <a:r>
              <a:rPr lang="ru-RU" dirty="0" err="1"/>
              <a:t>спостереження</a:t>
            </a:r>
            <a:r>
              <a:rPr lang="ru-RU" dirty="0"/>
              <a:t> стану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прогноз </a:t>
            </a:r>
            <a:r>
              <a:rPr lang="ru-RU" dirty="0" err="1"/>
              <a:t>змін</a:t>
            </a:r>
            <a:r>
              <a:rPr lang="ru-RU" dirty="0"/>
              <a:t>; </a:t>
            </a:r>
            <a:r>
              <a:rPr lang="ru-RU" dirty="0" err="1"/>
              <a:t>виявлення</a:t>
            </a:r>
            <a:r>
              <a:rPr lang="ru-RU" dirty="0"/>
              <a:t> та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;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підвищеного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Дисципліна</a:t>
            </a:r>
            <a:r>
              <a:rPr lang="ru-RU" dirty="0" smtClean="0"/>
              <a:t> «</a:t>
            </a:r>
            <a:r>
              <a:rPr lang="uk-UA" i="1" dirty="0" smtClean="0"/>
              <a:t>Система контролю за станом навколишнього середовища»  </a:t>
            </a:r>
            <a:r>
              <a:rPr lang="uk-UA" i="1" dirty="0" smtClean="0"/>
              <a:t>є  </a:t>
            </a:r>
            <a:r>
              <a:rPr lang="uk-UA" i="1" dirty="0"/>
              <a:t>актуальною для майбутніх </a:t>
            </a:r>
            <a:r>
              <a:rPr lang="uk-UA" i="1" dirty="0" smtClean="0"/>
              <a:t>фахівців-екологів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ЧОМУ НЕОБХІДНО ВИВЧАТИ ДИСЦИПЛІНУ </a:t>
            </a:r>
            <a:r>
              <a:rPr lang="uk-UA" sz="3200" dirty="0" smtClean="0">
                <a:solidFill>
                  <a:schemeClr val="tx1"/>
                </a:solidFill>
              </a:rPr>
              <a:t>«</a:t>
            </a:r>
            <a:r>
              <a:rPr lang="uk-UA" sz="2800" b="1" dirty="0" smtClean="0">
                <a:solidFill>
                  <a:schemeClr val="tx1"/>
                </a:solidFill>
              </a:rPr>
              <a:t>Система контролю за станом навколишнього середовища</a:t>
            </a:r>
            <a:r>
              <a:rPr lang="uk-UA" sz="3200" dirty="0" smtClean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12" y="5354388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798" y="2412131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2599" y="34290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завдання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3" y="4071070"/>
            <a:ext cx="8280920" cy="2010536"/>
          </a:xfrm>
        </p:spPr>
        <p:txBody>
          <a:bodyPr>
            <a:normAutofit/>
          </a:bodyPr>
          <a:lstStyle/>
          <a:p>
            <a:r>
              <a:rPr lang="uk-UA" sz="1900" dirty="0"/>
              <a:t>оволодіння знаннями з принципів своєчасності і систематичності спостережень за станом навколишнього середовища в промислових регіонах, комплексності оброблення та використання екологічної інформації, яка дозволить спрогнозувати стан довкілля на перспективу та рекомендувати заходи щодо поліпшення стану довкілля </a:t>
            </a:r>
            <a:endParaRPr lang="ru-RU" sz="19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3568" y="67787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мета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743099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900" dirty="0">
                <a:solidFill>
                  <a:schemeClr val="tx2"/>
                </a:solidFill>
              </a:rPr>
              <a:t>є формування у майбутніх фахівців теоретичних знань, умінь та практичних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навичок </a:t>
            </a:r>
            <a:r>
              <a:rPr lang="uk-UA" sz="1900" dirty="0">
                <a:solidFill>
                  <a:schemeClr val="tx2"/>
                </a:solidFill>
              </a:rPr>
              <a:t>у галузі одержання поточної інформації стану основних компонентів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довкілля</a:t>
            </a:r>
            <a:r>
              <a:rPr lang="uk-UA" sz="1900" dirty="0">
                <a:solidFill>
                  <a:schemeClr val="tx2"/>
                </a:solidFill>
              </a:rPr>
              <a:t>, оцінки рівнів антропогенних навантажень на компоненти довкілля,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прогнозування </a:t>
            </a:r>
            <a:r>
              <a:rPr lang="uk-UA" sz="1900" dirty="0">
                <a:solidFill>
                  <a:schemeClr val="tx2"/>
                </a:solidFill>
              </a:rPr>
              <a:t>зміну стану довкілля, ведення кадастрів природних ресурсів,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обліку </a:t>
            </a:r>
            <a:r>
              <a:rPr lang="uk-UA" sz="1900" dirty="0">
                <a:solidFill>
                  <a:schemeClr val="tx2"/>
                </a:solidFill>
              </a:rPr>
              <a:t>об’єктів, які негативно впливають на навколишнє природнє середовище,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прогнозування </a:t>
            </a:r>
            <a:r>
              <a:rPr lang="uk-UA" sz="1900" dirty="0">
                <a:solidFill>
                  <a:schemeClr val="tx2"/>
                </a:solidFill>
              </a:rPr>
              <a:t>стану довкілля на перспективу, розроблення рекомендації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щодо </a:t>
            </a:r>
            <a:r>
              <a:rPr lang="uk-UA" sz="1900" dirty="0">
                <a:solidFill>
                  <a:schemeClr val="tx2"/>
                </a:solidFill>
              </a:rPr>
              <a:t>поліпшення стану навколишнього природного середовища.</a:t>
            </a:r>
            <a:endParaRPr lang="ru-RU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493456" cy="7589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Основні питання, які розглядаються під час вивчення дисципліни: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37275"/>
            <a:ext cx="1520725" cy="15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9570" y="1988840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води,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води й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Поводження з відходами;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комплексного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315</Words>
  <Application>Microsoft Office PowerPoint</Application>
  <PresentationFormat>Экран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Система контролю за станом навколишнього середовища</vt:lpstr>
      <vt:lpstr>Презентация PowerPoint</vt:lpstr>
      <vt:lpstr>ЧОМУ НЕОБХІДНО ВИВЧАТИ ДИСЦИПЛІНУ «Система контролю за станом навколишнього середовища»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17</cp:revision>
  <dcterms:created xsi:type="dcterms:W3CDTF">2020-09-02T17:48:05Z</dcterms:created>
  <dcterms:modified xsi:type="dcterms:W3CDTF">2021-02-13T07:24:48Z</dcterms:modified>
</cp:coreProperties>
</file>