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notesMasterIdLst>
    <p:notesMasterId r:id="rId8"/>
  </p:notesMasterIdLst>
  <p:sldIdLst>
    <p:sldId id="256" r:id="rId3"/>
    <p:sldId id="264" r:id="rId4"/>
    <p:sldId id="263" r:id="rId5"/>
    <p:sldId id="257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930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91A532-BAAA-46DB-8407-6B214E4296D1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59C0CE-BC5D-43A5-98BA-87445F04ED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1940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9C0CE-BC5D-43A5-98BA-87445F04ED3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62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0631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0885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3843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7029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6782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9920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3314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839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8036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6797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620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812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3645024"/>
            <a:ext cx="7772400" cy="1542033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Система контролю за станом</a:t>
            </a:r>
            <a:br>
              <a:rPr lang="uk-UA" b="1" dirty="0" smtClean="0">
                <a:solidFill>
                  <a:schemeClr val="tx1"/>
                </a:solidFill>
              </a:rPr>
            </a:br>
            <a:r>
              <a:rPr lang="uk-UA" b="1" dirty="0" smtClean="0">
                <a:solidFill>
                  <a:schemeClr val="tx1"/>
                </a:solidFill>
              </a:rPr>
              <a:t>навколишнього середовища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692696"/>
            <a:ext cx="4003723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508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7704" y="1556792"/>
            <a:ext cx="5328592" cy="4824536"/>
          </a:xfrm>
        </p:spPr>
        <p:txBody>
          <a:bodyPr>
            <a:normAutofit lnSpcReduction="10000"/>
          </a:bodyPr>
          <a:lstStyle/>
          <a:p>
            <a:pPr algn="ctr"/>
            <a:r>
              <a:rPr lang="uk-UA" sz="1800" dirty="0"/>
              <a:t>Кандидат технічних наук, доцент кафедри </a:t>
            </a:r>
            <a:r>
              <a:rPr lang="uk-UA" sz="1800" dirty="0" smtClean="0"/>
              <a:t>металургійних технологій, екології та техногенної безпеки</a:t>
            </a:r>
            <a:endParaRPr lang="uk-UA" sz="1800" dirty="0"/>
          </a:p>
          <a:p>
            <a:pPr algn="ctr"/>
            <a:r>
              <a:rPr lang="uk-UA" sz="1800" dirty="0" smtClean="0"/>
              <a:t>Кожемякін Геннадій </a:t>
            </a:r>
            <a:r>
              <a:rPr lang="uk-UA" sz="1800" dirty="0"/>
              <a:t>Б</a:t>
            </a:r>
            <a:r>
              <a:rPr lang="uk-UA" sz="1800" dirty="0" smtClean="0"/>
              <a:t>орисович</a:t>
            </a:r>
            <a:endParaRPr lang="en-US" sz="1800" dirty="0"/>
          </a:p>
          <a:p>
            <a:pPr algn="ctr"/>
            <a:endParaRPr lang="en-US" sz="1800" dirty="0"/>
          </a:p>
          <a:p>
            <a:pPr algn="ctr"/>
            <a:endParaRPr lang="en-US" sz="1800" dirty="0"/>
          </a:p>
          <a:p>
            <a:pPr algn="ctr"/>
            <a:endParaRPr lang="en-US" sz="1800" dirty="0"/>
          </a:p>
          <a:p>
            <a:pPr algn="ctr"/>
            <a:endParaRPr lang="en-US" sz="1800" dirty="0"/>
          </a:p>
          <a:p>
            <a:pPr algn="ctr"/>
            <a:endParaRPr lang="en-US" sz="1800" dirty="0"/>
          </a:p>
          <a:p>
            <a:pPr algn="ctr"/>
            <a:endParaRPr lang="en-US" sz="1800" dirty="0"/>
          </a:p>
          <a:p>
            <a:pPr algn="ctr"/>
            <a:endParaRPr lang="uk-UA" sz="1800" dirty="0"/>
          </a:p>
          <a:p>
            <a:pPr algn="ctr"/>
            <a:endParaRPr lang="uk-UA" sz="1800" dirty="0"/>
          </a:p>
          <a:p>
            <a:pPr algn="ctr"/>
            <a:endParaRPr lang="uk-UA" sz="1800" dirty="0"/>
          </a:p>
          <a:p>
            <a:pPr marL="0" indent="0" algn="ctr">
              <a:buNone/>
            </a:pPr>
            <a:r>
              <a:rPr lang="uk-UA" sz="1800" dirty="0" smtClean="0"/>
              <a:t>(050) 910 50 40</a:t>
            </a:r>
            <a:endParaRPr lang="uk-UA" sz="1800" dirty="0"/>
          </a:p>
          <a:p>
            <a:pPr marL="0" indent="0" algn="ctr">
              <a:buNone/>
            </a:pPr>
            <a:r>
              <a:rPr lang="en-US" sz="1800" dirty="0" smtClean="0"/>
              <a:t>kgb04@ukr.net</a:t>
            </a:r>
            <a:endParaRPr lang="ru-RU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3049193" y="770801"/>
            <a:ext cx="25893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ВИКЛАДАЧ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3926" y="2924944"/>
            <a:ext cx="2034630" cy="2543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771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916832"/>
            <a:ext cx="7408333" cy="3450696"/>
          </a:xfrm>
        </p:spPr>
        <p:txBody>
          <a:bodyPr>
            <a:normAutofit/>
          </a:bodyPr>
          <a:lstStyle/>
          <a:p>
            <a:pPr algn="just"/>
            <a:r>
              <a:rPr lang="ru-RU" dirty="0" err="1"/>
              <a:t>Важливою</a:t>
            </a:r>
            <a:r>
              <a:rPr lang="ru-RU" dirty="0"/>
              <a:t> </a:t>
            </a:r>
            <a:r>
              <a:rPr lang="ru-RU" dirty="0" err="1"/>
              <a:t>ланкою</a:t>
            </a:r>
            <a:r>
              <a:rPr lang="ru-RU" dirty="0"/>
              <a:t> у </a:t>
            </a:r>
            <a:r>
              <a:rPr lang="ru-RU" dirty="0" err="1"/>
              <a:t>забезпеченні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навколишнього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є система контролю </a:t>
            </a:r>
            <a:r>
              <a:rPr lang="ru-RU" dirty="0" err="1"/>
              <a:t>його</a:t>
            </a:r>
            <a:r>
              <a:rPr lang="ru-RU" dirty="0"/>
              <a:t> стану,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: </a:t>
            </a:r>
            <a:r>
              <a:rPr lang="ru-RU" dirty="0" err="1"/>
              <a:t>спостереження</a:t>
            </a:r>
            <a:r>
              <a:rPr lang="ru-RU" dirty="0"/>
              <a:t> стану </a:t>
            </a:r>
            <a:r>
              <a:rPr lang="ru-RU" dirty="0" err="1"/>
              <a:t>навколишнього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та прогноз </a:t>
            </a:r>
            <a:r>
              <a:rPr lang="ru-RU" dirty="0" err="1"/>
              <a:t>змін</a:t>
            </a:r>
            <a:r>
              <a:rPr lang="ru-RU" dirty="0"/>
              <a:t>; </a:t>
            </a:r>
            <a:r>
              <a:rPr lang="ru-RU" dirty="0" err="1"/>
              <a:t>виявлення</a:t>
            </a:r>
            <a:r>
              <a:rPr lang="ru-RU" dirty="0"/>
              <a:t> та </a:t>
            </a:r>
            <a:r>
              <a:rPr lang="ru-RU" dirty="0" err="1"/>
              <a:t>оцінювання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забруднення</a:t>
            </a:r>
            <a:r>
              <a:rPr lang="ru-RU" dirty="0"/>
              <a:t>; </a:t>
            </a:r>
            <a:r>
              <a:rPr lang="ru-RU" dirty="0" err="1"/>
              <a:t>попередження</a:t>
            </a:r>
            <a:r>
              <a:rPr lang="ru-RU" dirty="0"/>
              <a:t> </a:t>
            </a:r>
            <a:r>
              <a:rPr lang="ru-RU" dirty="0" err="1"/>
              <a:t>появи</a:t>
            </a:r>
            <a:r>
              <a:rPr lang="ru-RU" dirty="0"/>
              <a:t> </a:t>
            </a:r>
            <a:r>
              <a:rPr lang="ru-RU" dirty="0" err="1"/>
              <a:t>підвищеного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забруднень</a:t>
            </a:r>
            <a:r>
              <a:rPr lang="ru-RU" dirty="0"/>
              <a:t>.</a:t>
            </a:r>
            <a:r>
              <a:rPr lang="ru-RU" dirty="0" smtClean="0"/>
              <a:t> </a:t>
            </a:r>
            <a:r>
              <a:rPr lang="ru-RU" dirty="0" err="1" smtClean="0"/>
              <a:t>Дисципліна</a:t>
            </a:r>
            <a:r>
              <a:rPr lang="ru-RU" dirty="0" smtClean="0"/>
              <a:t> «</a:t>
            </a:r>
            <a:r>
              <a:rPr lang="uk-UA" i="1" dirty="0" smtClean="0"/>
              <a:t>Система контролю за станом навколишнього середовища»  є  </a:t>
            </a:r>
            <a:r>
              <a:rPr lang="uk-UA" i="1" dirty="0"/>
              <a:t>актуальною для майбутніх </a:t>
            </a:r>
            <a:r>
              <a:rPr lang="uk-UA" i="1" dirty="0" smtClean="0"/>
              <a:t>фахівців-екологів</a:t>
            </a:r>
            <a:r>
              <a:rPr lang="uk-UA" i="1" dirty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200" dirty="0" smtClean="0">
                <a:solidFill>
                  <a:schemeClr val="tx1"/>
                </a:solidFill>
              </a:rPr>
              <a:t>ЧОМУ НЕОБХІДНО ВИВЧАТИ ДИСЦИПЛІНУ «</a:t>
            </a:r>
            <a:r>
              <a:rPr lang="uk-UA" sz="2800" b="1" dirty="0" smtClean="0">
                <a:solidFill>
                  <a:schemeClr val="tx1"/>
                </a:solidFill>
              </a:rPr>
              <a:t>Система контролю за станом навколишнього середовища</a:t>
            </a:r>
            <a:r>
              <a:rPr lang="uk-UA" sz="3200" dirty="0" smtClean="0">
                <a:solidFill>
                  <a:schemeClr val="tx1"/>
                </a:solidFill>
              </a:rPr>
              <a:t>»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3112" y="5354388"/>
            <a:ext cx="1503611" cy="1503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025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798" y="2412131"/>
            <a:ext cx="8229600" cy="1252728"/>
          </a:xfrm>
        </p:spPr>
        <p:txBody>
          <a:bodyPr/>
          <a:lstStyle/>
          <a:p>
            <a:pPr algn="ctr"/>
            <a:r>
              <a:rPr lang="uk-UA" dirty="0" smtClean="0"/>
              <a:t>МЕТА ДИСЦИПЛІНИ: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62599" y="342900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dirty="0" smtClean="0"/>
              <a:t>завдання </a:t>
            </a:r>
            <a:r>
              <a:rPr lang="uk-UA" dirty="0"/>
              <a:t>вивчення </a:t>
            </a:r>
            <a:r>
              <a:rPr lang="uk-UA" dirty="0" smtClean="0"/>
              <a:t>дисципліни: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879" y="5282381"/>
            <a:ext cx="1575619" cy="1575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39553" y="4071070"/>
            <a:ext cx="8280920" cy="2010536"/>
          </a:xfrm>
        </p:spPr>
        <p:txBody>
          <a:bodyPr>
            <a:normAutofit/>
          </a:bodyPr>
          <a:lstStyle/>
          <a:p>
            <a:r>
              <a:rPr lang="uk-UA" sz="1900" dirty="0"/>
              <a:t>оволодіння знаннями з принципів своєчасності і систематичності спостережень за станом навколишнього середовища в промислових регіонах, комплексності оброблення та використання екологічної інформації, яка дозволить спрогнозувати стан довкілля на перспективу та рекомендувати заходи щодо поліпшення стану довкілля </a:t>
            </a:r>
            <a:endParaRPr lang="ru-RU" sz="1900" dirty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683568" y="677872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dirty="0" smtClean="0"/>
              <a:t>мета </a:t>
            </a:r>
            <a:r>
              <a:rPr lang="uk-UA" dirty="0"/>
              <a:t>вивчення </a:t>
            </a:r>
            <a:r>
              <a:rPr lang="uk-UA" dirty="0" smtClean="0"/>
              <a:t>дисципліни: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1196752"/>
            <a:ext cx="8743099" cy="21390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900" dirty="0">
                <a:solidFill>
                  <a:schemeClr val="tx2"/>
                </a:solidFill>
              </a:rPr>
              <a:t>є формування у майбутніх фахівців теоретичних знань, умінь та практичних </a:t>
            </a:r>
            <a:endParaRPr lang="uk-UA" sz="1900" dirty="0" smtClean="0">
              <a:solidFill>
                <a:schemeClr val="tx2"/>
              </a:solidFill>
            </a:endParaRPr>
          </a:p>
          <a:p>
            <a:r>
              <a:rPr lang="uk-UA" sz="1900" dirty="0" smtClean="0">
                <a:solidFill>
                  <a:schemeClr val="tx2"/>
                </a:solidFill>
              </a:rPr>
              <a:t>навичок </a:t>
            </a:r>
            <a:r>
              <a:rPr lang="uk-UA" sz="1900" dirty="0">
                <a:solidFill>
                  <a:schemeClr val="tx2"/>
                </a:solidFill>
              </a:rPr>
              <a:t>у галузі одержання поточної інформації стану основних компонентів </a:t>
            </a:r>
            <a:endParaRPr lang="uk-UA" sz="1900" dirty="0" smtClean="0">
              <a:solidFill>
                <a:schemeClr val="tx2"/>
              </a:solidFill>
            </a:endParaRPr>
          </a:p>
          <a:p>
            <a:r>
              <a:rPr lang="uk-UA" sz="1900" dirty="0" smtClean="0">
                <a:solidFill>
                  <a:schemeClr val="tx2"/>
                </a:solidFill>
              </a:rPr>
              <a:t>довкілля</a:t>
            </a:r>
            <a:r>
              <a:rPr lang="uk-UA" sz="1900" dirty="0">
                <a:solidFill>
                  <a:schemeClr val="tx2"/>
                </a:solidFill>
              </a:rPr>
              <a:t>, оцінки рівнів антропогенних навантажень на компоненти довкілля, </a:t>
            </a:r>
            <a:endParaRPr lang="uk-UA" sz="1900" dirty="0" smtClean="0">
              <a:solidFill>
                <a:schemeClr val="tx2"/>
              </a:solidFill>
            </a:endParaRPr>
          </a:p>
          <a:p>
            <a:r>
              <a:rPr lang="uk-UA" sz="1900" dirty="0" smtClean="0">
                <a:solidFill>
                  <a:schemeClr val="tx2"/>
                </a:solidFill>
              </a:rPr>
              <a:t>прогнозування </a:t>
            </a:r>
            <a:r>
              <a:rPr lang="uk-UA" sz="1900" dirty="0">
                <a:solidFill>
                  <a:schemeClr val="tx2"/>
                </a:solidFill>
              </a:rPr>
              <a:t>зміну стану довкілля, ведення кадастрів природних ресурсів, </a:t>
            </a:r>
            <a:endParaRPr lang="uk-UA" sz="1900" dirty="0" smtClean="0">
              <a:solidFill>
                <a:schemeClr val="tx2"/>
              </a:solidFill>
            </a:endParaRPr>
          </a:p>
          <a:p>
            <a:r>
              <a:rPr lang="uk-UA" sz="1900" dirty="0" smtClean="0">
                <a:solidFill>
                  <a:schemeClr val="tx2"/>
                </a:solidFill>
              </a:rPr>
              <a:t>обліку </a:t>
            </a:r>
            <a:r>
              <a:rPr lang="uk-UA" sz="1900" dirty="0">
                <a:solidFill>
                  <a:schemeClr val="tx2"/>
                </a:solidFill>
              </a:rPr>
              <a:t>об’єктів, які негативно впливають на навколишнє природнє середовище, </a:t>
            </a:r>
            <a:endParaRPr lang="uk-UA" sz="1900" dirty="0" smtClean="0">
              <a:solidFill>
                <a:schemeClr val="tx2"/>
              </a:solidFill>
            </a:endParaRPr>
          </a:p>
          <a:p>
            <a:r>
              <a:rPr lang="uk-UA" sz="1900" dirty="0" smtClean="0">
                <a:solidFill>
                  <a:schemeClr val="tx2"/>
                </a:solidFill>
              </a:rPr>
              <a:t>прогнозування </a:t>
            </a:r>
            <a:r>
              <a:rPr lang="uk-UA" sz="1900" dirty="0">
                <a:solidFill>
                  <a:schemeClr val="tx2"/>
                </a:solidFill>
              </a:rPr>
              <a:t>стану довкілля на перспективу, розроблення рекомендації </a:t>
            </a:r>
            <a:endParaRPr lang="uk-UA" sz="1900" dirty="0" smtClean="0">
              <a:solidFill>
                <a:schemeClr val="tx2"/>
              </a:solidFill>
            </a:endParaRPr>
          </a:p>
          <a:p>
            <a:r>
              <a:rPr lang="uk-UA" sz="1900" dirty="0" smtClean="0">
                <a:solidFill>
                  <a:schemeClr val="tx2"/>
                </a:solidFill>
              </a:rPr>
              <a:t>щодо </a:t>
            </a:r>
            <a:r>
              <a:rPr lang="uk-UA" sz="1900" dirty="0">
                <a:solidFill>
                  <a:schemeClr val="tx2"/>
                </a:solidFill>
              </a:rPr>
              <a:t>поліпшення стану навколишнього природного середовища.</a:t>
            </a:r>
            <a:endParaRPr lang="ru-RU" sz="19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36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493456" cy="758984"/>
          </a:xfrm>
        </p:spPr>
        <p:txBody>
          <a:bodyPr>
            <a:noAutofit/>
          </a:bodyPr>
          <a:lstStyle/>
          <a:p>
            <a:pPr algn="ctr"/>
            <a:r>
              <a:rPr lang="uk-UA" sz="2400" dirty="0" smtClean="0">
                <a:solidFill>
                  <a:schemeClr val="tx1"/>
                </a:solidFill>
              </a:rPr>
              <a:t>Основні питання, які розглядаються під час вивчення дисципліни:</a:t>
            </a: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337275"/>
            <a:ext cx="1520725" cy="15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29570" y="1988840"/>
            <a:ext cx="748883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системного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навколишнього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екологічних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 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екологічної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endParaRPr lang="ru-RU" sz="16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Взаємний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зв'язок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забруднення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води,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ґрунтів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нормування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води й 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ґрунтів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комплексних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і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атмосферного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водних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ґрунтів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забруднення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хімічними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речовинами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uk-UA" sz="16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Поводження з відходами;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Методологічний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комплексного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техногенних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довкілля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94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161</TotalTime>
  <Words>311</Words>
  <Application>Microsoft Office PowerPoint</Application>
  <PresentationFormat>Экран (4:3)</PresentationFormat>
  <Paragraphs>40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13" baseType="lpstr">
      <vt:lpstr>Arial</vt:lpstr>
      <vt:lpstr>Calibri</vt:lpstr>
      <vt:lpstr>Candara</vt:lpstr>
      <vt:lpstr>MS Mincho</vt:lpstr>
      <vt:lpstr>Symbol</vt:lpstr>
      <vt:lpstr>Times New Roman</vt:lpstr>
      <vt:lpstr>Волна</vt:lpstr>
      <vt:lpstr>1_Волна</vt:lpstr>
      <vt:lpstr>Система контролю за станом навколишнього середовища</vt:lpstr>
      <vt:lpstr>Презентация PowerPoint</vt:lpstr>
      <vt:lpstr>ЧОМУ НЕОБХІДНО ВИВЧАТИ ДИСЦИПЛІНУ «Система контролю за станом навколишнього середовища»</vt:lpstr>
      <vt:lpstr>МЕТА ДИСЦИПЛІНИ:</vt:lpstr>
      <vt:lpstr>Основні питання, які розглядаються під час вивчення дисципліни: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робочих місць</dc:title>
  <dc:creator>user</dc:creator>
  <cp:lastModifiedBy>Admin</cp:lastModifiedBy>
  <cp:revision>18</cp:revision>
  <dcterms:created xsi:type="dcterms:W3CDTF">2020-09-02T17:48:05Z</dcterms:created>
  <dcterms:modified xsi:type="dcterms:W3CDTF">2025-11-13T17:59:33Z</dcterms:modified>
</cp:coreProperties>
</file>