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41892-7604-4800-948A-D7FAA6A39201}" type="datetimeFigureOut">
              <a:rPr lang="ru-RU" smtClean="0"/>
              <a:t>01.09.2019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B230-A06D-4D71-B610-009490FC1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203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41892-7604-4800-948A-D7FAA6A39201}" type="datetimeFigureOut">
              <a:rPr lang="ru-RU" smtClean="0"/>
              <a:t>01.09.2019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B230-A06D-4D71-B610-009490FC1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33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41892-7604-4800-948A-D7FAA6A39201}" type="datetimeFigureOut">
              <a:rPr lang="ru-RU" smtClean="0"/>
              <a:t>01.09.2019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B230-A06D-4D71-B610-009490FC1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29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41892-7604-4800-948A-D7FAA6A39201}" type="datetimeFigureOut">
              <a:rPr lang="ru-RU" smtClean="0"/>
              <a:t>01.09.2019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B230-A06D-4D71-B610-009490FC1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874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41892-7604-4800-948A-D7FAA6A39201}" type="datetimeFigureOut">
              <a:rPr lang="ru-RU" smtClean="0"/>
              <a:t>01.09.2019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B230-A06D-4D71-B610-009490FC1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97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41892-7604-4800-948A-D7FAA6A39201}" type="datetimeFigureOut">
              <a:rPr lang="ru-RU" smtClean="0"/>
              <a:t>01.09.2019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B230-A06D-4D71-B610-009490FC1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598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41892-7604-4800-948A-D7FAA6A39201}" type="datetimeFigureOut">
              <a:rPr lang="ru-RU" smtClean="0"/>
              <a:t>01.09.2019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B230-A06D-4D71-B610-009490FC1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744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41892-7604-4800-948A-D7FAA6A39201}" type="datetimeFigureOut">
              <a:rPr lang="ru-RU" smtClean="0"/>
              <a:t>01.09.2019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B230-A06D-4D71-B610-009490FC1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018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41892-7604-4800-948A-D7FAA6A39201}" type="datetimeFigureOut">
              <a:rPr lang="ru-RU" smtClean="0"/>
              <a:t>01.09.2019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B230-A06D-4D71-B610-009490FC1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620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41892-7604-4800-948A-D7FAA6A39201}" type="datetimeFigureOut">
              <a:rPr lang="ru-RU" smtClean="0"/>
              <a:t>01.09.2019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B230-A06D-4D71-B610-009490FC1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46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41892-7604-4800-948A-D7FAA6A39201}" type="datetimeFigureOut">
              <a:rPr lang="ru-RU" smtClean="0"/>
              <a:t>01.09.2019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B230-A06D-4D71-B610-009490FC1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031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41892-7604-4800-948A-D7FAA6A39201}" type="datetimeFigureOut">
              <a:rPr lang="ru-RU" smtClean="0"/>
              <a:t>01.09.2019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2B230-A06D-4D71-B610-009490FC1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608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8091" y="56486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Особливості виникнення та  розвитку соціальних комунікацій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69662"/>
            <a:ext cx="6705962" cy="288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081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Персоналізм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340768"/>
            <a:ext cx="3156743" cy="495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355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Екзистенціоналізм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658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Технологічний </a:t>
            </a:r>
            <a:r>
              <a:rPr lang="uk-UA" dirty="0" err="1" smtClean="0"/>
              <a:t>детерінізм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7521987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497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Ірраціоналістичний</a:t>
            </a:r>
            <a:r>
              <a:rPr lang="uk-UA" dirty="0" smtClean="0"/>
              <a:t> підхід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Концепція взаєморозуміння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00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 </a:t>
            </a:r>
            <a:r>
              <a:rPr lang="en-US" dirty="0" err="1" smtClean="0"/>
              <a:t>Mirifica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56792"/>
            <a:ext cx="3022252" cy="46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31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комунікації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dirty="0" smtClean="0"/>
              <a:t>Соціальна комунікація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05062"/>
            <a:ext cx="3850729" cy="353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702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Технічна комунікація</a:t>
            </a:r>
            <a:endParaRPr lang="ru-RU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5337943" cy="399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549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Зоологічна комунікація</a:t>
            </a:r>
            <a:endParaRPr lang="ru-RU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4773686" cy="444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176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Біологічна комунікація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418063" cy="480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220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Космічна комунікація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7880955" cy="442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715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Загальнотеоретичні положення соціальної комунікації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077" y="1600200"/>
            <a:ext cx="603984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732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Символічний </a:t>
            </a:r>
            <a:r>
              <a:rPr lang="uk-UA" dirty="0" err="1" smtClean="0"/>
              <a:t>інтеракціонізм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24900"/>
            <a:ext cx="6840759" cy="513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0297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34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Особливості виникнення та  розвитку соціальних комунікацій</vt:lpstr>
      <vt:lpstr>Inter Mirifica</vt:lpstr>
      <vt:lpstr>Види комунікації</vt:lpstr>
      <vt:lpstr>Технічна комунікація</vt:lpstr>
      <vt:lpstr>Зоологічна комунікація</vt:lpstr>
      <vt:lpstr>Біологічна комунікація</vt:lpstr>
      <vt:lpstr>Космічна комунікація</vt:lpstr>
      <vt:lpstr>Загальнотеоретичні положення соціальної комунікації</vt:lpstr>
      <vt:lpstr>Символічний інтеракціонізм</vt:lpstr>
      <vt:lpstr>Персоналізм</vt:lpstr>
      <vt:lpstr>Екзистенціоналізм</vt:lpstr>
      <vt:lpstr>Технологічний детерінізм</vt:lpstr>
      <vt:lpstr>Ірраціоналістичний підхід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виникнення та  розвитку соціальних комунікацій</dc:title>
  <dc:creator>Людмила</dc:creator>
  <cp:lastModifiedBy>Людмила</cp:lastModifiedBy>
  <cp:revision>7</cp:revision>
  <dcterms:created xsi:type="dcterms:W3CDTF">2019-09-01T18:47:09Z</dcterms:created>
  <dcterms:modified xsi:type="dcterms:W3CDTF">2019-09-01T20:04:31Z</dcterms:modified>
</cp:coreProperties>
</file>