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4" r:id="rId6"/>
    <p:sldId id="263" r:id="rId7"/>
    <p:sldId id="262" r:id="rId8"/>
    <p:sldId id="267" r:id="rId9"/>
    <p:sldId id="270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E395"/>
    <a:srgbClr val="F2E17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>
        <p:scale>
          <a:sx n="64" d="100"/>
          <a:sy n="64" d="100"/>
        </p:scale>
        <p:origin x="-1344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27EB-5EDD-4EE1-BEB2-8525523BD30A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C88-2784-48E7-A728-64DC639CE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942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27EB-5EDD-4EE1-BEB2-8525523BD30A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C88-2784-48E7-A728-64DC639CE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106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27EB-5EDD-4EE1-BEB2-8525523BD30A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C88-2784-48E7-A728-64DC639CE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447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27EB-5EDD-4EE1-BEB2-8525523BD30A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C88-2784-48E7-A728-64DC639CE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290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27EB-5EDD-4EE1-BEB2-8525523BD30A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C88-2784-48E7-A728-64DC639CE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275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27EB-5EDD-4EE1-BEB2-8525523BD30A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C88-2784-48E7-A728-64DC639CE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565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27EB-5EDD-4EE1-BEB2-8525523BD30A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C88-2784-48E7-A728-64DC639CE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684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27EB-5EDD-4EE1-BEB2-8525523BD30A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C88-2784-48E7-A728-64DC639CE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1770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27EB-5EDD-4EE1-BEB2-8525523BD30A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C88-2784-48E7-A728-64DC639CE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028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27EB-5EDD-4EE1-BEB2-8525523BD30A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C88-2784-48E7-A728-64DC639CE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366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127EB-5EDD-4EE1-BEB2-8525523BD30A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21C88-2784-48E7-A728-64DC639CE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15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127EB-5EDD-4EE1-BEB2-8525523BD30A}" type="datetimeFigureOut">
              <a:rPr lang="ru-RU" smtClean="0"/>
              <a:pPr/>
              <a:t>13.08.2019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21C88-2784-48E7-A728-64DC639CED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5625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20162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atin typeface="MS PMincho" panose="02020600040205080304" pitchFamily="18" charset="-128"/>
                <a:ea typeface="MS PMincho" panose="02020600040205080304" pitchFamily="18" charset="-128"/>
              </a:rPr>
              <a:t>МИСТЕЦТВО ГОВОРИТИ КОМПЛІМЕНТИ!</a:t>
            </a:r>
            <a:endParaRPr lang="ru-RU" b="1" dirty="0"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tx1"/>
                </a:solidFill>
              </a:rPr>
              <a:t>Тренажер-привітання</a:t>
            </a:r>
            <a:endParaRPr lang="uk-UA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0759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3. Будьте </a:t>
            </a:r>
            <a:r>
              <a:rPr lang="ru-RU" sz="5400" b="1" dirty="0" err="1">
                <a:solidFill>
                  <a:srgbClr val="FF0000"/>
                </a:solidFill>
              </a:rPr>
              <a:t>щирі</a:t>
            </a:r>
            <a:r>
              <a:rPr lang="ru-RU" sz="54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500" dirty="0" err="1"/>
              <a:t>Дуже</a:t>
            </a:r>
            <a:r>
              <a:rPr lang="ru-RU" sz="3500" dirty="0"/>
              <a:t> просто </a:t>
            </a:r>
            <a:r>
              <a:rPr lang="ru-RU" sz="3500" dirty="0" err="1" smtClean="0"/>
              <a:t>говорити</a:t>
            </a:r>
            <a:r>
              <a:rPr lang="ru-RU" sz="3500" dirty="0" smtClean="0"/>
              <a:t> </a:t>
            </a:r>
            <a:r>
              <a:rPr lang="ru-RU" sz="3500" dirty="0" err="1"/>
              <a:t>приємні</a:t>
            </a:r>
            <a:r>
              <a:rPr lang="ru-RU" sz="3500" dirty="0"/>
              <a:t> слова </a:t>
            </a:r>
            <a:r>
              <a:rPr lang="ru-RU" sz="3500" dirty="0" err="1"/>
              <a:t>людині</a:t>
            </a:r>
            <a:r>
              <a:rPr lang="ru-RU" sz="3500" dirty="0"/>
              <a:t>, до </a:t>
            </a:r>
            <a:r>
              <a:rPr lang="ru-RU" sz="3500" dirty="0" err="1"/>
              <a:t>якої</a:t>
            </a:r>
            <a:r>
              <a:rPr lang="ru-RU" sz="3500" dirty="0"/>
              <a:t> </a:t>
            </a:r>
            <a:r>
              <a:rPr lang="ru-RU" sz="3500" dirty="0" err="1"/>
              <a:t>відчуваєш</a:t>
            </a:r>
            <a:r>
              <a:rPr lang="ru-RU" sz="3500" dirty="0"/>
              <a:t> </a:t>
            </a:r>
            <a:r>
              <a:rPr lang="ru-RU" sz="3500" dirty="0" err="1"/>
              <a:t>симпатію</a:t>
            </a:r>
            <a:r>
              <a:rPr lang="ru-RU" sz="3500" dirty="0"/>
              <a:t>. </a:t>
            </a:r>
            <a:endParaRPr lang="ru-RU" sz="3500" dirty="0" smtClean="0"/>
          </a:p>
          <a:p>
            <a:pPr marL="0" indent="0" algn="ctr">
              <a:buNone/>
            </a:pPr>
            <a:r>
              <a:rPr lang="ru-RU" sz="3500" dirty="0" smtClean="0"/>
              <a:t>Але </a:t>
            </a:r>
            <a:r>
              <a:rPr lang="ru-RU" sz="3500" dirty="0"/>
              <a:t>в </a:t>
            </a:r>
            <a:r>
              <a:rPr lang="ru-RU" sz="3500" dirty="0" err="1"/>
              <a:t>житті</a:t>
            </a:r>
            <a:r>
              <a:rPr lang="ru-RU" sz="3500" dirty="0"/>
              <a:t> </a:t>
            </a:r>
            <a:r>
              <a:rPr lang="ru-RU" sz="3500" dirty="0" err="1"/>
              <a:t>трапляються</a:t>
            </a:r>
            <a:r>
              <a:rPr lang="ru-RU" sz="3500" dirty="0"/>
              <a:t> </a:t>
            </a:r>
            <a:r>
              <a:rPr lang="ru-RU" sz="3500" dirty="0" err="1"/>
              <a:t>різні</a:t>
            </a:r>
            <a:r>
              <a:rPr lang="ru-RU" sz="3500" dirty="0"/>
              <a:t> </a:t>
            </a:r>
            <a:r>
              <a:rPr lang="ru-RU" sz="3500" dirty="0" err="1"/>
              <a:t>ситуації</a:t>
            </a:r>
            <a:r>
              <a:rPr lang="ru-RU" sz="3500" dirty="0" smtClean="0"/>
              <a:t>, і </a:t>
            </a:r>
            <a:r>
              <a:rPr lang="ru-RU" sz="3500" dirty="0" err="1" smtClean="0"/>
              <a:t>іноді</a:t>
            </a:r>
            <a:r>
              <a:rPr lang="ru-RU" sz="3500" dirty="0" smtClean="0"/>
              <a:t> </a:t>
            </a:r>
            <a:r>
              <a:rPr lang="ru-RU" sz="3500" dirty="0" err="1" smtClean="0"/>
              <a:t>говорити</a:t>
            </a:r>
            <a:r>
              <a:rPr lang="ru-RU" sz="3500" dirty="0" smtClean="0"/>
              <a:t> </a:t>
            </a:r>
            <a:r>
              <a:rPr lang="ru-RU" sz="3500" dirty="0" err="1"/>
              <a:t>компліменти</a:t>
            </a:r>
            <a:r>
              <a:rPr lang="ru-RU" sz="3500" dirty="0"/>
              <a:t> </a:t>
            </a:r>
            <a:r>
              <a:rPr lang="ru-RU" sz="3500" dirty="0" err="1"/>
              <a:t>необхідно</a:t>
            </a:r>
            <a:r>
              <a:rPr lang="ru-RU" sz="3500" dirty="0"/>
              <a:t> не </a:t>
            </a:r>
            <a:r>
              <a:rPr lang="ru-RU" sz="3500" dirty="0" err="1"/>
              <a:t>тільки</a:t>
            </a:r>
            <a:r>
              <a:rPr lang="ru-RU" sz="3500" dirty="0"/>
              <a:t> </a:t>
            </a:r>
            <a:r>
              <a:rPr lang="ru-RU" sz="3500" dirty="0" err="1"/>
              <a:t>тим</a:t>
            </a:r>
            <a:r>
              <a:rPr lang="ru-RU" sz="3500" dirty="0"/>
              <a:t>, кого </a:t>
            </a:r>
            <a:r>
              <a:rPr lang="ru-RU" sz="3500" dirty="0" err="1"/>
              <a:t>любиш</a:t>
            </a:r>
            <a:r>
              <a:rPr lang="ru-RU" sz="3500" dirty="0"/>
              <a:t>. У </a:t>
            </a:r>
            <a:r>
              <a:rPr lang="ru-RU" sz="3500" dirty="0" err="1"/>
              <a:t>цьому</a:t>
            </a:r>
            <a:r>
              <a:rPr lang="ru-RU" sz="3500" dirty="0"/>
              <a:t> </a:t>
            </a:r>
            <a:r>
              <a:rPr lang="ru-RU" sz="3500" dirty="0" err="1"/>
              <a:t>випадку</a:t>
            </a:r>
            <a:r>
              <a:rPr lang="ru-RU" sz="3500" dirty="0"/>
              <a:t> </a:t>
            </a:r>
            <a:r>
              <a:rPr lang="ru-RU" sz="3500" dirty="0" err="1"/>
              <a:t>варто</a:t>
            </a:r>
            <a:r>
              <a:rPr lang="ru-RU" sz="3500" dirty="0"/>
              <a:t> просто </a:t>
            </a:r>
            <a:r>
              <a:rPr lang="ru-RU" sz="3500" dirty="0" err="1"/>
              <a:t>відзначити</a:t>
            </a:r>
            <a:r>
              <a:rPr lang="ru-RU" sz="3500" dirty="0"/>
              <a:t> </a:t>
            </a:r>
            <a:r>
              <a:rPr lang="ru-RU" sz="3500" dirty="0" err="1"/>
              <a:t>якийсь</a:t>
            </a:r>
            <a:r>
              <a:rPr lang="ru-RU" sz="3500" dirty="0"/>
              <a:t> </a:t>
            </a:r>
            <a:r>
              <a:rPr lang="ru-RU" sz="3500" dirty="0" err="1"/>
              <a:t>незаперечний</a:t>
            </a:r>
            <a:r>
              <a:rPr lang="ru-RU" sz="3500" dirty="0"/>
              <a:t> </a:t>
            </a:r>
            <a:r>
              <a:rPr lang="ru-RU" sz="3500" dirty="0" smtClean="0"/>
              <a:t>факт:</a:t>
            </a:r>
          </a:p>
          <a:p>
            <a:pPr marL="0" indent="0" algn="ctr">
              <a:buNone/>
            </a:pPr>
            <a:r>
              <a:rPr lang="ru-RU" sz="3500" dirty="0" err="1" smtClean="0"/>
              <a:t>вдалий</a:t>
            </a:r>
            <a:r>
              <a:rPr lang="ru-RU" sz="3500" dirty="0" smtClean="0"/>
              <a:t> </a:t>
            </a:r>
            <a:r>
              <a:rPr lang="ru-RU" sz="3500" dirty="0"/>
              <a:t>костюм, </a:t>
            </a:r>
            <a:r>
              <a:rPr lang="ru-RU" sz="3500" dirty="0" err="1"/>
              <a:t>переконливу</a:t>
            </a:r>
            <a:r>
              <a:rPr lang="ru-RU" sz="3500" dirty="0"/>
              <a:t> </a:t>
            </a:r>
            <a:r>
              <a:rPr lang="ru-RU" sz="3500" dirty="0" err="1"/>
              <a:t>мова</a:t>
            </a:r>
            <a:r>
              <a:rPr lang="ru-RU" sz="3500" dirty="0"/>
              <a:t>, </a:t>
            </a:r>
            <a:r>
              <a:rPr lang="ru-RU" sz="3500" dirty="0" err="1"/>
              <a:t>смачну</a:t>
            </a:r>
            <a:r>
              <a:rPr lang="ru-RU" sz="3500" dirty="0"/>
              <a:t> </a:t>
            </a:r>
            <a:r>
              <a:rPr lang="ru-RU" sz="3500" dirty="0" smtClean="0"/>
              <a:t>вечерю.</a:t>
            </a:r>
          </a:p>
          <a:p>
            <a:pPr marL="0" indent="0" algn="ctr">
              <a:buNone/>
            </a:pPr>
            <a:r>
              <a:rPr lang="ru-RU" sz="3500" u="sng" dirty="0"/>
              <a:t>Будьте </a:t>
            </a:r>
            <a:r>
              <a:rPr lang="ru-RU" sz="3500" u="sng" dirty="0" err="1"/>
              <a:t>ввічливі</a:t>
            </a:r>
            <a:r>
              <a:rPr lang="ru-RU" sz="3500" u="sng" dirty="0"/>
              <a:t>, </a:t>
            </a:r>
            <a:r>
              <a:rPr lang="ru-RU" sz="3500" u="sng" dirty="0" err="1"/>
              <a:t>відкриті</a:t>
            </a:r>
            <a:r>
              <a:rPr lang="ru-RU" sz="3500" u="sng" dirty="0"/>
              <a:t> і </a:t>
            </a:r>
            <a:r>
              <a:rPr lang="ru-RU" sz="3500" u="sng" dirty="0" err="1" smtClean="0"/>
              <a:t>говоріть</a:t>
            </a:r>
            <a:r>
              <a:rPr lang="ru-RU" sz="3500" u="sng" dirty="0" smtClean="0"/>
              <a:t> </a:t>
            </a:r>
            <a:r>
              <a:rPr lang="ru-RU" sz="3500" u="sng" dirty="0"/>
              <a:t>те, </a:t>
            </a:r>
            <a:r>
              <a:rPr lang="ru-RU" sz="3500" u="sng" dirty="0" err="1"/>
              <a:t>що</a:t>
            </a:r>
            <a:r>
              <a:rPr lang="ru-RU" sz="3500" u="sng" dirty="0"/>
              <a:t> </a:t>
            </a:r>
            <a:r>
              <a:rPr lang="ru-RU" sz="3500" u="sng" dirty="0" err="1"/>
              <a:t>бачите</a:t>
            </a:r>
            <a:r>
              <a:rPr lang="ru-RU" sz="3500" u="sng" dirty="0"/>
              <a:t>, </a:t>
            </a:r>
            <a:r>
              <a:rPr lang="ru-RU" sz="3500" u="sng" dirty="0" err="1"/>
              <a:t>це</a:t>
            </a:r>
            <a:r>
              <a:rPr lang="ru-RU" sz="3500" u="sng" dirty="0"/>
              <a:t> </a:t>
            </a:r>
            <a:r>
              <a:rPr lang="ru-RU" sz="3500" u="sng" dirty="0" err="1"/>
              <a:t>допоможе</a:t>
            </a:r>
            <a:r>
              <a:rPr lang="ru-RU" sz="3500" u="sng" dirty="0"/>
              <a:t> </a:t>
            </a:r>
            <a:r>
              <a:rPr lang="ru-RU" sz="3500" u="sng" dirty="0" err="1"/>
              <a:t>привернути</a:t>
            </a:r>
            <a:r>
              <a:rPr lang="ru-RU" sz="3500" u="sng" dirty="0"/>
              <a:t> до себе будь-кого.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77418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4. </a:t>
            </a:r>
            <a:r>
              <a:rPr lang="ru-RU" sz="5400" b="1" dirty="0">
                <a:solidFill>
                  <a:srgbClr val="FF0000"/>
                </a:solidFill>
              </a:rPr>
              <a:t>Будьте </a:t>
            </a:r>
            <a:r>
              <a:rPr lang="ru-RU" sz="5400" b="1" dirty="0" err="1">
                <a:solidFill>
                  <a:srgbClr val="FF0000"/>
                </a:solidFill>
              </a:rPr>
              <a:t>лаконічні</a:t>
            </a:r>
            <a:r>
              <a:rPr lang="ru-RU" sz="54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000" dirty="0"/>
              <a:t>Хороший </a:t>
            </a:r>
            <a:r>
              <a:rPr lang="ru-RU" sz="4000" dirty="0" err="1"/>
              <a:t>комплімент</a:t>
            </a:r>
            <a:r>
              <a:rPr lang="ru-RU" sz="4000" dirty="0"/>
              <a:t> </a:t>
            </a:r>
            <a:r>
              <a:rPr lang="ru-RU" sz="4000" dirty="0" smtClean="0"/>
              <a:t>є коротким</a:t>
            </a:r>
            <a:r>
              <a:rPr lang="ru-RU" sz="4000" dirty="0"/>
              <a:t>.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err="1" smtClean="0"/>
              <a:t>Це</a:t>
            </a:r>
            <a:r>
              <a:rPr lang="ru-RU" sz="4000" dirty="0" smtClean="0"/>
              <a:t> </a:t>
            </a:r>
            <a:r>
              <a:rPr lang="ru-RU" sz="4000" dirty="0"/>
              <a:t>не </a:t>
            </a:r>
            <a:r>
              <a:rPr lang="ru-RU" sz="4000" dirty="0" err="1"/>
              <a:t>вітальна</a:t>
            </a:r>
            <a:r>
              <a:rPr lang="ru-RU" sz="4000" dirty="0"/>
              <a:t> </a:t>
            </a:r>
            <a:r>
              <a:rPr lang="ru-RU" sz="4000" dirty="0" err="1"/>
              <a:t>або</a:t>
            </a:r>
            <a:r>
              <a:rPr lang="ru-RU" sz="4000" dirty="0"/>
              <a:t> хвалебна </a:t>
            </a:r>
            <a:r>
              <a:rPr lang="ru-RU" sz="4000" dirty="0" err="1"/>
              <a:t>мова</a:t>
            </a:r>
            <a:r>
              <a:rPr lang="ru-RU" sz="4000" dirty="0"/>
              <a:t>. </a:t>
            </a:r>
            <a:r>
              <a:rPr lang="ru-RU" sz="4000" dirty="0" err="1"/>
              <a:t>Комплімент</a:t>
            </a:r>
            <a:r>
              <a:rPr lang="ru-RU" sz="4000" dirty="0"/>
              <a:t> </a:t>
            </a:r>
            <a:r>
              <a:rPr lang="ru-RU" sz="4000" dirty="0" err="1"/>
              <a:t>може</a:t>
            </a:r>
            <a:r>
              <a:rPr lang="ru-RU" sz="4000" dirty="0"/>
              <a:t> </a:t>
            </a:r>
            <a:r>
              <a:rPr lang="ru-RU" sz="4000" dirty="0" err="1"/>
              <a:t>складатися</a:t>
            </a:r>
            <a:r>
              <a:rPr lang="ru-RU" sz="4000" dirty="0"/>
              <a:t> з пари коротких фраз, не </a:t>
            </a:r>
            <a:r>
              <a:rPr lang="ru-RU" sz="4000" dirty="0" err="1"/>
              <a:t>більше</a:t>
            </a:r>
            <a:r>
              <a:rPr lang="ru-RU" sz="4000" dirty="0"/>
              <a:t>. </a:t>
            </a: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Великий </a:t>
            </a:r>
            <a:r>
              <a:rPr lang="ru-RU" sz="4000" dirty="0" err="1"/>
              <a:t>ризик</a:t>
            </a:r>
            <a:r>
              <a:rPr lang="ru-RU" sz="4000" dirty="0"/>
              <a:t>, </a:t>
            </a:r>
            <a:r>
              <a:rPr lang="ru-RU" sz="4000" dirty="0" err="1"/>
              <a:t>що</a:t>
            </a:r>
            <a:r>
              <a:rPr lang="ru-RU" sz="4000" dirty="0"/>
              <a:t> без </a:t>
            </a:r>
            <a:r>
              <a:rPr lang="ru-RU" sz="4000" dirty="0" err="1"/>
              <a:t>належного</a:t>
            </a:r>
            <a:r>
              <a:rPr lang="ru-RU" sz="4000" dirty="0"/>
              <a:t> </a:t>
            </a:r>
            <a:r>
              <a:rPr lang="ru-RU" sz="4000" dirty="0" err="1"/>
              <a:t>досвіду</a:t>
            </a:r>
            <a:r>
              <a:rPr lang="ru-RU" sz="4000" dirty="0"/>
              <a:t> і без </a:t>
            </a:r>
            <a:r>
              <a:rPr lang="ru-RU" sz="4000" dirty="0" err="1"/>
              <a:t>певних</a:t>
            </a:r>
            <a:r>
              <a:rPr lang="ru-RU" sz="4000" dirty="0"/>
              <a:t> </a:t>
            </a:r>
            <a:r>
              <a:rPr lang="ru-RU" sz="4000" dirty="0" err="1"/>
              <a:t>здібностей</a:t>
            </a:r>
            <a:r>
              <a:rPr lang="ru-RU" sz="4000" dirty="0"/>
              <a:t>, </a:t>
            </a:r>
            <a:r>
              <a:rPr lang="ru-RU" sz="4000" dirty="0" err="1"/>
              <a:t>ви</a:t>
            </a:r>
            <a:r>
              <a:rPr lang="ru-RU" sz="4000" dirty="0"/>
              <a:t> просто </a:t>
            </a:r>
            <a:r>
              <a:rPr lang="ru-RU" sz="4000" dirty="0" err="1"/>
              <a:t>заплутаєтеся</a:t>
            </a:r>
            <a:r>
              <a:rPr lang="ru-RU" sz="4000" dirty="0"/>
              <a:t> до </a:t>
            </a:r>
            <a:r>
              <a:rPr lang="ru-RU" sz="4000" dirty="0" err="1"/>
              <a:t>кінця</a:t>
            </a:r>
            <a:r>
              <a:rPr lang="ru-RU" sz="4000" dirty="0"/>
              <a:t> </a:t>
            </a:r>
            <a:r>
              <a:rPr lang="ru-RU" sz="4000" dirty="0" err="1"/>
              <a:t>фрази</a:t>
            </a:r>
            <a:r>
              <a:rPr lang="ru-RU" sz="4000" dirty="0"/>
              <a:t> і </a:t>
            </a:r>
            <a:r>
              <a:rPr lang="ru-RU" sz="4000" dirty="0" err="1"/>
              <a:t>виставите</a:t>
            </a:r>
            <a:r>
              <a:rPr lang="ru-RU" sz="4000" dirty="0"/>
              <a:t> себе в </a:t>
            </a:r>
            <a:r>
              <a:rPr lang="ru-RU" sz="4000" dirty="0" err="1"/>
              <a:t>непривабливому</a:t>
            </a:r>
            <a:r>
              <a:rPr lang="ru-RU" sz="4000" dirty="0"/>
              <a:t> </a:t>
            </a:r>
            <a:r>
              <a:rPr lang="ru-RU" sz="4000" dirty="0" err="1"/>
              <a:t>світлі</a:t>
            </a:r>
            <a:r>
              <a:rPr lang="ru-RU" sz="4000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90721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5. Копайте </a:t>
            </a:r>
            <a:r>
              <a:rPr lang="ru-RU" sz="5400" b="1" dirty="0" err="1">
                <a:solidFill>
                  <a:srgbClr val="FF0000"/>
                </a:solidFill>
              </a:rPr>
              <a:t>глибше</a:t>
            </a:r>
            <a:r>
              <a:rPr lang="ru-RU" sz="54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57403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вважаєте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добре </a:t>
            </a:r>
            <a:r>
              <a:rPr lang="ru-RU" dirty="0" err="1"/>
              <a:t>розбираєтеся</a:t>
            </a:r>
            <a:r>
              <a:rPr lang="ru-RU" dirty="0"/>
              <a:t> в людях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</a:t>
            </a:r>
            <a:r>
              <a:rPr lang="ru-RU" dirty="0" err="1"/>
              <a:t>знаєте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,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/>
              <a:t>хотіли</a:t>
            </a:r>
            <a:r>
              <a:rPr lang="ru-RU" dirty="0"/>
              <a:t> б </a:t>
            </a:r>
            <a:r>
              <a:rPr lang="ru-RU" dirty="0" err="1"/>
              <a:t>сказати</a:t>
            </a:r>
            <a:r>
              <a:rPr lang="ru-RU" dirty="0"/>
              <a:t> </a:t>
            </a:r>
            <a:r>
              <a:rPr lang="ru-RU" dirty="0" err="1"/>
              <a:t>комплімент</a:t>
            </a:r>
            <a:r>
              <a:rPr lang="ru-RU" dirty="0"/>
              <a:t>, </a:t>
            </a:r>
            <a:r>
              <a:rPr lang="ru-RU" dirty="0" err="1" smtClean="0"/>
              <a:t>говоріть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smtClean="0"/>
              <a:t>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лежить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поверхні</a:t>
            </a:r>
            <a:r>
              <a:rPr lang="ru-RU" dirty="0"/>
              <a:t>. </a:t>
            </a:r>
            <a:r>
              <a:rPr lang="ru-RU" dirty="0" err="1"/>
              <a:t>Відзначаючи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покупку, </a:t>
            </a:r>
            <a:r>
              <a:rPr lang="ru-RU" dirty="0" err="1"/>
              <a:t>згадайте</a:t>
            </a:r>
            <a:r>
              <a:rPr lang="ru-RU" dirty="0"/>
              <a:t> про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вибирати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смаком, про талант </a:t>
            </a:r>
            <a:r>
              <a:rPr lang="ru-RU" dirty="0" err="1"/>
              <a:t>виглядати</a:t>
            </a:r>
            <a:r>
              <a:rPr lang="ru-RU" dirty="0"/>
              <a:t> прекрасно </a:t>
            </a:r>
            <a:r>
              <a:rPr lang="ru-RU" dirty="0" smtClean="0"/>
              <a:t>за </a:t>
            </a:r>
            <a:r>
              <a:rPr lang="ru-RU" dirty="0"/>
              <a:t>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затишок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безнадійних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873309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6. </a:t>
            </a:r>
            <a:r>
              <a:rPr lang="ru-RU" sz="4800" b="1" dirty="0" err="1" smtClean="0">
                <a:solidFill>
                  <a:srgbClr val="FF0000"/>
                </a:solidFill>
              </a:rPr>
              <a:t>Використовуйте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>
                <a:solidFill>
                  <a:srgbClr val="FF0000"/>
                </a:solidFill>
              </a:rPr>
              <a:t>контраст.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Для того, </a:t>
            </a:r>
            <a:r>
              <a:rPr lang="ru-RU" dirty="0" err="1"/>
              <a:t>щоб</a:t>
            </a:r>
            <a:r>
              <a:rPr lang="ru-RU" dirty="0"/>
              <a:t> вас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запідозрити</a:t>
            </a:r>
            <a:r>
              <a:rPr lang="ru-RU" dirty="0"/>
              <a:t> в </a:t>
            </a:r>
            <a:r>
              <a:rPr lang="ru-RU" dirty="0" err="1"/>
              <a:t>нещирості</a:t>
            </a:r>
            <a:r>
              <a:rPr lang="ru-RU" dirty="0"/>
              <a:t>, </a:t>
            </a:r>
            <a:r>
              <a:rPr lang="ru-RU" dirty="0" err="1"/>
              <a:t>говоріть</a:t>
            </a:r>
            <a:r>
              <a:rPr lang="ru-RU" dirty="0"/>
              <a:t> </a:t>
            </a:r>
            <a:r>
              <a:rPr lang="ru-RU" dirty="0" err="1"/>
              <a:t>компліменти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на </a:t>
            </a:r>
            <a:r>
              <a:rPr lang="ru-RU" dirty="0" err="1"/>
              <a:t>контрасті</a:t>
            </a:r>
            <a:r>
              <a:rPr lang="ru-RU" dirty="0"/>
              <a:t> з самим собою. </a:t>
            </a:r>
            <a:r>
              <a:rPr lang="ru-RU" dirty="0" err="1"/>
              <a:t>Скажіть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вас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виходило</a:t>
            </a:r>
            <a:r>
              <a:rPr lang="ru-RU" dirty="0"/>
              <a:t> </a:t>
            </a:r>
            <a:r>
              <a:rPr lang="ru-RU" dirty="0" err="1"/>
              <a:t>тримати</a:t>
            </a:r>
            <a:r>
              <a:rPr lang="ru-RU" dirty="0"/>
              <a:t> </a:t>
            </a:r>
            <a:r>
              <a:rPr lang="ru-RU" dirty="0" err="1"/>
              <a:t>папери</a:t>
            </a:r>
            <a:r>
              <a:rPr lang="ru-RU" dirty="0"/>
              <a:t> в порядку, як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колега</a:t>
            </a:r>
            <a:r>
              <a:rPr lang="ru-RU" dirty="0"/>
              <a:t>. Або,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написати</a:t>
            </a:r>
            <a:r>
              <a:rPr lang="ru-RU" dirty="0"/>
              <a:t> </a:t>
            </a:r>
            <a:r>
              <a:rPr lang="ru-RU" dirty="0" err="1"/>
              <a:t>промову</a:t>
            </a:r>
            <a:r>
              <a:rPr lang="ru-RU" dirty="0"/>
              <a:t> для вас </a:t>
            </a:r>
            <a:r>
              <a:rPr lang="ru-RU" dirty="0" err="1"/>
              <a:t>складніше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переплисти</a:t>
            </a:r>
            <a:r>
              <a:rPr lang="ru-RU" dirty="0"/>
              <a:t> </a:t>
            </a:r>
            <a:r>
              <a:rPr lang="ru-RU" dirty="0" err="1"/>
              <a:t>річку</a:t>
            </a:r>
            <a:r>
              <a:rPr lang="ru-RU" dirty="0"/>
              <a:t> 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одного. </a:t>
            </a:r>
          </a:p>
          <a:p>
            <a:pPr algn="ctr"/>
            <a:r>
              <a:rPr lang="ru-RU" dirty="0" err="1"/>
              <a:t>Уникайте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перебільшених</a:t>
            </a:r>
            <a:r>
              <a:rPr lang="ru-RU" dirty="0"/>
              <a:t> </a:t>
            </a:r>
            <a:r>
              <a:rPr lang="ru-RU" dirty="0" err="1"/>
              <a:t>порівнянь</a:t>
            </a:r>
            <a:r>
              <a:rPr lang="ru-RU" dirty="0"/>
              <a:t>, </a:t>
            </a:r>
            <a:r>
              <a:rPr lang="ru-RU" dirty="0" err="1" smtClean="0"/>
              <a:t>говоріть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прості</a:t>
            </a:r>
            <a:r>
              <a:rPr lang="ru-RU" dirty="0"/>
              <a:t> і </a:t>
            </a:r>
            <a:r>
              <a:rPr lang="ru-RU" dirty="0" err="1"/>
              <a:t>очевидні</a:t>
            </a:r>
            <a:r>
              <a:rPr lang="ru-RU" dirty="0"/>
              <a:t> </a:t>
            </a:r>
            <a:r>
              <a:rPr lang="ru-RU" dirty="0" err="1"/>
              <a:t>речі</a:t>
            </a:r>
            <a:r>
              <a:rPr lang="ru-RU" dirty="0"/>
              <a:t>, не </a:t>
            </a:r>
            <a:r>
              <a:rPr lang="ru-RU" dirty="0" err="1"/>
              <a:t>принижуючи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гідності</a:t>
            </a:r>
            <a:r>
              <a:rPr lang="ru-RU" dirty="0"/>
              <a:t>. </a:t>
            </a:r>
            <a:endParaRPr lang="ru-RU" dirty="0" smtClean="0"/>
          </a:p>
          <a:p>
            <a:pPr marL="0" indent="0" algn="ctr">
              <a:buNone/>
            </a:pPr>
            <a:r>
              <a:rPr lang="ru-RU" u="sng" dirty="0" err="1" smtClean="0"/>
              <a:t>Комплімент</a:t>
            </a:r>
            <a:r>
              <a:rPr lang="ru-RU" u="sng" dirty="0" smtClean="0"/>
              <a:t> </a:t>
            </a:r>
            <a:r>
              <a:rPr lang="ru-RU" u="sng" dirty="0" err="1" smtClean="0"/>
              <a:t>впевненої</a:t>
            </a:r>
            <a:r>
              <a:rPr lang="ru-RU" u="sng" dirty="0" smtClean="0"/>
              <a:t> </a:t>
            </a:r>
            <a:r>
              <a:rPr lang="ru-RU" u="sng" dirty="0"/>
              <a:t>в </a:t>
            </a:r>
            <a:r>
              <a:rPr lang="ru-RU" u="sng" dirty="0" err="1"/>
              <a:t>собі</a:t>
            </a:r>
            <a:r>
              <a:rPr lang="ru-RU" u="sng" dirty="0"/>
              <a:t> </a:t>
            </a:r>
            <a:r>
              <a:rPr lang="ru-RU" u="sng" dirty="0" err="1"/>
              <a:t>людини</a:t>
            </a:r>
            <a:r>
              <a:rPr lang="ru-RU" u="sng" dirty="0"/>
              <a:t>, </a:t>
            </a:r>
            <a:r>
              <a:rPr lang="ru-RU" u="sng" dirty="0" err="1"/>
              <a:t>що</a:t>
            </a:r>
            <a:r>
              <a:rPr lang="ru-RU" u="sng" dirty="0"/>
              <a:t> </a:t>
            </a:r>
            <a:r>
              <a:rPr lang="ru-RU" u="sng" dirty="0" err="1"/>
              <a:t>усвідомлює</a:t>
            </a:r>
            <a:r>
              <a:rPr lang="ru-RU" u="sng" dirty="0"/>
              <a:t> </a:t>
            </a:r>
            <a:r>
              <a:rPr lang="ru-RU" u="sng" dirty="0" err="1"/>
              <a:t>свої</a:t>
            </a:r>
            <a:r>
              <a:rPr lang="ru-RU" u="sng" dirty="0"/>
              <a:t> </a:t>
            </a:r>
            <a:r>
              <a:rPr lang="ru-RU" u="sng" dirty="0" err="1"/>
              <a:t>недоліки</a:t>
            </a:r>
            <a:r>
              <a:rPr lang="ru-RU" u="sng" dirty="0"/>
              <a:t> і </a:t>
            </a:r>
            <a:r>
              <a:rPr lang="ru-RU" u="sng" dirty="0" err="1"/>
              <a:t>вміє</a:t>
            </a:r>
            <a:r>
              <a:rPr lang="ru-RU" u="sng" dirty="0"/>
              <a:t> </a:t>
            </a:r>
            <a:r>
              <a:rPr lang="ru-RU" u="sng" dirty="0" err="1"/>
              <a:t>відзначати</a:t>
            </a:r>
            <a:r>
              <a:rPr lang="ru-RU" u="sng" dirty="0"/>
              <a:t> </a:t>
            </a:r>
            <a:r>
              <a:rPr lang="ru-RU" u="sng" dirty="0" err="1"/>
              <a:t>чужі</a:t>
            </a:r>
            <a:r>
              <a:rPr lang="ru-RU" u="sng" dirty="0"/>
              <a:t> </a:t>
            </a:r>
            <a:r>
              <a:rPr lang="ru-RU" u="sng" dirty="0" err="1"/>
              <a:t>гідності</a:t>
            </a:r>
            <a:r>
              <a:rPr lang="ru-RU" u="sng" dirty="0"/>
              <a:t>, </a:t>
            </a:r>
            <a:r>
              <a:rPr lang="ru-RU" u="sng" dirty="0" err="1"/>
              <a:t>цінується</a:t>
            </a:r>
            <a:r>
              <a:rPr lang="ru-RU" u="sng" dirty="0"/>
              <a:t> </a:t>
            </a:r>
            <a:r>
              <a:rPr lang="ru-RU" u="sng" dirty="0" err="1"/>
              <a:t>набагато</a:t>
            </a:r>
            <a:r>
              <a:rPr lang="ru-RU" u="sng" dirty="0"/>
              <a:t> </a:t>
            </a:r>
            <a:r>
              <a:rPr lang="ru-RU" u="sng" dirty="0" err="1"/>
              <a:t>вище</a:t>
            </a:r>
            <a:r>
              <a:rPr lang="ru-RU" u="sng" dirty="0"/>
              <a:t>. </a:t>
            </a:r>
          </a:p>
          <a:p>
            <a:pPr marL="0" indent="0">
              <a:buNone/>
            </a:pPr>
            <a:endParaRPr lang="ru-RU" u="sng" dirty="0"/>
          </a:p>
        </p:txBody>
      </p:sp>
    </p:spTree>
    <p:extLst>
      <p:ext uri="{BB962C8B-B14F-4D97-AF65-F5344CB8AC3E}">
        <p14:creationId xmlns="" xmlns:p14="http://schemas.microsoft.com/office/powerpoint/2010/main" val="2894392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7. </a:t>
            </a:r>
            <a:r>
              <a:rPr lang="ru-RU" sz="5400" b="1" dirty="0" err="1" smtClean="0">
                <a:solidFill>
                  <a:srgbClr val="FF0000"/>
                </a:solidFill>
              </a:rPr>
              <a:t>Говоріть</a:t>
            </a:r>
            <a:r>
              <a:rPr lang="ru-RU" sz="5400" b="1" dirty="0" smtClean="0">
                <a:solidFill>
                  <a:srgbClr val="FF0000"/>
                </a:solidFill>
              </a:rPr>
              <a:t> те, </a:t>
            </a:r>
            <a:r>
              <a:rPr lang="ru-RU" sz="5400" b="1" dirty="0" err="1" smtClean="0">
                <a:solidFill>
                  <a:srgbClr val="FF0000"/>
                </a:solidFill>
              </a:rPr>
              <a:t>що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</a:rPr>
              <a:t>від</a:t>
            </a:r>
            <a:r>
              <a:rPr lang="ru-RU" sz="5400" b="1" dirty="0" smtClean="0">
                <a:solidFill>
                  <a:srgbClr val="FF0000"/>
                </a:solidFill>
              </a:rPr>
              <a:t> вас </a:t>
            </a:r>
            <a:r>
              <a:rPr lang="ru-RU" sz="5400" b="1" dirty="0" err="1" smtClean="0">
                <a:solidFill>
                  <a:srgbClr val="FF0000"/>
                </a:solidFill>
              </a:rPr>
              <a:t>хочуть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</a:rPr>
              <a:t>почути</a:t>
            </a:r>
            <a:r>
              <a:rPr lang="ru-RU" sz="5400" b="1" dirty="0" smtClean="0">
                <a:solidFill>
                  <a:srgbClr val="FF0000"/>
                </a:solidFill>
              </a:rPr>
              <a:t>.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1"/>
            <a:ext cx="8229600" cy="396044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dirty="0" smtClean="0"/>
              <a:t>Коли </a:t>
            </a:r>
            <a:r>
              <a:rPr lang="ru-RU" sz="4400" dirty="0"/>
              <a:t>люди </a:t>
            </a:r>
            <a:r>
              <a:rPr lang="ru-RU" sz="4400" dirty="0" err="1"/>
              <a:t>здійснюють</a:t>
            </a:r>
            <a:r>
              <a:rPr lang="ru-RU" sz="4400" dirty="0"/>
              <a:t> будь-</a:t>
            </a:r>
            <a:r>
              <a:rPr lang="ru-RU" sz="4400" dirty="0" err="1"/>
              <a:t>які</a:t>
            </a:r>
            <a:r>
              <a:rPr lang="ru-RU" sz="4400" dirty="0"/>
              <a:t> </a:t>
            </a:r>
            <a:r>
              <a:rPr lang="ru-RU" sz="4400" dirty="0" err="1"/>
              <a:t>вчинки</a:t>
            </a:r>
            <a:r>
              <a:rPr lang="ru-RU" sz="4400" dirty="0"/>
              <a:t>, вони </a:t>
            </a:r>
            <a:r>
              <a:rPr lang="ru-RU" sz="4400" dirty="0" err="1"/>
              <a:t>чекають</a:t>
            </a:r>
            <a:r>
              <a:rPr lang="ru-RU" sz="4400" dirty="0"/>
              <a:t> </a:t>
            </a:r>
            <a:r>
              <a:rPr lang="ru-RU" sz="4400" dirty="0" err="1"/>
              <a:t>схвалення</a:t>
            </a:r>
            <a:r>
              <a:rPr lang="ru-RU" sz="4400" dirty="0"/>
              <a:t> </a:t>
            </a:r>
            <a:r>
              <a:rPr lang="ru-RU" sz="4400" dirty="0" err="1"/>
              <a:t>від</a:t>
            </a:r>
            <a:r>
              <a:rPr lang="ru-RU" sz="4400" dirty="0"/>
              <a:t> </a:t>
            </a:r>
            <a:r>
              <a:rPr lang="ru-RU" sz="4400" dirty="0" err="1"/>
              <a:t>оточуючих</a:t>
            </a:r>
            <a:r>
              <a:rPr lang="ru-RU" sz="4400" dirty="0"/>
              <a:t>. </a:t>
            </a: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Дайте </a:t>
            </a:r>
            <a:r>
              <a:rPr lang="ru-RU" sz="4400" dirty="0" err="1"/>
              <a:t>їм</a:t>
            </a:r>
            <a:r>
              <a:rPr lang="ru-RU" sz="4400" dirty="0"/>
              <a:t> </a:t>
            </a:r>
            <a:r>
              <a:rPr lang="ru-RU" sz="4400" dirty="0" err="1"/>
              <a:t>можливість</a:t>
            </a:r>
            <a:r>
              <a:rPr lang="ru-RU" sz="4400" dirty="0"/>
              <a:t> </a:t>
            </a:r>
            <a:r>
              <a:rPr lang="ru-RU" sz="4400" dirty="0" err="1"/>
              <a:t>насолоджуватися</a:t>
            </a:r>
            <a:r>
              <a:rPr lang="ru-RU" sz="4400" dirty="0"/>
              <a:t> </a:t>
            </a:r>
            <a:r>
              <a:rPr lang="ru-RU" sz="4400" dirty="0" err="1"/>
              <a:t>власним</a:t>
            </a:r>
            <a:r>
              <a:rPr lang="ru-RU" sz="4400" dirty="0"/>
              <a:t> </a:t>
            </a:r>
            <a:r>
              <a:rPr lang="ru-RU" sz="4400" dirty="0" err="1"/>
              <a:t>успіхом</a:t>
            </a:r>
            <a:r>
              <a:rPr lang="ru-RU" sz="4400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5202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8. Не будьте </a:t>
            </a:r>
            <a:r>
              <a:rPr lang="ru-RU" sz="5400" b="1" dirty="0" err="1" smtClean="0">
                <a:solidFill>
                  <a:srgbClr val="FF0000"/>
                </a:solidFill>
              </a:rPr>
              <a:t>нав'язливими</a:t>
            </a:r>
            <a:r>
              <a:rPr lang="ru-RU" sz="5400" b="1" dirty="0" smtClean="0">
                <a:solidFill>
                  <a:srgbClr val="FF0000"/>
                </a:solidFill>
              </a:rPr>
              <a:t>.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нічого</a:t>
            </a:r>
            <a:r>
              <a:rPr lang="ru-RU" dirty="0" smtClean="0"/>
              <a:t> </a:t>
            </a:r>
            <a:r>
              <a:rPr lang="ru-RU" dirty="0" err="1" smtClean="0"/>
              <a:t>гіршого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допікають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двозначними</a:t>
            </a:r>
            <a:r>
              <a:rPr lang="ru-RU" dirty="0" smtClean="0"/>
              <a:t> </a:t>
            </a:r>
            <a:r>
              <a:rPr lang="ru-RU" dirty="0" err="1" smtClean="0"/>
              <a:t>компліментами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компліментами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на </a:t>
            </a:r>
            <a:r>
              <a:rPr lang="ru-RU" dirty="0" err="1" smtClean="0"/>
              <a:t>увазі</a:t>
            </a:r>
            <a:r>
              <a:rPr lang="ru-RU" dirty="0" smtClean="0"/>
              <a:t> </a:t>
            </a:r>
            <a:r>
              <a:rPr lang="ru-RU" dirty="0" err="1" smtClean="0"/>
              <a:t>відповідь</a:t>
            </a:r>
            <a:r>
              <a:rPr lang="ru-RU" dirty="0" smtClean="0"/>
              <a:t>. І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нічого</a:t>
            </a:r>
            <a:r>
              <a:rPr lang="ru-RU" dirty="0" smtClean="0"/>
              <a:t> </a:t>
            </a:r>
            <a:r>
              <a:rPr lang="ru-RU" dirty="0" err="1" smtClean="0"/>
              <a:t>кращого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, яка </a:t>
            </a:r>
            <a:r>
              <a:rPr lang="ru-RU" dirty="0" err="1" smtClean="0"/>
              <a:t>здатна</a:t>
            </a:r>
            <a:r>
              <a:rPr lang="ru-RU" dirty="0" smtClean="0"/>
              <a:t> на ходу і з </a:t>
            </a:r>
            <a:r>
              <a:rPr lang="ru-RU" dirty="0" err="1" smtClean="0"/>
              <a:t>усмішкою</a:t>
            </a:r>
            <a:r>
              <a:rPr lang="ru-RU" dirty="0" smtClean="0"/>
              <a:t> </a:t>
            </a:r>
            <a:r>
              <a:rPr lang="ru-RU" dirty="0" err="1" smtClean="0"/>
              <a:t>відзначити</a:t>
            </a:r>
            <a:r>
              <a:rPr lang="ru-RU" dirty="0" smtClean="0"/>
              <a:t> </a:t>
            </a:r>
            <a:r>
              <a:rPr lang="ru-RU" dirty="0" err="1" smtClean="0"/>
              <a:t>щось</a:t>
            </a:r>
            <a:r>
              <a:rPr lang="ru-RU" dirty="0" smtClean="0"/>
              <a:t> </a:t>
            </a:r>
            <a:r>
              <a:rPr lang="ru-RU" dirty="0" err="1" smtClean="0"/>
              <a:t>гарне</a:t>
            </a:r>
            <a:r>
              <a:rPr lang="ru-RU" dirty="0" smtClean="0"/>
              <a:t> в кожному,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оточує</a:t>
            </a:r>
            <a:r>
              <a:rPr lang="ru-RU" dirty="0" smtClean="0"/>
              <a:t>. Не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притискати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до </a:t>
            </a:r>
            <a:r>
              <a:rPr lang="ru-RU" dirty="0" err="1" smtClean="0"/>
              <a:t>стінки</a:t>
            </a:r>
            <a:r>
              <a:rPr lang="ru-RU" dirty="0" smtClean="0"/>
              <a:t> і монотонно </a:t>
            </a:r>
            <a:r>
              <a:rPr lang="ru-RU" dirty="0" err="1" smtClean="0"/>
              <a:t>перераховувати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нібито</a:t>
            </a:r>
            <a:r>
              <a:rPr lang="ru-RU" dirty="0" smtClean="0"/>
              <a:t> </a:t>
            </a:r>
            <a:r>
              <a:rPr lang="ru-RU" dirty="0" err="1" smtClean="0"/>
              <a:t>гідності</a:t>
            </a:r>
            <a:r>
              <a:rPr lang="ru-RU" dirty="0" smtClean="0"/>
              <a:t>,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викличете</a:t>
            </a:r>
            <a:r>
              <a:rPr lang="ru-RU" dirty="0" smtClean="0"/>
              <a:t> </a:t>
            </a:r>
            <a:r>
              <a:rPr lang="ru-RU" dirty="0" err="1" smtClean="0"/>
              <a:t>негативні</a:t>
            </a:r>
            <a:r>
              <a:rPr lang="ru-RU" dirty="0" smtClean="0"/>
              <a:t> </a:t>
            </a:r>
            <a:r>
              <a:rPr lang="ru-RU" dirty="0" err="1" smtClean="0"/>
              <a:t>емоції</a:t>
            </a:r>
            <a:r>
              <a:rPr lang="ru-RU" dirty="0" smtClean="0"/>
              <a:t>. Або </a:t>
            </a:r>
            <a:r>
              <a:rPr lang="ru-RU" dirty="0" err="1" smtClean="0"/>
              <a:t>робіть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легко, </a:t>
            </a:r>
            <a:r>
              <a:rPr lang="ru-RU" dirty="0" err="1" smtClean="0"/>
              <a:t>або</a:t>
            </a:r>
            <a:r>
              <a:rPr lang="ru-RU" dirty="0" smtClean="0"/>
              <a:t> не </a:t>
            </a:r>
            <a:r>
              <a:rPr lang="ru-RU" dirty="0" err="1" smtClean="0"/>
              <a:t>робіть</a:t>
            </a:r>
            <a:r>
              <a:rPr lang="ru-RU" dirty="0" smtClean="0"/>
              <a:t> </a:t>
            </a:r>
            <a:r>
              <a:rPr lang="ru-RU" dirty="0" err="1" smtClean="0"/>
              <a:t>взагалі</a:t>
            </a:r>
            <a:r>
              <a:rPr lang="ru-RU" dirty="0" smtClean="0"/>
              <a:t>. 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525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9. Не </a:t>
            </a:r>
            <a:r>
              <a:rPr lang="ru-RU" sz="5400" b="1" dirty="0" err="1" smtClean="0">
                <a:solidFill>
                  <a:srgbClr val="FF0000"/>
                </a:solidFill>
              </a:rPr>
              <a:t>забувайте</a:t>
            </a:r>
            <a:r>
              <a:rPr lang="ru-RU" sz="5400" b="1" dirty="0" smtClean="0">
                <a:solidFill>
                  <a:srgbClr val="FF0000"/>
                </a:solidFill>
              </a:rPr>
              <a:t> про себе.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err="1" smtClean="0"/>
              <a:t>Хвалити</a:t>
            </a:r>
            <a:r>
              <a:rPr lang="ru-RU" dirty="0" smtClean="0"/>
              <a:t> </a:t>
            </a:r>
            <a:r>
              <a:rPr lang="ru-RU" dirty="0" err="1"/>
              <a:t>інших</a:t>
            </a:r>
            <a:r>
              <a:rPr lang="ru-RU" dirty="0"/>
              <a:t> і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хвалити</a:t>
            </a:r>
            <a:r>
              <a:rPr lang="ru-RU" dirty="0"/>
              <a:t> себе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шкідливо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викличе</a:t>
            </a:r>
            <a:r>
              <a:rPr lang="ru-RU" dirty="0"/>
              <a:t> </a:t>
            </a:r>
            <a:r>
              <a:rPr lang="ru-RU" dirty="0" err="1"/>
              <a:t>стійке</a:t>
            </a:r>
            <a:r>
              <a:rPr lang="ru-RU" dirty="0"/>
              <a:t>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неповноцінності</a:t>
            </a:r>
            <a:r>
              <a:rPr lang="ru-RU" dirty="0"/>
              <a:t>. </a:t>
            </a:r>
            <a:r>
              <a:rPr lang="ru-RU" dirty="0" err="1"/>
              <a:t>Кажучи</a:t>
            </a:r>
            <a:r>
              <a:rPr lang="ru-RU" dirty="0"/>
              <a:t> </a:t>
            </a:r>
            <a:r>
              <a:rPr lang="ru-RU" dirty="0" err="1"/>
              <a:t>іншою</a:t>
            </a:r>
            <a:r>
              <a:rPr lang="ru-RU" dirty="0"/>
              <a:t> про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плюси</a:t>
            </a:r>
            <a:r>
              <a:rPr lang="ru-RU" dirty="0"/>
              <a:t>, не </a:t>
            </a:r>
            <a:r>
              <a:rPr lang="ru-RU" dirty="0" err="1"/>
              <a:t>забувайте</a:t>
            </a:r>
            <a:r>
              <a:rPr lang="ru-RU" dirty="0"/>
              <a:t> і про </a:t>
            </a:r>
            <a:r>
              <a:rPr lang="ru-RU" dirty="0" err="1"/>
              <a:t>свої</a:t>
            </a:r>
            <a:r>
              <a:rPr lang="ru-RU" dirty="0"/>
              <a:t>. Ви </a:t>
            </a:r>
            <a:r>
              <a:rPr lang="ru-RU" dirty="0" err="1"/>
              <a:t>володієте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достоїнствами</a:t>
            </a:r>
            <a:r>
              <a:rPr lang="ru-RU" dirty="0"/>
              <a:t>, про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мріють</a:t>
            </a:r>
            <a:r>
              <a:rPr lang="ru-RU" dirty="0"/>
              <a:t>, </a:t>
            </a:r>
            <a:r>
              <a:rPr lang="ru-RU" dirty="0" err="1"/>
              <a:t>нагадуйте</a:t>
            </a:r>
            <a:r>
              <a:rPr lang="ru-RU" dirty="0"/>
              <a:t> </a:t>
            </a:r>
            <a:r>
              <a:rPr lang="ru-RU" dirty="0" err="1"/>
              <a:t>собі</a:t>
            </a:r>
            <a:r>
              <a:rPr lang="ru-RU" dirty="0"/>
              <a:t> про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щодня</a:t>
            </a:r>
            <a:r>
              <a:rPr lang="ru-RU" dirty="0"/>
              <a:t>. </a:t>
            </a:r>
            <a:r>
              <a:rPr lang="ru-RU" dirty="0" err="1"/>
              <a:t>Хваліть</a:t>
            </a:r>
            <a:r>
              <a:rPr lang="ru-RU" dirty="0"/>
              <a:t> себе за </a:t>
            </a:r>
            <a:r>
              <a:rPr lang="ru-RU" dirty="0" err="1"/>
              <a:t>кожне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, за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значимий</a:t>
            </a:r>
            <a:r>
              <a:rPr lang="ru-RU" dirty="0"/>
              <a:t> </a:t>
            </a:r>
            <a:r>
              <a:rPr lang="ru-RU" dirty="0" err="1"/>
              <a:t>крок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допоможе</a:t>
            </a:r>
            <a:r>
              <a:rPr lang="ru-RU" dirty="0"/>
              <a:t> вам бути </a:t>
            </a:r>
            <a:r>
              <a:rPr lang="ru-RU" dirty="0" err="1"/>
              <a:t>рівним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самим </a:t>
            </a:r>
            <a:r>
              <a:rPr lang="ru-RU" dirty="0" err="1"/>
              <a:t>успішною</a:t>
            </a:r>
            <a:r>
              <a:rPr lang="ru-RU" dirty="0"/>
              <a:t> </a:t>
            </a:r>
            <a:r>
              <a:rPr lang="ru-RU" dirty="0" err="1"/>
              <a:t>людиною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4797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10. </a:t>
            </a:r>
            <a:r>
              <a:rPr lang="ru-RU" sz="5400" b="1" dirty="0" err="1" smtClean="0">
                <a:solidFill>
                  <a:srgbClr val="FF0000"/>
                </a:solidFill>
              </a:rPr>
              <a:t>Тренуйтеся</a:t>
            </a:r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</a:rPr>
              <a:t>щодня</a:t>
            </a:r>
            <a:r>
              <a:rPr lang="ru-RU" sz="5400" b="1" dirty="0" smtClean="0">
                <a:solidFill>
                  <a:srgbClr val="FF0000"/>
                </a:solidFill>
              </a:rPr>
              <a:t>!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err="1" smtClean="0"/>
              <a:t>Відзначайте</a:t>
            </a:r>
            <a:r>
              <a:rPr lang="ru-RU" sz="4000" dirty="0" smtClean="0"/>
              <a:t> </a:t>
            </a:r>
            <a:r>
              <a:rPr lang="ru-RU" sz="4000" dirty="0"/>
              <a:t>в </a:t>
            </a:r>
            <a:r>
              <a:rPr lang="ru-RU" sz="4000" dirty="0" err="1"/>
              <a:t>кожній</a:t>
            </a:r>
            <a:r>
              <a:rPr lang="ru-RU" sz="4000" dirty="0"/>
              <a:t> </a:t>
            </a:r>
            <a:r>
              <a:rPr lang="ru-RU" sz="4000" dirty="0" err="1"/>
              <a:t>людині</a:t>
            </a:r>
            <a:r>
              <a:rPr lang="ru-RU" sz="4000" dirty="0"/>
              <a:t>, з </a:t>
            </a:r>
            <a:r>
              <a:rPr lang="ru-RU" sz="4000" dirty="0" err="1"/>
              <a:t>яким</a:t>
            </a:r>
            <a:r>
              <a:rPr lang="ru-RU" sz="4000" dirty="0"/>
              <a:t> вас </a:t>
            </a:r>
            <a:r>
              <a:rPr lang="ru-RU" sz="4000" dirty="0" err="1"/>
              <a:t>зводить</a:t>
            </a:r>
            <a:r>
              <a:rPr lang="ru-RU" sz="4000" dirty="0"/>
              <a:t> </a:t>
            </a:r>
            <a:r>
              <a:rPr lang="ru-RU" sz="4000" dirty="0" err="1"/>
              <a:t>життя</a:t>
            </a:r>
            <a:r>
              <a:rPr lang="ru-RU" sz="4000" dirty="0"/>
              <a:t>, </a:t>
            </a:r>
            <a:r>
              <a:rPr lang="ru-RU" sz="4000" dirty="0" err="1"/>
              <a:t>щось</a:t>
            </a:r>
            <a:r>
              <a:rPr lang="ru-RU" sz="4000" dirty="0"/>
              <a:t> </a:t>
            </a:r>
            <a:r>
              <a:rPr lang="ru-RU" sz="4000" dirty="0" err="1"/>
              <a:t>хороше</a:t>
            </a:r>
            <a:r>
              <a:rPr lang="ru-RU" sz="4000" dirty="0"/>
              <a:t>. </a:t>
            </a:r>
            <a:r>
              <a:rPr lang="ru-RU" sz="4000" dirty="0" err="1"/>
              <a:t>Помічайте</a:t>
            </a:r>
            <a:r>
              <a:rPr lang="ru-RU" sz="4000" dirty="0"/>
              <a:t> в </a:t>
            </a:r>
            <a:r>
              <a:rPr lang="ru-RU" sz="4000" dirty="0" err="1"/>
              <a:t>старих</a:t>
            </a:r>
            <a:r>
              <a:rPr lang="ru-RU" sz="4000" dirty="0"/>
              <a:t> </a:t>
            </a:r>
            <a:r>
              <a:rPr lang="ru-RU" sz="4000" dirty="0" err="1"/>
              <a:t>знайомих</a:t>
            </a:r>
            <a:r>
              <a:rPr lang="ru-RU" sz="4000" dirty="0"/>
              <a:t> </a:t>
            </a:r>
            <a:r>
              <a:rPr lang="ru-RU" sz="4000" dirty="0" err="1"/>
              <a:t>щось</a:t>
            </a:r>
            <a:r>
              <a:rPr lang="ru-RU" sz="4000" dirty="0"/>
              <a:t> </a:t>
            </a:r>
            <a:r>
              <a:rPr lang="ru-RU" sz="4000" dirty="0" err="1"/>
              <a:t>нове</a:t>
            </a:r>
            <a:r>
              <a:rPr lang="ru-RU" sz="4000" dirty="0"/>
              <a:t>. </a:t>
            </a:r>
            <a:r>
              <a:rPr lang="ru-RU" sz="4000" dirty="0" err="1"/>
              <a:t>Шукайте</a:t>
            </a:r>
            <a:r>
              <a:rPr lang="ru-RU" sz="4000" dirty="0"/>
              <a:t> </a:t>
            </a:r>
            <a:r>
              <a:rPr lang="ru-RU" sz="4000" dirty="0" err="1"/>
              <a:t>позитивні</a:t>
            </a:r>
            <a:r>
              <a:rPr lang="ru-RU" sz="4000" dirty="0"/>
              <a:t> </a:t>
            </a:r>
            <a:r>
              <a:rPr lang="ru-RU" sz="4000" dirty="0" err="1"/>
              <a:t>моменти</a:t>
            </a:r>
            <a:r>
              <a:rPr lang="ru-RU" sz="4000" dirty="0"/>
              <a:t> у </a:t>
            </a:r>
            <a:r>
              <a:rPr lang="ru-RU" sz="4000" dirty="0" err="1"/>
              <a:t>всьому</a:t>
            </a:r>
            <a:r>
              <a:rPr lang="ru-RU" sz="4000" dirty="0"/>
              <a:t>. Так у вас не буде </a:t>
            </a:r>
            <a:r>
              <a:rPr lang="ru-RU" sz="4000" dirty="0" err="1"/>
              <a:t>нестачі</a:t>
            </a:r>
            <a:r>
              <a:rPr lang="ru-RU" sz="4000" dirty="0"/>
              <a:t> в приводах </a:t>
            </a:r>
            <a:r>
              <a:rPr lang="ru-RU" sz="4000" dirty="0" err="1"/>
              <a:t>сказати</a:t>
            </a:r>
            <a:r>
              <a:rPr lang="ru-RU" sz="4000" dirty="0"/>
              <a:t> </a:t>
            </a:r>
            <a:r>
              <a:rPr lang="ru-RU" sz="4000" dirty="0" err="1"/>
              <a:t>комплімент</a:t>
            </a:r>
            <a:r>
              <a:rPr lang="ru-RU" sz="4000" dirty="0"/>
              <a:t>, а </a:t>
            </a:r>
            <a:r>
              <a:rPr lang="ru-RU" sz="4000" dirty="0" err="1"/>
              <a:t>світ</a:t>
            </a:r>
            <a:r>
              <a:rPr lang="ru-RU" sz="4000" dirty="0"/>
              <a:t> </a:t>
            </a:r>
            <a:r>
              <a:rPr lang="ru-RU" sz="4000" dirty="0" err="1"/>
              <a:t>здасться</a:t>
            </a:r>
            <a:r>
              <a:rPr lang="ru-RU" sz="4000" dirty="0"/>
              <a:t> </a:t>
            </a:r>
            <a:r>
              <a:rPr lang="ru-RU" sz="4000" dirty="0" err="1"/>
              <a:t>набагато</a:t>
            </a:r>
            <a:r>
              <a:rPr lang="ru-RU" sz="4000" dirty="0"/>
              <a:t> </a:t>
            </a:r>
            <a:r>
              <a:rPr lang="ru-RU" sz="4000" dirty="0" err="1"/>
              <a:t>завжди</a:t>
            </a:r>
            <a:r>
              <a:rPr lang="ru-RU" sz="4000" dirty="0"/>
              <a:t> </a:t>
            </a:r>
            <a:r>
              <a:rPr lang="ru-RU" sz="4000" dirty="0" err="1"/>
              <a:t>готовий</a:t>
            </a:r>
            <a:r>
              <a:rPr lang="ru-RU" sz="4000" dirty="0"/>
              <a:t> </a:t>
            </a:r>
            <a:r>
              <a:rPr lang="ru-RU" sz="4000" dirty="0" err="1"/>
              <a:t>допомогти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0055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  <a:latin typeface="MS PMincho" panose="02020600040205080304" pitchFamily="18" charset="-128"/>
                <a:ea typeface="MS PMincho" panose="02020600040205080304" pitchFamily="18" charset="-128"/>
              </a:rPr>
              <a:t>ВИСНОВОК</a:t>
            </a:r>
            <a:endParaRPr lang="ru-RU" b="1" dirty="0">
              <a:solidFill>
                <a:srgbClr val="FF0000"/>
              </a:solidFill>
              <a:latin typeface="MS PMincho" panose="02020600040205080304" pitchFamily="18" charset="-128"/>
              <a:ea typeface="MS PMincho" panose="02020600040205080304" pitchFamily="18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59" y="1268761"/>
            <a:ext cx="8213694" cy="324036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800" dirty="0">
                <a:latin typeface="Bookman Old Style" panose="02050604050505020204" pitchFamily="18" charset="0"/>
                <a:ea typeface="MS PMincho" panose="02020600040205080304" pitchFamily="18" charset="-128"/>
              </a:rPr>
              <a:t>Не </a:t>
            </a:r>
            <a:r>
              <a:rPr lang="ru-RU" sz="4800" dirty="0" err="1">
                <a:latin typeface="Bookman Old Style" panose="02050604050505020204" pitchFamily="18" charset="0"/>
                <a:ea typeface="MS PMincho" panose="02020600040205080304" pitchFamily="18" charset="-128"/>
              </a:rPr>
              <a:t>ставте</a:t>
            </a:r>
            <a:r>
              <a:rPr lang="ru-RU" sz="4800" dirty="0">
                <a:latin typeface="Bookman Old Style" panose="02050604050505020204" pitchFamily="18" charset="0"/>
                <a:ea typeface="MS PMincho" panose="02020600040205080304" pitchFamily="18" charset="-128"/>
              </a:rPr>
              <a:t> </a:t>
            </a:r>
            <a:r>
              <a:rPr lang="ru-RU" sz="4800" dirty="0" smtClean="0">
                <a:latin typeface="Bookman Old Style" panose="02050604050505020204" pitchFamily="18" charset="0"/>
                <a:ea typeface="MS PMincho" panose="02020600040205080304" pitchFamily="18" charset="-128"/>
              </a:rPr>
              <a:t>на </a:t>
            </a:r>
            <a:r>
              <a:rPr lang="ru-RU" sz="4800" dirty="0" err="1" smtClean="0">
                <a:latin typeface="Bookman Old Style" panose="02050604050505020204" pitchFamily="18" charset="0"/>
                <a:ea typeface="MS PMincho" panose="02020600040205080304" pitchFamily="18" charset="-128"/>
              </a:rPr>
              <a:t>меті</a:t>
            </a:r>
            <a:r>
              <a:rPr lang="ru-RU" sz="4800" dirty="0" smtClean="0">
                <a:latin typeface="Bookman Old Style" panose="02050604050505020204" pitchFamily="18" charset="0"/>
                <a:ea typeface="MS PMincho" panose="02020600040205080304" pitchFamily="18" charset="-128"/>
              </a:rPr>
              <a:t> </a:t>
            </a:r>
            <a:r>
              <a:rPr lang="ru-RU" sz="4800" dirty="0" err="1">
                <a:latin typeface="Bookman Old Style" panose="02050604050505020204" pitchFamily="18" charset="0"/>
                <a:ea typeface="MS PMincho" panose="02020600040205080304" pitchFamily="18" charset="-128"/>
              </a:rPr>
              <a:t>домогтися</a:t>
            </a:r>
            <a:r>
              <a:rPr lang="ru-RU" sz="4800" dirty="0">
                <a:latin typeface="Bookman Old Style" panose="02050604050505020204" pitchFamily="18" charset="0"/>
                <a:ea typeface="MS PMincho" panose="02020600040205080304" pitchFamily="18" charset="-128"/>
              </a:rPr>
              <a:t> </a:t>
            </a:r>
            <a:r>
              <a:rPr lang="ru-RU" sz="4800" dirty="0" err="1" smtClean="0">
                <a:latin typeface="Bookman Old Style" panose="02050604050505020204" pitchFamily="18" charset="0"/>
                <a:ea typeface="MS PMincho" panose="02020600040205080304" pitchFamily="18" charset="-128"/>
              </a:rPr>
              <a:t>вигоди</a:t>
            </a:r>
            <a:r>
              <a:rPr lang="ru-RU" sz="4800" dirty="0" smtClean="0">
                <a:latin typeface="Bookman Old Style" panose="02050604050505020204" pitchFamily="18" charset="0"/>
                <a:ea typeface="MS PMincho" panose="02020600040205080304" pitchFamily="18" charset="-128"/>
              </a:rPr>
              <a:t>!</a:t>
            </a:r>
          </a:p>
          <a:p>
            <a:pPr marL="0" indent="0" algn="ctr">
              <a:buNone/>
            </a:pPr>
            <a:r>
              <a:rPr lang="ru-RU" sz="4800" dirty="0" smtClean="0">
                <a:latin typeface="Bookman Old Style" panose="02050604050505020204" pitchFamily="18" charset="0"/>
                <a:ea typeface="MS PMincho" panose="02020600040205080304" pitchFamily="18" charset="-128"/>
              </a:rPr>
              <a:t>Нехай </a:t>
            </a:r>
            <a:r>
              <a:rPr lang="ru-RU" sz="4800" dirty="0">
                <a:latin typeface="Bookman Old Style" panose="02050604050505020204" pitchFamily="18" charset="0"/>
                <a:ea typeface="MS PMincho" panose="02020600040205080304" pitchFamily="18" charset="-128"/>
              </a:rPr>
              <a:t>метою буде </a:t>
            </a:r>
            <a:r>
              <a:rPr lang="ru-RU" sz="4800" dirty="0" err="1">
                <a:latin typeface="Bookman Old Style" panose="02050604050505020204" pitchFamily="18" charset="0"/>
                <a:ea typeface="MS PMincho" panose="02020600040205080304" pitchFamily="18" charset="-128"/>
              </a:rPr>
              <a:t>посмішка</a:t>
            </a:r>
            <a:r>
              <a:rPr lang="ru-RU" sz="4800" dirty="0">
                <a:latin typeface="Bookman Old Style" panose="02050604050505020204" pitchFamily="18" charset="0"/>
                <a:ea typeface="MS PMincho" panose="02020600040205080304" pitchFamily="18" charset="-128"/>
              </a:rPr>
              <a:t> </a:t>
            </a:r>
            <a:r>
              <a:rPr lang="ru-RU" sz="4800" dirty="0" err="1">
                <a:latin typeface="Bookman Old Style" panose="02050604050505020204" pitchFamily="18" charset="0"/>
                <a:ea typeface="MS PMincho" panose="02020600040205080304" pitchFamily="18" charset="-128"/>
              </a:rPr>
              <a:t>людини</a:t>
            </a:r>
            <a:r>
              <a:rPr lang="ru-RU" sz="4800" dirty="0">
                <a:latin typeface="Bookman Old Style" panose="02050604050505020204" pitchFamily="18" charset="0"/>
                <a:ea typeface="MS PMincho" panose="02020600040205080304" pitchFamily="18" charset="-128"/>
              </a:rPr>
              <a:t>, яку </a:t>
            </a:r>
            <a:r>
              <a:rPr lang="ru-RU" sz="4800" dirty="0" err="1">
                <a:latin typeface="Bookman Old Style" panose="02050604050505020204" pitchFamily="18" charset="0"/>
                <a:ea typeface="MS PMincho" panose="02020600040205080304" pitchFamily="18" charset="-128"/>
              </a:rPr>
              <a:t>ви</a:t>
            </a:r>
            <a:r>
              <a:rPr lang="ru-RU" sz="4800" dirty="0">
                <a:latin typeface="Bookman Old Style" panose="02050604050505020204" pitchFamily="18" charset="0"/>
                <a:ea typeface="MS PMincho" panose="02020600040205080304" pitchFamily="18" charset="-128"/>
              </a:rPr>
              <a:t> </a:t>
            </a:r>
            <a:r>
              <a:rPr lang="ru-RU" sz="4800" dirty="0" err="1" smtClean="0">
                <a:latin typeface="Bookman Old Style" panose="02050604050505020204" pitchFamily="18" charset="0"/>
                <a:ea typeface="MS PMincho" panose="02020600040205080304" pitchFamily="18" charset="-128"/>
              </a:rPr>
              <a:t>викликали</a:t>
            </a:r>
            <a:r>
              <a:rPr lang="ru-RU" sz="4800" dirty="0" smtClean="0">
                <a:latin typeface="Bookman Old Style" panose="02050604050505020204" pitchFamily="18" charset="0"/>
                <a:ea typeface="MS PMincho" panose="02020600040205080304" pitchFamily="18" charset="-128"/>
              </a:rPr>
              <a:t> </a:t>
            </a:r>
            <a:r>
              <a:rPr lang="ru-RU" sz="4800" dirty="0" err="1" smtClean="0">
                <a:latin typeface="Bookman Old Style" panose="02050604050505020204" pitchFamily="18" charset="0"/>
                <a:ea typeface="MS PMincho" panose="02020600040205080304" pitchFamily="18" charset="-128"/>
              </a:rPr>
              <a:t>добрим</a:t>
            </a:r>
            <a:r>
              <a:rPr lang="ru-RU" sz="4800" dirty="0" smtClean="0">
                <a:latin typeface="Bookman Old Style" panose="02050604050505020204" pitchFamily="18" charset="0"/>
                <a:ea typeface="MS PMincho" panose="02020600040205080304" pitchFamily="18" charset="-128"/>
              </a:rPr>
              <a:t> словом</a:t>
            </a:r>
            <a:r>
              <a:rPr lang="ru-RU" sz="4800" dirty="0">
                <a:latin typeface="Bookman Old Style" panose="02050604050505020204" pitchFamily="18" charset="0"/>
                <a:ea typeface="MS PMincho" panose="02020600040205080304" pitchFamily="18" charset="-128"/>
              </a:rPr>
              <a:t>. </a:t>
            </a:r>
            <a:endParaRPr lang="ru-RU" sz="4800" dirty="0" smtClean="0">
              <a:latin typeface="Bookman Old Style" panose="02050604050505020204" pitchFamily="18" charset="0"/>
              <a:ea typeface="MS PMincho" panose="02020600040205080304" pitchFamily="18" charset="-128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336638"/>
            <a:ext cx="2813093" cy="224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11560" y="4509120"/>
            <a:ext cx="5400600" cy="20735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4800" dirty="0" err="1" smtClean="0">
                <a:latin typeface="Bookman Old Style" panose="02050604050505020204" pitchFamily="18" charset="0"/>
                <a:ea typeface="MS PMincho" panose="02020600040205080304" pitchFamily="18" charset="-128"/>
              </a:rPr>
              <a:t>Саме</a:t>
            </a:r>
            <a:r>
              <a:rPr lang="ru-RU" sz="4800" dirty="0" smtClean="0">
                <a:latin typeface="Bookman Old Style" panose="02050604050505020204" pitchFamily="18" charset="0"/>
                <a:ea typeface="MS PMincho" panose="02020600040205080304" pitchFamily="18" charset="-128"/>
              </a:rPr>
              <a:t> </a:t>
            </a:r>
            <a:r>
              <a:rPr lang="ru-RU" sz="4800" dirty="0" err="1" smtClean="0">
                <a:latin typeface="Bookman Old Style" panose="02050604050505020204" pitchFamily="18" charset="0"/>
                <a:ea typeface="MS PMincho" panose="02020600040205080304" pitchFamily="18" charset="-128"/>
              </a:rPr>
              <a:t>така</a:t>
            </a:r>
            <a:r>
              <a:rPr lang="ru-RU" sz="4800" dirty="0" smtClean="0">
                <a:latin typeface="Bookman Old Style" panose="02050604050505020204" pitchFamily="18" charset="0"/>
                <a:ea typeface="MS PMincho" panose="02020600040205080304" pitchFamily="18" charset="-128"/>
              </a:rPr>
              <a:t> мета приносить </a:t>
            </a:r>
            <a:r>
              <a:rPr lang="ru-RU" sz="4800" dirty="0" err="1" smtClean="0">
                <a:latin typeface="Bookman Old Style" panose="02050604050505020204" pitchFamily="18" charset="0"/>
                <a:ea typeface="MS PMincho" panose="02020600040205080304" pitchFamily="18" charset="-128"/>
              </a:rPr>
              <a:t>найбільші</a:t>
            </a:r>
            <a:r>
              <a:rPr lang="ru-RU" sz="4800" dirty="0" smtClean="0">
                <a:latin typeface="Bookman Old Style" panose="02050604050505020204" pitchFamily="18" charset="0"/>
                <a:ea typeface="MS PMincho" panose="02020600040205080304" pitchFamily="18" charset="-128"/>
              </a:rPr>
              <a:t> плоди.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6267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59" y="620688"/>
            <a:ext cx="799288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Дякуємо</a:t>
            </a:r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r>
              <a:rPr lang="ru-RU" sz="115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увагу</a:t>
            </a:r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://boombob.ru/img/picture/Jun/27/c2062cf7e5eff4e30dab911ef3980f7f/mini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14" y="4252451"/>
            <a:ext cx="2924175" cy="219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10324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496944" cy="4752528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FF0000"/>
                </a:solidFill>
              </a:rPr>
              <a:t/>
            </a:r>
            <a:br>
              <a:rPr lang="uk-UA" sz="6000" b="1" dirty="0" smtClean="0">
                <a:solidFill>
                  <a:srgbClr val="FF0000"/>
                </a:solidFill>
              </a:rPr>
            </a:b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5689290" cy="606319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Оберіть</a:t>
            </a:r>
            <a:r>
              <a:rPr lang="ru-RU" sz="3200" b="1" i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3200" b="1" i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вислів</a:t>
            </a:r>
            <a:endParaRPr lang="ru-RU" sz="3200" b="1" i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3200" b="1" i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Обгрунтуйте</a:t>
            </a:r>
            <a:endParaRPr lang="ru-RU" sz="3200" b="1" i="1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«</a:t>
            </a:r>
            <a:r>
              <a:rPr lang="ru-RU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Вихваляти</a:t>
            </a:r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54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співрозмовника</a:t>
            </a:r>
            <a:r>
              <a:rPr lang="ru-RU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–</a:t>
            </a:r>
          </a:p>
          <a:p>
            <a:pPr algn="ctr"/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5400" b="1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стародавнє</a:t>
            </a:r>
            <a:r>
              <a:rPr lang="ru-RU" sz="54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мистецтво</a:t>
            </a:r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» «</a:t>
            </a:r>
            <a:r>
              <a:rPr lang="ru-RU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Лагідне</a:t>
            </a:r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слово і </a:t>
            </a:r>
            <a:r>
              <a:rPr lang="ru-RU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кішці</a:t>
            </a:r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sz="5400" b="1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приємно</a:t>
            </a:r>
            <a:r>
              <a:rPr lang="ru-RU" sz="54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»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65104"/>
            <a:ext cx="2378441" cy="180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6672"/>
            <a:ext cx="2260827" cy="170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psichov.net/wp-content/uploads/2014/03/%D0%9A%D0%B0%D0%BA-%D0%B4%D0%B5%D0%BB%D0%B0%D1%82%D1%8C-%D0%BA%D0%BE%D0%BC%D0%BF%D0%BB%D0%B8%D0%BC%D0%B5%D0%BD%D1%82%D1%8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2564762" cy="1783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8557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394720" cy="403244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Метою </a:t>
            </a:r>
            <a:r>
              <a:rPr lang="ru-RU" b="1" dirty="0" err="1" smtClean="0">
                <a:solidFill>
                  <a:srgbClr val="FFFF00"/>
                </a:solidFill>
              </a:rPr>
              <a:t>компліменту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може</a:t>
            </a:r>
            <a:r>
              <a:rPr lang="ru-RU" b="1" dirty="0" smtClean="0">
                <a:solidFill>
                  <a:srgbClr val="FFFF00"/>
                </a:solidFill>
              </a:rPr>
              <a:t> бути все, </a:t>
            </a:r>
            <a:r>
              <a:rPr lang="ru-RU" b="1" dirty="0" err="1" smtClean="0">
                <a:solidFill>
                  <a:srgbClr val="FFFF00"/>
                </a:solidFill>
              </a:rPr>
              <a:t>що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завгодно</a:t>
            </a:r>
            <a:r>
              <a:rPr lang="ru-RU" b="1" dirty="0" smtClean="0">
                <a:solidFill>
                  <a:srgbClr val="FFFF00"/>
                </a:solidFill>
              </a:rPr>
              <a:t>: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3245" y="548680"/>
            <a:ext cx="5115219" cy="5616624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000" dirty="0" err="1" smtClean="0"/>
              <a:t>прагнення</a:t>
            </a:r>
            <a:r>
              <a:rPr lang="ru-RU" sz="4000" dirty="0" smtClean="0"/>
              <a:t> </a:t>
            </a:r>
            <a:r>
              <a:rPr lang="ru-RU" sz="4000" dirty="0" err="1"/>
              <a:t>викликати</a:t>
            </a:r>
            <a:r>
              <a:rPr lang="ru-RU" sz="4000" dirty="0"/>
              <a:t> </a:t>
            </a:r>
            <a:r>
              <a:rPr lang="ru-RU" sz="4000" dirty="0" err="1"/>
              <a:t>симпатію</a:t>
            </a:r>
            <a:r>
              <a:rPr lang="ru-RU" sz="4000" dirty="0"/>
              <a:t>, </a:t>
            </a:r>
            <a:endParaRPr lang="ru-RU" sz="4000" dirty="0" smtClean="0"/>
          </a:p>
          <a:p>
            <a:r>
              <a:rPr lang="ru-RU" sz="4000" dirty="0" err="1" smtClean="0"/>
              <a:t>зміцнити</a:t>
            </a:r>
            <a:r>
              <a:rPr lang="ru-RU" sz="4000" dirty="0" smtClean="0"/>
              <a:t> </a:t>
            </a:r>
            <a:r>
              <a:rPr lang="ru-RU" sz="4000" dirty="0" err="1"/>
              <a:t>репутацію</a:t>
            </a:r>
            <a:r>
              <a:rPr lang="ru-RU" sz="4000" dirty="0" smtClean="0"/>
              <a:t>,</a:t>
            </a:r>
          </a:p>
          <a:p>
            <a:r>
              <a:rPr lang="ru-RU" sz="4000" dirty="0" err="1" smtClean="0"/>
              <a:t>підвищити</a:t>
            </a:r>
            <a:r>
              <a:rPr lang="ru-RU" sz="4000" dirty="0" smtClean="0"/>
              <a:t> </a:t>
            </a:r>
            <a:r>
              <a:rPr lang="ru-RU" sz="4000" dirty="0" err="1"/>
              <a:t>соціальний</a:t>
            </a:r>
            <a:r>
              <a:rPr lang="ru-RU" sz="4000" dirty="0"/>
              <a:t> статус, </a:t>
            </a:r>
            <a:endParaRPr lang="ru-RU" sz="4000" dirty="0" smtClean="0"/>
          </a:p>
          <a:p>
            <a:r>
              <a:rPr lang="ru-RU" sz="4000" dirty="0" err="1" smtClean="0"/>
              <a:t>вплинути</a:t>
            </a:r>
            <a:r>
              <a:rPr lang="ru-RU" sz="4000" dirty="0" smtClean="0"/>
              <a:t> </a:t>
            </a:r>
            <a:r>
              <a:rPr lang="ru-RU" sz="4000" dirty="0"/>
              <a:t>на </a:t>
            </a:r>
            <a:r>
              <a:rPr lang="ru-RU" sz="4000" dirty="0" err="1" smtClean="0"/>
              <a:t>ситуацію</a:t>
            </a:r>
            <a:endParaRPr lang="ru-RU" sz="4000" dirty="0" smtClean="0"/>
          </a:p>
          <a:p>
            <a:r>
              <a:rPr lang="ru-RU" sz="4000" dirty="0" err="1" smtClean="0"/>
              <a:t>навіть</a:t>
            </a:r>
            <a:r>
              <a:rPr lang="ru-RU" sz="4000" dirty="0" smtClean="0"/>
              <a:t> </a:t>
            </a:r>
            <a:r>
              <a:rPr lang="ru-RU" sz="4000" dirty="0" err="1"/>
              <a:t>маніпуляція</a:t>
            </a:r>
            <a:r>
              <a:rPr lang="ru-RU" sz="4000" dirty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18467"/>
            <a:ext cx="2741547" cy="1617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99616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520" y="332656"/>
            <a:ext cx="7776864" cy="4392488"/>
          </a:xfrm>
          <a:solidFill>
            <a:srgbClr val="BEE395"/>
          </a:solidFill>
        </p:spPr>
        <p:txBody>
          <a:bodyPr>
            <a:noAutofit/>
          </a:bodyPr>
          <a:lstStyle/>
          <a:p>
            <a:pPr algn="ctr"/>
            <a:r>
              <a:rPr lang="ru-RU" sz="3600" b="1" i="1" dirty="0" err="1" smtClean="0"/>
              <a:t>Які</a:t>
            </a:r>
            <a:r>
              <a:rPr lang="ru-RU" sz="3600" b="1" i="1" dirty="0" smtClean="0"/>
              <a:t> </a:t>
            </a:r>
            <a:r>
              <a:rPr lang="ru-RU" sz="3600" b="1" i="1" dirty="0" err="1"/>
              <a:t>почуття</a:t>
            </a:r>
            <a:r>
              <a:rPr lang="ru-RU" sz="3600" b="1" i="1" dirty="0"/>
              <a:t> </a:t>
            </a:r>
            <a:r>
              <a:rPr lang="ru-RU" sz="3600" b="1" i="1" dirty="0" err="1"/>
              <a:t>ви</a:t>
            </a:r>
            <a:r>
              <a:rPr lang="ru-RU" sz="3600" b="1" i="1" dirty="0"/>
              <a:t> </a:t>
            </a:r>
            <a:r>
              <a:rPr lang="ru-RU" sz="3600" b="1" i="1" dirty="0" err="1"/>
              <a:t>відчували</a:t>
            </a:r>
            <a:r>
              <a:rPr lang="ru-RU" sz="3600" b="1" i="1" dirty="0"/>
              <a:t>, коли </a:t>
            </a:r>
            <a:r>
              <a:rPr lang="ru-RU" sz="3600" b="1" i="1" dirty="0" err="1"/>
              <a:t>хтось</a:t>
            </a:r>
            <a:r>
              <a:rPr lang="ru-RU" sz="3600" b="1" i="1" dirty="0"/>
              <a:t> </a:t>
            </a:r>
            <a:r>
              <a:rPr lang="ru-RU" sz="3600" b="1" i="1" dirty="0" err="1"/>
              <a:t>помічав</a:t>
            </a:r>
            <a:r>
              <a:rPr lang="ru-RU" sz="3600" b="1" i="1" dirty="0"/>
              <a:t> і </a:t>
            </a:r>
            <a:r>
              <a:rPr lang="ru-RU" sz="3600" b="1" i="1" dirty="0" err="1"/>
              <a:t>відзначав</a:t>
            </a:r>
            <a:r>
              <a:rPr lang="ru-RU" sz="3600" b="1" i="1" dirty="0"/>
              <a:t> </a:t>
            </a:r>
            <a:r>
              <a:rPr lang="ru-RU" sz="3600" b="1" i="1" dirty="0" err="1"/>
              <a:t>ваші</a:t>
            </a:r>
            <a:r>
              <a:rPr lang="ru-RU" sz="3600" b="1" i="1" dirty="0"/>
              <a:t> </a:t>
            </a:r>
            <a:r>
              <a:rPr lang="ru-RU" sz="3600" b="1" i="1" dirty="0" smtClean="0"/>
              <a:t>ваше </a:t>
            </a:r>
            <a:r>
              <a:rPr lang="ru-RU" sz="3600" b="1" i="1" dirty="0" err="1"/>
              <a:t>ставлення</a:t>
            </a:r>
            <a:r>
              <a:rPr lang="ru-RU" sz="3600" b="1" i="1" dirty="0"/>
              <a:t> до </a:t>
            </a:r>
            <a:r>
              <a:rPr lang="ru-RU" sz="3600" b="1" i="1" dirty="0" err="1"/>
              <a:t>людини</a:t>
            </a:r>
            <a:r>
              <a:rPr lang="ru-RU" sz="3600" b="1" i="1" dirty="0"/>
              <a:t>, </a:t>
            </a:r>
            <a:r>
              <a:rPr lang="ru-RU" sz="3600" b="1" i="1" dirty="0" err="1"/>
              <a:t>залежно</a:t>
            </a:r>
            <a:r>
              <a:rPr lang="ru-RU" sz="3600" b="1" i="1" dirty="0"/>
              <a:t> </a:t>
            </a:r>
            <a:r>
              <a:rPr lang="ru-RU" sz="3600" b="1" i="1" dirty="0" err="1"/>
              <a:t>від</a:t>
            </a:r>
            <a:r>
              <a:rPr lang="ru-RU" sz="3600" b="1" i="1" dirty="0"/>
              <a:t> того, </a:t>
            </a:r>
            <a:r>
              <a:rPr lang="ru-RU" sz="3600" b="1" i="1" dirty="0" err="1"/>
              <a:t>наскільки</a:t>
            </a:r>
            <a:r>
              <a:rPr lang="ru-RU" sz="3600" b="1" i="1" dirty="0"/>
              <a:t> </a:t>
            </a:r>
            <a:r>
              <a:rPr lang="ru-RU" sz="3600" b="1" i="1" dirty="0" err="1"/>
              <a:t>приємні</a:t>
            </a:r>
            <a:r>
              <a:rPr lang="ru-RU" sz="3600" b="1" i="1" dirty="0"/>
              <a:t> </a:t>
            </a:r>
            <a:r>
              <a:rPr lang="ru-RU" sz="3600" b="1" i="1" dirty="0" err="1"/>
              <a:t>речі</a:t>
            </a:r>
            <a:r>
              <a:rPr lang="ru-RU" sz="3600" b="1" i="1" dirty="0"/>
              <a:t> </a:t>
            </a:r>
            <a:r>
              <a:rPr lang="ru-RU" sz="3600" b="1" i="1" dirty="0" err="1"/>
              <a:t>він</a:t>
            </a:r>
            <a:r>
              <a:rPr lang="ru-RU" sz="3600" b="1" i="1" dirty="0"/>
              <a:t> </a:t>
            </a:r>
            <a:r>
              <a:rPr lang="ru-RU" sz="3600" b="1" i="1" dirty="0" smtClean="0"/>
              <a:t>говорив?</a:t>
            </a:r>
          </a:p>
          <a:p>
            <a:pPr algn="ctr"/>
            <a:r>
              <a:rPr lang="ru-RU" sz="3600" b="1" i="1" dirty="0" err="1" smtClean="0"/>
              <a:t>Чи</a:t>
            </a:r>
            <a:r>
              <a:rPr lang="ru-RU" sz="3600" b="1" i="1" dirty="0" smtClean="0"/>
              <a:t> </a:t>
            </a:r>
            <a:r>
              <a:rPr lang="ru-RU" sz="3600" b="1" i="1" dirty="0" err="1"/>
              <a:t>завжди</a:t>
            </a:r>
            <a:r>
              <a:rPr lang="ru-RU" sz="3600" b="1" i="1" dirty="0"/>
              <a:t> </a:t>
            </a:r>
            <a:r>
              <a:rPr lang="ru-RU" sz="3600" b="1" i="1" dirty="0" err="1"/>
              <a:t>ви</a:t>
            </a:r>
            <a:r>
              <a:rPr lang="ru-RU" sz="3600" b="1" i="1" dirty="0"/>
              <a:t> </a:t>
            </a:r>
            <a:r>
              <a:rPr lang="ru-RU" sz="3600" b="1" i="1" dirty="0" err="1"/>
              <a:t>були</a:t>
            </a:r>
            <a:r>
              <a:rPr lang="ru-RU" sz="3600" b="1" i="1" dirty="0"/>
              <a:t> </a:t>
            </a:r>
            <a:r>
              <a:rPr lang="ru-RU" sz="3600" b="1" i="1" dirty="0" err="1" smtClean="0"/>
              <a:t>об'єктивнимдостоїнства</a:t>
            </a:r>
            <a:r>
              <a:rPr lang="ru-RU" sz="3600" b="1" i="1" dirty="0" smtClean="0"/>
              <a:t> і </a:t>
            </a:r>
            <a:r>
              <a:rPr lang="ru-RU" sz="3600" b="1" i="1" dirty="0" err="1" smtClean="0"/>
              <a:t>успіхи</a:t>
            </a:r>
            <a:r>
              <a:rPr lang="ru-RU" sz="3600" b="1" i="1" dirty="0" smtClean="0"/>
              <a:t>?</a:t>
            </a:r>
          </a:p>
          <a:p>
            <a:pPr algn="ctr"/>
            <a:r>
              <a:rPr lang="ru-RU" sz="3600" b="1" i="1" dirty="0" smtClean="0"/>
              <a:t> Як </a:t>
            </a:r>
            <a:r>
              <a:rPr lang="ru-RU" sz="3600" b="1" i="1" dirty="0" err="1" smtClean="0"/>
              <a:t>змінювалося</a:t>
            </a:r>
            <a:r>
              <a:rPr lang="ru-RU" sz="3600" b="1" i="1" dirty="0" smtClean="0"/>
              <a:t> и</a:t>
            </a:r>
            <a:r>
              <a:rPr lang="ru-RU" sz="3600" b="1" i="1" dirty="0"/>
              <a:t>? </a:t>
            </a:r>
          </a:p>
        </p:txBody>
      </p:sp>
      <p:pic>
        <p:nvPicPr>
          <p:cNvPr id="2054" name="Picture 6" descr="http://cs319130.vk.me/v319130441/6c38/VsXJk7eiGoQ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93" y="4899636"/>
            <a:ext cx="2225824" cy="167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vk.me/c413323/v413323338/17ce/Ha92jIugU4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25" y="4899636"/>
            <a:ext cx="1669368" cy="1679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zdesvsyo.ru/_ph/226/2/8079537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79" y="4899636"/>
            <a:ext cx="1689146" cy="1678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iranimashek.com/_ph/143/2/890351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92" y="4895818"/>
            <a:ext cx="1679588" cy="1683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1.bp.blogspot.com/-sDwFGV4Ei68/T4SVjEidfAI/AAAAAAAAAWs/yLGlz3ukW8U/s1600/%25D0%25B0+%25D1%2582%25D1%258B+%25D0%25BD%25D0%25B8%25D1%2587%25D0%25B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895818"/>
            <a:ext cx="1714402" cy="1683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300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5300" b="1" dirty="0" smtClean="0">
                <a:solidFill>
                  <a:srgbClr val="FF0000"/>
                </a:solidFill>
              </a:rPr>
              <a:t>КОМПЛІМЕНТИ </a:t>
            </a:r>
            <a:r>
              <a:rPr lang="uk-UA" b="1" dirty="0" smtClean="0">
                <a:solidFill>
                  <a:srgbClr val="FF0000"/>
                </a:solidFill>
              </a:rPr>
              <a:t/>
            </a:r>
            <a:br>
              <a:rPr lang="uk-UA" b="1" dirty="0" smtClean="0">
                <a:solidFill>
                  <a:srgbClr val="FF0000"/>
                </a:solidFill>
              </a:rPr>
            </a:br>
            <a:r>
              <a:rPr lang="uk-UA" b="1" dirty="0" smtClean="0">
                <a:solidFill>
                  <a:srgbClr val="FF0000"/>
                </a:solidFill>
              </a:rPr>
              <a:t>ПОДОБАЮТЬСЯ ВСІМ!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25143"/>
          </a:xfrm>
          <a:solidFill>
            <a:srgbClr val="F2E17A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800" dirty="0" smtClean="0"/>
              <a:t>Ми часто </a:t>
            </a:r>
            <a:r>
              <a:rPr lang="ru-RU" sz="3800" dirty="0" err="1" smtClean="0"/>
              <a:t>змінюємо</a:t>
            </a:r>
            <a:r>
              <a:rPr lang="ru-RU" sz="3800" dirty="0" smtClean="0"/>
              <a:t> </a:t>
            </a:r>
            <a:r>
              <a:rPr lang="ru-RU" sz="3800" dirty="0" err="1" smtClean="0"/>
              <a:t>своє</a:t>
            </a:r>
            <a:r>
              <a:rPr lang="ru-RU" sz="3800" dirty="0" smtClean="0"/>
              <a:t> </a:t>
            </a:r>
            <a:r>
              <a:rPr lang="ru-RU" sz="3800" dirty="0" err="1" smtClean="0"/>
              <a:t>ставлення</a:t>
            </a:r>
            <a:r>
              <a:rPr lang="ru-RU" sz="3800" dirty="0" smtClean="0"/>
              <a:t> до людей, </a:t>
            </a:r>
            <a:r>
              <a:rPr lang="ru-RU" sz="3800" dirty="0" err="1" smtClean="0"/>
              <a:t>які</a:t>
            </a:r>
            <a:r>
              <a:rPr lang="ru-RU" sz="3800" dirty="0" smtClean="0"/>
              <a:t> </a:t>
            </a:r>
            <a:r>
              <a:rPr lang="ru-RU" sz="3800" dirty="0" err="1" smtClean="0"/>
              <a:t>хоч</a:t>
            </a:r>
            <a:r>
              <a:rPr lang="ru-RU" sz="3800" dirty="0" smtClean="0"/>
              <a:t> і не </a:t>
            </a:r>
            <a:r>
              <a:rPr lang="ru-RU" sz="3800" dirty="0" err="1" smtClean="0"/>
              <a:t>викликають</a:t>
            </a:r>
            <a:r>
              <a:rPr lang="ru-RU" sz="3800" dirty="0" smtClean="0"/>
              <a:t> </a:t>
            </a:r>
            <a:r>
              <a:rPr lang="ru-RU" sz="3800" dirty="0" err="1" smtClean="0"/>
              <a:t>довіри</a:t>
            </a:r>
            <a:r>
              <a:rPr lang="ru-RU" sz="3800" dirty="0" smtClean="0"/>
              <a:t>, але </a:t>
            </a:r>
            <a:r>
              <a:rPr lang="ru-RU" sz="3800" dirty="0" err="1" smtClean="0"/>
              <a:t>яких</a:t>
            </a:r>
            <a:r>
              <a:rPr lang="ru-RU" sz="3800" dirty="0" smtClean="0"/>
              <a:t> так </a:t>
            </a:r>
            <a:r>
              <a:rPr lang="ru-RU" sz="3800" dirty="0" err="1" smtClean="0"/>
              <a:t>приємно</a:t>
            </a:r>
            <a:r>
              <a:rPr lang="ru-RU" sz="3800" dirty="0" smtClean="0"/>
              <a:t> </a:t>
            </a:r>
            <a:r>
              <a:rPr lang="ru-RU" sz="3800" dirty="0" err="1" smtClean="0"/>
              <a:t>слухати</a:t>
            </a:r>
            <a:r>
              <a:rPr lang="ru-RU" sz="3800" dirty="0" smtClean="0"/>
              <a:t>! </a:t>
            </a:r>
          </a:p>
          <a:p>
            <a:pPr marL="0" indent="0" algn="ctr">
              <a:buNone/>
            </a:pPr>
            <a:r>
              <a:rPr lang="ru-RU" sz="3800" dirty="0" smtClean="0"/>
              <a:t>Вони </a:t>
            </a:r>
            <a:r>
              <a:rPr lang="ru-RU" sz="3800" dirty="0" err="1" smtClean="0"/>
              <a:t>говорять</a:t>
            </a:r>
            <a:r>
              <a:rPr lang="ru-RU" sz="3800" dirty="0" smtClean="0"/>
              <a:t> нам про нашу красу, </a:t>
            </a:r>
            <a:r>
              <a:rPr lang="ru-RU" sz="3800" dirty="0" err="1" smtClean="0"/>
              <a:t>розум</a:t>
            </a:r>
            <a:r>
              <a:rPr lang="ru-RU" sz="3800" dirty="0" smtClean="0"/>
              <a:t>, </a:t>
            </a:r>
            <a:r>
              <a:rPr lang="ru-RU" sz="3800" dirty="0" err="1" smtClean="0"/>
              <a:t>уміння</a:t>
            </a:r>
            <a:r>
              <a:rPr lang="ru-RU" sz="3800" dirty="0" smtClean="0"/>
              <a:t> </a:t>
            </a:r>
            <a:r>
              <a:rPr lang="ru-RU" sz="3800" dirty="0" err="1" smtClean="0"/>
              <a:t>глибоко</a:t>
            </a:r>
            <a:r>
              <a:rPr lang="ru-RU" sz="3800" dirty="0" smtClean="0"/>
              <a:t> і тонко </a:t>
            </a:r>
            <a:r>
              <a:rPr lang="ru-RU" sz="3800" dirty="0" err="1" smtClean="0"/>
              <a:t>відчувати</a:t>
            </a:r>
            <a:r>
              <a:rPr lang="ru-RU" sz="3800" dirty="0" smtClean="0"/>
              <a:t>, про </a:t>
            </a:r>
            <a:r>
              <a:rPr lang="ru-RU" sz="3800" dirty="0" err="1" smtClean="0"/>
              <a:t>якісь</a:t>
            </a:r>
            <a:r>
              <a:rPr lang="ru-RU" sz="3800" dirty="0" smtClean="0"/>
              <a:t> </a:t>
            </a:r>
            <a:r>
              <a:rPr lang="ru-RU" sz="3800" dirty="0" err="1" smtClean="0"/>
              <a:t>виняткових</a:t>
            </a:r>
            <a:r>
              <a:rPr lang="ru-RU" sz="3800" dirty="0" smtClean="0"/>
              <a:t> </a:t>
            </a:r>
            <a:r>
              <a:rPr lang="ru-RU" sz="3800" dirty="0" err="1" smtClean="0"/>
              <a:t>професійні</a:t>
            </a:r>
            <a:r>
              <a:rPr lang="ru-RU" sz="3800" dirty="0" smtClean="0"/>
              <a:t> </a:t>
            </a:r>
            <a:r>
              <a:rPr lang="ru-RU" sz="3800" dirty="0" err="1" smtClean="0"/>
              <a:t>якості</a:t>
            </a:r>
            <a:r>
              <a:rPr lang="ru-RU" sz="3800" dirty="0" smtClean="0"/>
              <a:t>, про </a:t>
            </a:r>
            <a:r>
              <a:rPr lang="ru-RU" sz="3800" dirty="0" err="1" smtClean="0"/>
              <a:t>унікальність</a:t>
            </a:r>
            <a:r>
              <a:rPr lang="ru-RU" sz="3800" dirty="0" smtClean="0"/>
              <a:t> наших думок. </a:t>
            </a:r>
          </a:p>
        </p:txBody>
      </p:sp>
    </p:spTree>
    <p:extLst>
      <p:ext uri="{BB962C8B-B14F-4D97-AF65-F5344CB8AC3E}">
        <p14:creationId xmlns="" xmlns:p14="http://schemas.microsoft.com/office/powerpoint/2010/main" val="94544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ПРАВИЛА,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допоможуть</a:t>
            </a:r>
            <a:r>
              <a:rPr lang="ru-RU" b="1" dirty="0">
                <a:solidFill>
                  <a:srgbClr val="FF0000"/>
                </a:solidFill>
              </a:rPr>
              <a:t> вам </a:t>
            </a:r>
            <a:r>
              <a:rPr lang="ru-RU" b="1" dirty="0" err="1">
                <a:solidFill>
                  <a:srgbClr val="FF0000"/>
                </a:solidFill>
              </a:rPr>
              <a:t>подолати</a:t>
            </a:r>
            <a:r>
              <a:rPr lang="ru-RU" b="1" dirty="0">
                <a:solidFill>
                  <a:srgbClr val="FF0000"/>
                </a:solidFill>
              </a:rPr>
              <a:t> страх і сором перед </a:t>
            </a:r>
            <a:r>
              <a:rPr lang="ru-RU" b="1" dirty="0" err="1">
                <a:solidFill>
                  <a:srgbClr val="FF0000"/>
                </a:solidFill>
              </a:rPr>
              <a:t>завданням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говорити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комплімент</a:t>
            </a:r>
            <a:r>
              <a:rPr lang="ru-RU" b="1" dirty="0">
                <a:solidFill>
                  <a:srgbClr val="FF0000"/>
                </a:solidFill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sz="3600" dirty="0"/>
              <a:t>1) </a:t>
            </a:r>
            <a:r>
              <a:rPr lang="ru-RU" sz="3600" dirty="0" err="1"/>
              <a:t>Говорячи</a:t>
            </a:r>
            <a:r>
              <a:rPr lang="ru-RU" sz="3600" dirty="0"/>
              <a:t> </a:t>
            </a:r>
            <a:r>
              <a:rPr lang="ru-RU" sz="3600" dirty="0" err="1"/>
              <a:t>комплімент</a:t>
            </a:r>
            <a:r>
              <a:rPr lang="ru-RU" sz="3600" dirty="0"/>
              <a:t>, </a:t>
            </a:r>
            <a:r>
              <a:rPr lang="ru-RU" sz="3600" dirty="0" err="1" smtClean="0"/>
              <a:t>звертайтеся</a:t>
            </a:r>
            <a:r>
              <a:rPr lang="ru-RU" sz="3600" dirty="0" smtClean="0"/>
              <a:t> до </a:t>
            </a:r>
            <a:r>
              <a:rPr lang="ru-RU" sz="3600" dirty="0" err="1" smtClean="0"/>
              <a:t>тієї</a:t>
            </a:r>
            <a:r>
              <a:rPr lang="ru-RU" sz="3600" dirty="0" smtClean="0"/>
              <a:t> </a:t>
            </a:r>
            <a:r>
              <a:rPr lang="ru-RU" sz="3600" dirty="0" err="1" smtClean="0"/>
              <a:t>людини</a:t>
            </a:r>
            <a:r>
              <a:rPr lang="ru-RU" sz="3600" dirty="0" smtClean="0"/>
              <a:t>, </a:t>
            </a:r>
            <a:r>
              <a:rPr lang="ru-RU" sz="3600" dirty="0"/>
              <a:t>яка </a:t>
            </a:r>
            <a:r>
              <a:rPr lang="ru-RU" sz="3600" dirty="0" err="1"/>
              <a:t>стоїть</a:t>
            </a:r>
            <a:r>
              <a:rPr lang="ru-RU" sz="3600" dirty="0"/>
              <a:t> перед </a:t>
            </a:r>
            <a:r>
              <a:rPr lang="ru-RU" sz="3600" dirty="0" smtClean="0"/>
              <a:t>вами зараз. </a:t>
            </a:r>
            <a:r>
              <a:rPr lang="ru-RU" sz="3600" dirty="0"/>
              <a:t>Не </a:t>
            </a:r>
            <a:r>
              <a:rPr lang="ru-RU" sz="3600" dirty="0" err="1"/>
              <a:t>робіть</a:t>
            </a:r>
            <a:r>
              <a:rPr lang="ru-RU" sz="3600" dirty="0"/>
              <a:t> </a:t>
            </a:r>
            <a:r>
              <a:rPr lang="ru-RU" sz="3600" dirty="0" err="1"/>
              <a:t>спроб</a:t>
            </a:r>
            <a:r>
              <a:rPr lang="ru-RU" sz="3600" dirty="0"/>
              <a:t> </a:t>
            </a:r>
            <a:r>
              <a:rPr lang="ru-RU" sz="3600" dirty="0" err="1"/>
              <a:t>реабілітуватися</a:t>
            </a:r>
            <a:r>
              <a:rPr lang="ru-RU" sz="3600" dirty="0"/>
              <a:t> перед </a:t>
            </a:r>
            <a:r>
              <a:rPr lang="ru-RU" sz="3600" dirty="0" err="1"/>
              <a:t>тими</a:t>
            </a:r>
            <a:r>
              <a:rPr lang="ru-RU" sz="3600" dirty="0"/>
              <a:t>, </a:t>
            </a:r>
            <a:r>
              <a:rPr lang="ru-RU" sz="3600" dirty="0" err="1"/>
              <a:t>хто</a:t>
            </a:r>
            <a:r>
              <a:rPr lang="ru-RU" sz="3600" dirty="0"/>
              <a:t> колись у </a:t>
            </a:r>
            <a:r>
              <a:rPr lang="ru-RU" sz="3600" dirty="0" err="1"/>
              <a:t>минулому</a:t>
            </a:r>
            <a:r>
              <a:rPr lang="ru-RU" sz="3600" dirty="0"/>
              <a:t> не </a:t>
            </a:r>
            <a:r>
              <a:rPr lang="ru-RU" sz="3600" dirty="0" err="1"/>
              <a:t>оцінив</a:t>
            </a:r>
            <a:r>
              <a:rPr lang="ru-RU" sz="3600" dirty="0"/>
              <a:t> ваших </a:t>
            </a:r>
            <a:r>
              <a:rPr lang="ru-RU" sz="3600" dirty="0" err="1"/>
              <a:t>зусиль</a:t>
            </a:r>
            <a:r>
              <a:rPr lang="ru-RU" sz="3600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56742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2) </a:t>
            </a:r>
            <a:r>
              <a:rPr lang="ru-RU" dirty="0" err="1" smtClean="0"/>
              <a:t>Комплімент</a:t>
            </a:r>
            <a:r>
              <a:rPr lang="ru-RU" dirty="0" smtClean="0"/>
              <a:t> не </a:t>
            </a:r>
            <a:r>
              <a:rPr lang="ru-RU" dirty="0" err="1" smtClean="0"/>
              <a:t>зобов'язує</a:t>
            </a:r>
            <a:r>
              <a:rPr lang="ru-RU" dirty="0" smtClean="0"/>
              <a:t> вас </a:t>
            </a:r>
            <a:r>
              <a:rPr lang="ru-RU" dirty="0" err="1" smtClean="0"/>
              <a:t>ні</a:t>
            </a:r>
            <a:r>
              <a:rPr lang="ru-RU" dirty="0" smtClean="0"/>
              <a:t> до </a:t>
            </a:r>
            <a:r>
              <a:rPr lang="ru-RU" dirty="0" err="1" smtClean="0"/>
              <a:t>чого</a:t>
            </a:r>
            <a:r>
              <a:rPr lang="ru-RU" dirty="0" smtClean="0"/>
              <a:t>. </a:t>
            </a:r>
            <a:r>
              <a:rPr lang="uk-UA" dirty="0" smtClean="0"/>
              <a:t>Це лише виказ вашого ставлення на цей момент стосовно іншої людини.</a:t>
            </a:r>
          </a:p>
          <a:p>
            <a:pPr marL="0" indent="0" algn="ctr">
              <a:buNone/>
            </a:pPr>
            <a:r>
              <a:rPr lang="ru-RU" dirty="0" smtClean="0"/>
              <a:t>3) </a:t>
            </a:r>
            <a:r>
              <a:rPr lang="ru-RU" dirty="0" err="1" smtClean="0"/>
              <a:t>Сказати</a:t>
            </a:r>
            <a:r>
              <a:rPr lang="ru-RU" dirty="0" smtClean="0"/>
              <a:t> </a:t>
            </a:r>
            <a:r>
              <a:rPr lang="ru-RU" dirty="0" err="1" smtClean="0"/>
              <a:t>комплімент</a:t>
            </a:r>
            <a:r>
              <a:rPr lang="ru-RU" dirty="0" smtClean="0"/>
              <a:t> - не значить </a:t>
            </a:r>
            <a:r>
              <a:rPr lang="ru-RU" dirty="0" err="1" smtClean="0"/>
              <a:t>визнати</a:t>
            </a:r>
            <a:r>
              <a:rPr lang="ru-RU" dirty="0" smtClean="0"/>
              <a:t> свою </a:t>
            </a:r>
            <a:r>
              <a:rPr lang="ru-RU" dirty="0" err="1" smtClean="0"/>
              <a:t>поразку</a:t>
            </a:r>
            <a:r>
              <a:rPr lang="ru-RU" dirty="0" smtClean="0"/>
              <a:t>. Коли </a:t>
            </a:r>
            <a:r>
              <a:rPr lang="ru-RU" dirty="0" err="1" smtClean="0"/>
              <a:t>ви</a:t>
            </a:r>
            <a:r>
              <a:rPr lang="ru-RU" dirty="0" smtClean="0"/>
              <a:t> говорите кому-то что-то хорошее, </a:t>
            </a:r>
            <a:r>
              <a:rPr lang="ru-RU" dirty="0" err="1" smtClean="0"/>
              <a:t>це</a:t>
            </a:r>
            <a:r>
              <a:rPr lang="ru-RU" dirty="0" smtClean="0"/>
              <a:t> не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гірше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smtClean="0"/>
              <a:t>4) </a:t>
            </a:r>
            <a:r>
              <a:rPr lang="ru-RU" dirty="0" err="1" smtClean="0"/>
              <a:t>Говорячи</a:t>
            </a:r>
            <a:r>
              <a:rPr lang="ru-RU" dirty="0" smtClean="0"/>
              <a:t> </a:t>
            </a:r>
            <a:r>
              <a:rPr lang="ru-RU" dirty="0" err="1" smtClean="0"/>
              <a:t>компліменти</a:t>
            </a:r>
            <a:r>
              <a:rPr lang="ru-RU" dirty="0" smtClean="0"/>
              <a:t>, не </a:t>
            </a:r>
            <a:r>
              <a:rPr lang="ru-RU" dirty="0" err="1" smtClean="0"/>
              <a:t>варто</a:t>
            </a:r>
            <a:r>
              <a:rPr lang="ru-RU" dirty="0" smtClean="0"/>
              <a:t>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довгих</a:t>
            </a:r>
            <a:r>
              <a:rPr lang="ru-RU" dirty="0" smtClean="0"/>
              <a:t> </a:t>
            </a:r>
            <a:r>
              <a:rPr lang="ru-RU" dirty="0" err="1" smtClean="0"/>
              <a:t>вступів</a:t>
            </a:r>
            <a:r>
              <a:rPr lang="ru-RU" dirty="0" smtClean="0"/>
              <a:t> і </a:t>
            </a:r>
            <a:r>
              <a:rPr lang="ru-RU" dirty="0" err="1" smtClean="0"/>
              <a:t>глибоких</a:t>
            </a:r>
            <a:r>
              <a:rPr lang="ru-RU" dirty="0" smtClean="0"/>
              <a:t> </a:t>
            </a:r>
            <a:r>
              <a:rPr lang="ru-RU" dirty="0" err="1" smtClean="0"/>
              <a:t>висновків</a:t>
            </a:r>
            <a:r>
              <a:rPr lang="ru-RU" dirty="0" smtClean="0"/>
              <a:t>. </a:t>
            </a:r>
          </a:p>
          <a:p>
            <a:pPr marL="0" indent="0" algn="ctr">
              <a:buNone/>
            </a:pPr>
            <a:r>
              <a:rPr lang="ru-RU" dirty="0" smtClean="0"/>
              <a:t>5) </a:t>
            </a:r>
            <a:r>
              <a:rPr lang="ru-RU" dirty="0" err="1" smtClean="0"/>
              <a:t>Говорячи</a:t>
            </a:r>
            <a:r>
              <a:rPr lang="ru-RU" dirty="0" smtClean="0"/>
              <a:t> </a:t>
            </a:r>
            <a:r>
              <a:rPr lang="ru-RU" dirty="0" err="1" smtClean="0"/>
              <a:t>компліменти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робите</a:t>
            </a:r>
            <a:r>
              <a:rPr lang="ru-RU" dirty="0" smtClean="0"/>
              <a:t> </a:t>
            </a:r>
            <a:r>
              <a:rPr lang="ru-RU" dirty="0" err="1" smtClean="0"/>
              <a:t>приємне</a:t>
            </a:r>
            <a:r>
              <a:rPr lang="ru-RU" dirty="0" smtClean="0"/>
              <a:t> </a:t>
            </a:r>
            <a:r>
              <a:rPr lang="ru-RU" dirty="0" err="1" smtClean="0"/>
              <a:t>іншим</a:t>
            </a:r>
            <a:r>
              <a:rPr lang="ru-RU" dirty="0" smtClean="0"/>
              <a:t> людям, а значить,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вчинок</a:t>
            </a:r>
            <a:r>
              <a:rPr lang="ru-RU" dirty="0" smtClean="0"/>
              <a:t> не повинен </a:t>
            </a:r>
            <a:r>
              <a:rPr lang="ru-RU" dirty="0" err="1" smtClean="0"/>
              <a:t>викликати</a:t>
            </a:r>
            <a:r>
              <a:rPr lang="ru-RU" dirty="0" smtClean="0"/>
              <a:t> жалю </a:t>
            </a:r>
            <a:r>
              <a:rPr lang="ru-RU" dirty="0" err="1" smtClean="0"/>
              <a:t>або</a:t>
            </a:r>
            <a:r>
              <a:rPr lang="ru-RU" dirty="0" smtClean="0"/>
              <a:t> сором. </a:t>
            </a:r>
          </a:p>
        </p:txBody>
      </p:sp>
    </p:spTree>
    <p:extLst>
      <p:ext uri="{BB962C8B-B14F-4D97-AF65-F5344CB8AC3E}">
        <p14:creationId xmlns="" xmlns:p14="http://schemas.microsoft.com/office/powerpoint/2010/main" val="410039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428" y="1088252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ru-RU" sz="5400" b="1" dirty="0" smtClean="0">
                <a:solidFill>
                  <a:srgbClr val="FF0000"/>
                </a:solidFill>
              </a:rPr>
              <a:t>1. Не </a:t>
            </a:r>
            <a:r>
              <a:rPr lang="ru-RU" sz="5400" b="1" dirty="0" err="1" smtClean="0">
                <a:solidFill>
                  <a:srgbClr val="FF0000"/>
                </a:solidFill>
              </a:rPr>
              <a:t>лестіть</a:t>
            </a:r>
            <a:r>
              <a:rPr lang="ru-RU" sz="5400" b="1" dirty="0" smtClean="0">
                <a:solidFill>
                  <a:srgbClr val="FF0000"/>
                </a:solidFill>
              </a:rPr>
              <a:t>.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9377" y="2204864"/>
            <a:ext cx="8356828" cy="3960440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Є </a:t>
            </a:r>
            <a:r>
              <a:rPr lang="ru-RU" dirty="0"/>
              <a:t>велика </a:t>
            </a:r>
            <a:r>
              <a:rPr lang="ru-RU" dirty="0" err="1"/>
              <a:t>різниця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компліментом</a:t>
            </a:r>
            <a:r>
              <a:rPr lang="ru-RU" dirty="0"/>
              <a:t> і </a:t>
            </a:r>
            <a:r>
              <a:rPr lang="ru-RU" dirty="0" err="1"/>
              <a:t>лестощами</a:t>
            </a:r>
            <a:r>
              <a:rPr lang="ru-RU" dirty="0"/>
              <a:t>,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різницю</a:t>
            </a:r>
            <a:r>
              <a:rPr lang="ru-RU" dirty="0"/>
              <a:t> </a:t>
            </a:r>
            <a:r>
              <a:rPr lang="ru-RU" dirty="0" err="1"/>
              <a:t>відчувають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людей. </a:t>
            </a:r>
            <a:r>
              <a:rPr lang="ru-RU" dirty="0" err="1"/>
              <a:t>Виходите</a:t>
            </a:r>
            <a:r>
              <a:rPr lang="ru-RU" dirty="0"/>
              <a:t> з того принципу,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лестощі</a:t>
            </a:r>
            <a:r>
              <a:rPr lang="ru-RU" dirty="0"/>
              <a:t> </a:t>
            </a:r>
            <a:r>
              <a:rPr lang="ru-RU" dirty="0" err="1" smtClean="0"/>
              <a:t>дорівнюють</a:t>
            </a:r>
            <a:r>
              <a:rPr lang="ru-RU" dirty="0" smtClean="0"/>
              <a:t> </a:t>
            </a:r>
            <a:r>
              <a:rPr lang="ru-RU" dirty="0" err="1"/>
              <a:t>брехні</a:t>
            </a:r>
            <a:r>
              <a:rPr lang="ru-RU" dirty="0"/>
              <a:t>, а </a:t>
            </a:r>
            <a:r>
              <a:rPr lang="ru-RU" dirty="0" err="1"/>
              <a:t>відверта</a:t>
            </a:r>
            <a:r>
              <a:rPr lang="ru-RU" dirty="0"/>
              <a:t> </a:t>
            </a:r>
            <a:r>
              <a:rPr lang="ru-RU" dirty="0" err="1"/>
              <a:t>брехня</a:t>
            </a:r>
            <a:r>
              <a:rPr lang="ru-RU" dirty="0"/>
              <a:t>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емоції</a:t>
            </a:r>
            <a:r>
              <a:rPr lang="ru-RU" dirty="0"/>
              <a:t>, </a:t>
            </a:r>
            <a:r>
              <a:rPr lang="ru-RU" dirty="0" err="1"/>
              <a:t>далекі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приємних</a:t>
            </a:r>
            <a:r>
              <a:rPr lang="ru-RU" dirty="0"/>
              <a:t>. </a:t>
            </a:r>
            <a:r>
              <a:rPr lang="ru-RU" dirty="0" err="1"/>
              <a:t>Компліменти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прикрашати</a:t>
            </a:r>
            <a:r>
              <a:rPr lang="ru-RU" dirty="0"/>
              <a:t> </a:t>
            </a:r>
            <a:r>
              <a:rPr lang="ru-RU" dirty="0" err="1"/>
              <a:t>істину</a:t>
            </a:r>
            <a:r>
              <a:rPr lang="ru-RU" dirty="0"/>
              <a:t>, але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разі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суперечити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4428" y="188640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</a:rPr>
              <a:t>Як </a:t>
            </a:r>
            <a:r>
              <a:rPr lang="ru-RU" b="1" dirty="0" err="1" smtClean="0">
                <a:solidFill>
                  <a:srgbClr val="FF0000"/>
                </a:solidFill>
              </a:rPr>
              <a:t>уникнути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помилок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989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008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2. Будьте </a:t>
            </a:r>
            <a:r>
              <a:rPr lang="ru-RU" sz="5400" b="1" dirty="0" err="1" smtClean="0">
                <a:solidFill>
                  <a:srgbClr val="FF0000"/>
                </a:solidFill>
              </a:rPr>
              <a:t>конкретні</a:t>
            </a:r>
            <a:r>
              <a:rPr lang="ru-RU" sz="5400" b="1" dirty="0" smtClean="0">
                <a:solidFill>
                  <a:srgbClr val="FF0000"/>
                </a:solidFill>
              </a:rPr>
              <a:t>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3600" dirty="0" err="1" smtClean="0"/>
              <a:t>Комплімент</a:t>
            </a:r>
            <a:r>
              <a:rPr lang="ru-RU" sz="3600" dirty="0" smtClean="0"/>
              <a:t> </a:t>
            </a:r>
            <a:r>
              <a:rPr lang="ru-RU" sz="3600" dirty="0"/>
              <a:t>повинен бути </a:t>
            </a:r>
            <a:r>
              <a:rPr lang="ru-RU" sz="3600" dirty="0" err="1"/>
              <a:t>адресним</a:t>
            </a:r>
            <a:r>
              <a:rPr lang="ru-RU" sz="3600" dirty="0"/>
              <a:t> і </a:t>
            </a:r>
            <a:r>
              <a:rPr lang="ru-RU" sz="3600" dirty="0" err="1"/>
              <a:t>конкретним</a:t>
            </a:r>
            <a:r>
              <a:rPr lang="ru-RU" sz="3600" dirty="0"/>
              <a:t>.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err="1" smtClean="0"/>
              <a:t>Сказати</a:t>
            </a:r>
            <a:r>
              <a:rPr lang="ru-RU" sz="3600" dirty="0" smtClean="0"/>
              <a:t> </a:t>
            </a:r>
            <a:r>
              <a:rPr lang="ru-RU" sz="3600" dirty="0"/>
              <a:t>"</a:t>
            </a:r>
            <a:r>
              <a:rPr lang="ru-RU" sz="3600" dirty="0" err="1"/>
              <a:t>всі</a:t>
            </a:r>
            <a:r>
              <a:rPr lang="ru-RU" sz="3600" dirty="0"/>
              <a:t> </a:t>
            </a:r>
            <a:r>
              <a:rPr lang="ru-RU" sz="3600" dirty="0" err="1"/>
              <a:t>жінки</a:t>
            </a:r>
            <a:r>
              <a:rPr lang="ru-RU" sz="3600" dirty="0"/>
              <a:t> </a:t>
            </a:r>
            <a:r>
              <a:rPr lang="ru-RU" sz="3600" dirty="0" err="1"/>
              <a:t>такі</a:t>
            </a:r>
            <a:r>
              <a:rPr lang="ru-RU" sz="3600" dirty="0"/>
              <a:t> </a:t>
            </a:r>
            <a:r>
              <a:rPr lang="ru-RU" sz="3600" dirty="0" err="1"/>
              <a:t>прекрасні</a:t>
            </a:r>
            <a:r>
              <a:rPr lang="ru-RU" sz="3600" dirty="0"/>
              <a:t>" - </a:t>
            </a:r>
            <a:r>
              <a:rPr lang="ru-RU" sz="3600" dirty="0" err="1"/>
              <a:t>поганий</a:t>
            </a:r>
            <a:r>
              <a:rPr lang="ru-RU" sz="3600" dirty="0"/>
              <a:t> </a:t>
            </a:r>
            <a:r>
              <a:rPr lang="ru-RU" sz="3600" dirty="0" err="1"/>
              <a:t>варіант</a:t>
            </a:r>
            <a:r>
              <a:rPr lang="ru-RU" sz="3600" dirty="0"/>
              <a:t>. </a:t>
            </a:r>
            <a:r>
              <a:rPr lang="ru-RU" sz="3600" dirty="0" smtClean="0"/>
              <a:t>"</a:t>
            </a:r>
            <a:r>
              <a:rPr lang="ru-RU" sz="3600" dirty="0"/>
              <a:t>Ви </a:t>
            </a:r>
            <a:r>
              <a:rPr lang="ru-RU" sz="3600" dirty="0" err="1"/>
              <a:t>прекрасні</a:t>
            </a:r>
            <a:r>
              <a:rPr lang="ru-RU" sz="3600" dirty="0"/>
              <a:t>" - </a:t>
            </a:r>
            <a:r>
              <a:rPr lang="ru-RU" sz="3600" dirty="0" err="1"/>
              <a:t>правильне</a:t>
            </a:r>
            <a:r>
              <a:rPr lang="ru-RU" sz="3600" dirty="0"/>
              <a:t> </a:t>
            </a:r>
            <a:r>
              <a:rPr lang="ru-RU" sz="3600" dirty="0" err="1"/>
              <a:t>рішення</a:t>
            </a:r>
            <a:r>
              <a:rPr lang="ru-RU" sz="3600" dirty="0" smtClean="0"/>
              <a:t>.</a:t>
            </a:r>
          </a:p>
          <a:p>
            <a:pPr marL="0" indent="0" algn="ctr">
              <a:buNone/>
            </a:pPr>
            <a:r>
              <a:rPr lang="ru-RU" sz="3600" dirty="0" smtClean="0"/>
              <a:t> </a:t>
            </a:r>
            <a:r>
              <a:rPr lang="ru-RU" sz="3600" dirty="0"/>
              <a:t>Не </a:t>
            </a:r>
            <a:r>
              <a:rPr lang="ru-RU" sz="3600" dirty="0" err="1"/>
              <a:t>варто</a:t>
            </a:r>
            <a:r>
              <a:rPr lang="ru-RU" sz="3600" dirty="0"/>
              <a:t> </a:t>
            </a:r>
            <a:r>
              <a:rPr lang="ru-RU" sz="3600" dirty="0" err="1"/>
              <a:t>узагальнювати</a:t>
            </a:r>
            <a:r>
              <a:rPr lang="ru-RU" sz="3600" dirty="0"/>
              <a:t>, але </a:t>
            </a:r>
            <a:r>
              <a:rPr lang="ru-RU" sz="3600" dirty="0" err="1"/>
              <a:t>варто</a:t>
            </a:r>
            <a:r>
              <a:rPr lang="ru-RU" sz="3600" dirty="0"/>
              <a:t> </a:t>
            </a:r>
            <a:r>
              <a:rPr lang="ru-RU" sz="3600" dirty="0" smtClean="0"/>
              <a:t>об</a:t>
            </a:r>
            <a:r>
              <a:rPr lang="uk-UA" sz="3600" dirty="0" smtClean="0"/>
              <a:t>ґ</a:t>
            </a:r>
            <a:r>
              <a:rPr lang="ru-RU" sz="3600" dirty="0" err="1" smtClean="0"/>
              <a:t>рунтовувати</a:t>
            </a:r>
            <a:r>
              <a:rPr lang="ru-RU" sz="3600" dirty="0" smtClean="0"/>
              <a:t> </a:t>
            </a:r>
            <a:r>
              <a:rPr lang="ru-RU" sz="3600" dirty="0"/>
              <a:t>свою думку,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викликає</a:t>
            </a:r>
            <a:r>
              <a:rPr lang="ru-RU" sz="3600" dirty="0"/>
              <a:t> </a:t>
            </a:r>
            <a:r>
              <a:rPr lang="ru-RU" sz="3600" dirty="0" err="1"/>
              <a:t>більшу</a:t>
            </a:r>
            <a:r>
              <a:rPr lang="ru-RU" sz="3600" dirty="0"/>
              <a:t> </a:t>
            </a:r>
            <a:r>
              <a:rPr lang="ru-RU" sz="3600" dirty="0" err="1"/>
              <a:t>довіру</a:t>
            </a:r>
            <a:r>
              <a:rPr lang="ru-RU" sz="3600" dirty="0"/>
              <a:t> до ваших </a:t>
            </a:r>
            <a:r>
              <a:rPr lang="ru-RU" sz="3600" dirty="0" err="1"/>
              <a:t>слів</a:t>
            </a:r>
            <a:r>
              <a:rPr lang="ru-RU" sz="3600" dirty="0"/>
              <a:t>, особливо у </a:t>
            </a:r>
            <a:r>
              <a:rPr lang="ru-RU" sz="3600" dirty="0" err="1"/>
              <a:t>недовірливих</a:t>
            </a:r>
            <a:r>
              <a:rPr lang="ru-RU" sz="3600" dirty="0"/>
              <a:t> людей. </a:t>
            </a:r>
          </a:p>
        </p:txBody>
      </p:sp>
    </p:spTree>
    <p:extLst>
      <p:ext uri="{BB962C8B-B14F-4D97-AF65-F5344CB8AC3E}">
        <p14:creationId xmlns="" xmlns:p14="http://schemas.microsoft.com/office/powerpoint/2010/main" val="1996432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916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МИСТЕЦТВО ГОВОРИТИ КОМПЛІМЕНТИ!</vt:lpstr>
      <vt:lpstr> </vt:lpstr>
      <vt:lpstr>Метою компліменту може бути все, що завгодно: </vt:lpstr>
      <vt:lpstr>Слайд 4</vt:lpstr>
      <vt:lpstr>КОМПЛІМЕНТИ  ПОДОБАЮТЬСЯ ВСІМ!</vt:lpstr>
      <vt:lpstr>   ПРАВИЛА,  які допоможуть вам подолати страх і сором перед завданням говорити комплімент.  </vt:lpstr>
      <vt:lpstr>Слайд 7</vt:lpstr>
      <vt:lpstr>1. Не лестіть. </vt:lpstr>
      <vt:lpstr>2. Будьте конкретні.</vt:lpstr>
      <vt:lpstr>3. Будьте щирі. </vt:lpstr>
      <vt:lpstr>4. Будьте лаконічні. </vt:lpstr>
      <vt:lpstr>5. Копайте глибше. </vt:lpstr>
      <vt:lpstr>6. Використовуйте контраст. </vt:lpstr>
      <vt:lpstr>7. Говоріть те, що від вас хочуть почути. </vt:lpstr>
      <vt:lpstr>8. Не будьте нав'язливими. </vt:lpstr>
      <vt:lpstr>9. Не забувайте про себе. </vt:lpstr>
      <vt:lpstr>10. Тренуйтеся щодня! </vt:lpstr>
      <vt:lpstr>ВИСНОВОК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МИСТЕЦТВО ГОВОРИТИ КОМПЛІМЕНТИ!</dc:title>
  <dc:creator>Оксана</dc:creator>
  <cp:lastModifiedBy>User</cp:lastModifiedBy>
  <cp:revision>20</cp:revision>
  <dcterms:created xsi:type="dcterms:W3CDTF">2015-12-04T06:37:11Z</dcterms:created>
  <dcterms:modified xsi:type="dcterms:W3CDTF">2019-08-13T09:44:59Z</dcterms:modified>
</cp:coreProperties>
</file>