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35"/>
  </p:notesMasterIdLst>
  <p:sldIdLst>
    <p:sldId id="294" r:id="rId3"/>
    <p:sldId id="295" r:id="rId4"/>
    <p:sldId id="296" r:id="rId5"/>
    <p:sldId id="298" r:id="rId6"/>
    <p:sldId id="320" r:id="rId7"/>
    <p:sldId id="321" r:id="rId8"/>
    <p:sldId id="308" r:id="rId9"/>
    <p:sldId id="323" r:id="rId10"/>
    <p:sldId id="337" r:id="rId11"/>
    <p:sldId id="329" r:id="rId12"/>
    <p:sldId id="325" r:id="rId13"/>
    <p:sldId id="331" r:id="rId14"/>
    <p:sldId id="313" r:id="rId15"/>
    <p:sldId id="338" r:id="rId16"/>
    <p:sldId id="339" r:id="rId17"/>
    <p:sldId id="341" r:id="rId18"/>
    <p:sldId id="343" r:id="rId19"/>
    <p:sldId id="342" r:id="rId20"/>
    <p:sldId id="344" r:id="rId21"/>
    <p:sldId id="340" r:id="rId22"/>
    <p:sldId id="345" r:id="rId23"/>
    <p:sldId id="346" r:id="rId24"/>
    <p:sldId id="314" r:id="rId25"/>
    <p:sldId id="259" r:id="rId26"/>
    <p:sldId id="285" r:id="rId27"/>
    <p:sldId id="326" r:id="rId28"/>
    <p:sldId id="327" r:id="rId29"/>
    <p:sldId id="336" r:id="rId30"/>
    <p:sldId id="256" r:id="rId31"/>
    <p:sldId id="306" r:id="rId32"/>
    <p:sldId id="333" r:id="rId33"/>
    <p:sldId id="33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>
      <p:cViewPr varScale="1">
        <p:scale>
          <a:sx n="65" d="100"/>
          <a:sy n="65" d="100"/>
        </p:scale>
        <p:origin x="14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BD75D-187E-4873-94C6-A4E432E097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8E963-4E15-451F-9533-0FA5E7EE15FB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розуміння, що може спричинити колективну травму у суспільстві?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2969B-6F02-468F-9CEC-8E8B0C93E4A5}" type="parTrans" cxnId="{C289A41A-E2FF-4DDA-AC6A-5FD0AFB33AA0}">
      <dgm:prSet/>
      <dgm:spPr/>
      <dgm:t>
        <a:bodyPr/>
        <a:lstStyle/>
        <a:p>
          <a:endParaRPr lang="ru-RU"/>
        </a:p>
      </dgm:t>
    </dgm:pt>
    <dgm:pt modelId="{ECACF450-B451-4212-8065-155E2AA1B0C9}" type="sibTrans" cxnId="{C289A41A-E2FF-4DDA-AC6A-5FD0AFB33AA0}">
      <dgm:prSet/>
      <dgm:spPr/>
      <dgm:t>
        <a:bodyPr/>
        <a:lstStyle/>
        <a:p>
          <a:endParaRPr lang="ru-RU"/>
        </a:p>
      </dgm:t>
    </dgm:pt>
    <dgm:pt modelId="{B5FFA8B9-DA3D-4609-9921-BB915C33E409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1786-4E3D-4FAE-BA0A-F71908BD57C6}" type="parTrans" cxnId="{6C216CD1-D03E-40B4-8323-194FDD8991C1}">
      <dgm:prSet/>
      <dgm:spPr/>
      <dgm:t>
        <a:bodyPr/>
        <a:lstStyle/>
        <a:p>
          <a:endParaRPr lang="ru-RU"/>
        </a:p>
      </dgm:t>
    </dgm:pt>
    <dgm:pt modelId="{A0D37E10-EC70-4C2D-B216-E97E9C5A6891}" type="sibTrans" cxnId="{6C216CD1-D03E-40B4-8323-194FDD8991C1}">
      <dgm:prSet/>
      <dgm:spPr/>
      <dgm:t>
        <a:bodyPr/>
        <a:lstStyle/>
        <a:p>
          <a:endParaRPr lang="ru-RU"/>
        </a:p>
      </dgm:t>
    </dgm:pt>
    <dgm:pt modelId="{CAD09D38-CDD8-4923-B7C7-B39BDCB4D9DB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0BA74-4EEC-4D65-8B93-1CC34EEAEAA0}" type="parTrans" cxnId="{FF699166-DD1E-439F-807F-0FE66A38D493}">
      <dgm:prSet/>
      <dgm:spPr/>
      <dgm:t>
        <a:bodyPr/>
        <a:lstStyle/>
        <a:p>
          <a:endParaRPr lang="ru-RU"/>
        </a:p>
      </dgm:t>
    </dgm:pt>
    <dgm:pt modelId="{EEACE7F5-A1BA-4982-8EE1-522B2A9F84BF}" type="sibTrans" cxnId="{FF699166-DD1E-439F-807F-0FE66A38D493}">
      <dgm:prSet/>
      <dgm:spPr/>
      <dgm:t>
        <a:bodyPr/>
        <a:lstStyle/>
        <a:p>
          <a:endParaRPr lang="ru-RU"/>
        </a:p>
      </dgm:t>
    </dgm:pt>
    <dgm:pt modelId="{8D28999A-6740-4EA3-A6E9-91D6DD809B29}" type="pres">
      <dgm:prSet presAssocID="{E89BD75D-187E-4873-94C6-A4E432E097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10D54-7F20-46B7-A4C1-89D2AF66B4E0}" type="pres">
      <dgm:prSet presAssocID="{E89BD75D-187E-4873-94C6-A4E432E09757}" presName="arrow" presStyleLbl="bgShp" presStyleIdx="0" presStyleCnt="1"/>
      <dgm:spPr/>
    </dgm:pt>
    <dgm:pt modelId="{100DBCCA-61AA-46B2-A5B4-3D85FDF16F49}" type="pres">
      <dgm:prSet presAssocID="{E89BD75D-187E-4873-94C6-A4E432E09757}" presName="linearProcess" presStyleCnt="0"/>
      <dgm:spPr/>
    </dgm:pt>
    <dgm:pt modelId="{A7BF3372-DDBC-4F6D-A222-E77E57F3CF7B}" type="pres">
      <dgm:prSet presAssocID="{DA08E963-4E15-451F-9533-0FA5E7EE15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FC3D-FC7D-4E70-96E8-BCA794593E50}" type="pres">
      <dgm:prSet presAssocID="{ECACF450-B451-4212-8065-155E2AA1B0C9}" presName="sibTrans" presStyleCnt="0"/>
      <dgm:spPr/>
    </dgm:pt>
    <dgm:pt modelId="{C44295BB-8E35-49AB-B860-2461FDDE9ED7}" type="pres">
      <dgm:prSet presAssocID="{CAD09D38-CDD8-4923-B7C7-B39BDCB4D9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714E-1F50-4E03-A2C0-3F383B6C8A6F}" type="pres">
      <dgm:prSet presAssocID="{EEACE7F5-A1BA-4982-8EE1-522B2A9F84BF}" presName="sibTrans" presStyleCnt="0"/>
      <dgm:spPr/>
    </dgm:pt>
    <dgm:pt modelId="{D50CDA6D-A60E-4A3A-AADE-5339155615B9}" type="pres">
      <dgm:prSet presAssocID="{B5FFA8B9-DA3D-4609-9921-BB915C33E40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3B34C-35D9-41E9-A615-0322771CE472}" type="presOf" srcId="{CAD09D38-CDD8-4923-B7C7-B39BDCB4D9DB}" destId="{C44295BB-8E35-49AB-B860-2461FDDE9ED7}" srcOrd="0" destOrd="0" presId="urn:microsoft.com/office/officeart/2005/8/layout/hProcess9"/>
    <dgm:cxn modelId="{5ADF338F-DADD-4ACD-9E0F-95BB8A7DF376}" type="presOf" srcId="{DA08E963-4E15-451F-9533-0FA5E7EE15FB}" destId="{A7BF3372-DDBC-4F6D-A222-E77E57F3CF7B}" srcOrd="0" destOrd="0" presId="urn:microsoft.com/office/officeart/2005/8/layout/hProcess9"/>
    <dgm:cxn modelId="{C289A41A-E2FF-4DDA-AC6A-5FD0AFB33AA0}" srcId="{E89BD75D-187E-4873-94C6-A4E432E09757}" destId="{DA08E963-4E15-451F-9533-0FA5E7EE15FB}" srcOrd="0" destOrd="0" parTransId="{62F2969B-6F02-468F-9CEC-8E8B0C93E4A5}" sibTransId="{ECACF450-B451-4212-8065-155E2AA1B0C9}"/>
    <dgm:cxn modelId="{6C216CD1-D03E-40B4-8323-194FDD8991C1}" srcId="{E89BD75D-187E-4873-94C6-A4E432E09757}" destId="{B5FFA8B9-DA3D-4609-9921-BB915C33E409}" srcOrd="2" destOrd="0" parTransId="{FD2F1786-4E3D-4FAE-BA0A-F71908BD57C6}" sibTransId="{A0D37E10-EC70-4C2D-B216-E97E9C5A6891}"/>
    <dgm:cxn modelId="{88791007-0C82-480C-8BD9-3F77BB26F990}" type="presOf" srcId="{E89BD75D-187E-4873-94C6-A4E432E09757}" destId="{8D28999A-6740-4EA3-A6E9-91D6DD809B29}" srcOrd="0" destOrd="0" presId="urn:microsoft.com/office/officeart/2005/8/layout/hProcess9"/>
    <dgm:cxn modelId="{4F69562B-275F-4803-BC28-1977D3D96266}" type="presOf" srcId="{B5FFA8B9-DA3D-4609-9921-BB915C33E409}" destId="{D50CDA6D-A60E-4A3A-AADE-5339155615B9}" srcOrd="0" destOrd="0" presId="urn:microsoft.com/office/officeart/2005/8/layout/hProcess9"/>
    <dgm:cxn modelId="{FF699166-DD1E-439F-807F-0FE66A38D493}" srcId="{E89BD75D-187E-4873-94C6-A4E432E09757}" destId="{CAD09D38-CDD8-4923-B7C7-B39BDCB4D9DB}" srcOrd="1" destOrd="0" parTransId="{35F0BA74-4EEC-4D65-8B93-1CC34EEAEAA0}" sibTransId="{EEACE7F5-A1BA-4982-8EE1-522B2A9F84BF}"/>
    <dgm:cxn modelId="{BDAEF796-D2DE-493F-9F67-3AEA0FB0DCD7}" type="presParOf" srcId="{8D28999A-6740-4EA3-A6E9-91D6DD809B29}" destId="{4D210D54-7F20-46B7-A4C1-89D2AF66B4E0}" srcOrd="0" destOrd="0" presId="urn:microsoft.com/office/officeart/2005/8/layout/hProcess9"/>
    <dgm:cxn modelId="{3FA91912-A0A7-4001-AFCB-57B715EB7F80}" type="presParOf" srcId="{8D28999A-6740-4EA3-A6E9-91D6DD809B29}" destId="{100DBCCA-61AA-46B2-A5B4-3D85FDF16F49}" srcOrd="1" destOrd="0" presId="urn:microsoft.com/office/officeart/2005/8/layout/hProcess9"/>
    <dgm:cxn modelId="{1E8F56FD-F921-423D-B7F1-FB17E5D715E5}" type="presParOf" srcId="{100DBCCA-61AA-46B2-A5B4-3D85FDF16F49}" destId="{A7BF3372-DDBC-4F6D-A222-E77E57F3CF7B}" srcOrd="0" destOrd="0" presId="urn:microsoft.com/office/officeart/2005/8/layout/hProcess9"/>
    <dgm:cxn modelId="{F5987868-DE63-4079-96B6-8FDF0363A40B}" type="presParOf" srcId="{100DBCCA-61AA-46B2-A5B4-3D85FDF16F49}" destId="{615EFC3D-FC7D-4E70-96E8-BCA794593E50}" srcOrd="1" destOrd="0" presId="urn:microsoft.com/office/officeart/2005/8/layout/hProcess9"/>
    <dgm:cxn modelId="{118CFFA5-9DC8-4FA7-8654-5E2E3EBC4BE9}" type="presParOf" srcId="{100DBCCA-61AA-46B2-A5B4-3D85FDF16F49}" destId="{C44295BB-8E35-49AB-B860-2461FDDE9ED7}" srcOrd="2" destOrd="0" presId="urn:microsoft.com/office/officeart/2005/8/layout/hProcess9"/>
    <dgm:cxn modelId="{326B55D7-C5B0-4EB0-811F-41FDB0E0740D}" type="presParOf" srcId="{100DBCCA-61AA-46B2-A5B4-3D85FDF16F49}" destId="{1745714E-1F50-4E03-A2C0-3F383B6C8A6F}" srcOrd="3" destOrd="0" presId="urn:microsoft.com/office/officeart/2005/8/layout/hProcess9"/>
    <dgm:cxn modelId="{882D18B5-7914-49B2-B8A8-852370BB5516}" type="presParOf" srcId="{100DBCCA-61AA-46B2-A5B4-3D85FDF16F49}" destId="{D50CDA6D-A60E-4A3A-AADE-5339155615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9BD75D-187E-4873-94C6-A4E432E097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8E963-4E15-451F-9533-0FA5E7EE15FB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розуміння, які наслідки отримання колективної травми суспільством?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2969B-6F02-468F-9CEC-8E8B0C93E4A5}" type="parTrans" cxnId="{C289A41A-E2FF-4DDA-AC6A-5FD0AFB33AA0}">
      <dgm:prSet/>
      <dgm:spPr/>
      <dgm:t>
        <a:bodyPr/>
        <a:lstStyle/>
        <a:p>
          <a:endParaRPr lang="ru-RU"/>
        </a:p>
      </dgm:t>
    </dgm:pt>
    <dgm:pt modelId="{ECACF450-B451-4212-8065-155E2AA1B0C9}" type="sibTrans" cxnId="{C289A41A-E2FF-4DDA-AC6A-5FD0AFB33AA0}">
      <dgm:prSet/>
      <dgm:spPr/>
      <dgm:t>
        <a:bodyPr/>
        <a:lstStyle/>
        <a:p>
          <a:endParaRPr lang="ru-RU"/>
        </a:p>
      </dgm:t>
    </dgm:pt>
    <dgm:pt modelId="{B5FFA8B9-DA3D-4609-9921-BB915C33E409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1786-4E3D-4FAE-BA0A-F71908BD57C6}" type="parTrans" cxnId="{6C216CD1-D03E-40B4-8323-194FDD8991C1}">
      <dgm:prSet/>
      <dgm:spPr/>
      <dgm:t>
        <a:bodyPr/>
        <a:lstStyle/>
        <a:p>
          <a:endParaRPr lang="ru-RU"/>
        </a:p>
      </dgm:t>
    </dgm:pt>
    <dgm:pt modelId="{A0D37E10-EC70-4C2D-B216-E97E9C5A6891}" type="sibTrans" cxnId="{6C216CD1-D03E-40B4-8323-194FDD8991C1}">
      <dgm:prSet/>
      <dgm:spPr/>
      <dgm:t>
        <a:bodyPr/>
        <a:lstStyle/>
        <a:p>
          <a:endParaRPr lang="ru-RU"/>
        </a:p>
      </dgm:t>
    </dgm:pt>
    <dgm:pt modelId="{CAD09D38-CDD8-4923-B7C7-B39BDCB4D9DB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історичні приклади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0BA74-4EEC-4D65-8B93-1CC34EEAEAA0}" type="parTrans" cxnId="{FF699166-DD1E-439F-807F-0FE66A38D493}">
      <dgm:prSet/>
      <dgm:spPr/>
      <dgm:t>
        <a:bodyPr/>
        <a:lstStyle/>
        <a:p>
          <a:endParaRPr lang="ru-RU"/>
        </a:p>
      </dgm:t>
    </dgm:pt>
    <dgm:pt modelId="{EEACE7F5-A1BA-4982-8EE1-522B2A9F84BF}" type="sibTrans" cxnId="{FF699166-DD1E-439F-807F-0FE66A38D493}">
      <dgm:prSet/>
      <dgm:spPr/>
      <dgm:t>
        <a:bodyPr/>
        <a:lstStyle/>
        <a:p>
          <a:endParaRPr lang="ru-RU"/>
        </a:p>
      </dgm:t>
    </dgm:pt>
    <dgm:pt modelId="{8D28999A-6740-4EA3-A6E9-91D6DD809B29}" type="pres">
      <dgm:prSet presAssocID="{E89BD75D-187E-4873-94C6-A4E432E097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10D54-7F20-46B7-A4C1-89D2AF66B4E0}" type="pres">
      <dgm:prSet presAssocID="{E89BD75D-187E-4873-94C6-A4E432E09757}" presName="arrow" presStyleLbl="bgShp" presStyleIdx="0" presStyleCnt="1"/>
      <dgm:spPr/>
    </dgm:pt>
    <dgm:pt modelId="{100DBCCA-61AA-46B2-A5B4-3D85FDF16F49}" type="pres">
      <dgm:prSet presAssocID="{E89BD75D-187E-4873-94C6-A4E432E09757}" presName="linearProcess" presStyleCnt="0"/>
      <dgm:spPr/>
    </dgm:pt>
    <dgm:pt modelId="{A7BF3372-DDBC-4F6D-A222-E77E57F3CF7B}" type="pres">
      <dgm:prSet presAssocID="{DA08E963-4E15-451F-9533-0FA5E7EE15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FC3D-FC7D-4E70-96E8-BCA794593E50}" type="pres">
      <dgm:prSet presAssocID="{ECACF450-B451-4212-8065-155E2AA1B0C9}" presName="sibTrans" presStyleCnt="0"/>
      <dgm:spPr/>
    </dgm:pt>
    <dgm:pt modelId="{C44295BB-8E35-49AB-B860-2461FDDE9ED7}" type="pres">
      <dgm:prSet presAssocID="{CAD09D38-CDD8-4923-B7C7-B39BDCB4D9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714E-1F50-4E03-A2C0-3F383B6C8A6F}" type="pres">
      <dgm:prSet presAssocID="{EEACE7F5-A1BA-4982-8EE1-522B2A9F84BF}" presName="sibTrans" presStyleCnt="0"/>
      <dgm:spPr/>
    </dgm:pt>
    <dgm:pt modelId="{D50CDA6D-A60E-4A3A-AADE-5339155615B9}" type="pres">
      <dgm:prSet presAssocID="{B5FFA8B9-DA3D-4609-9921-BB915C33E40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3B34C-35D9-41E9-A615-0322771CE472}" type="presOf" srcId="{CAD09D38-CDD8-4923-B7C7-B39BDCB4D9DB}" destId="{C44295BB-8E35-49AB-B860-2461FDDE9ED7}" srcOrd="0" destOrd="0" presId="urn:microsoft.com/office/officeart/2005/8/layout/hProcess9"/>
    <dgm:cxn modelId="{5ADF338F-DADD-4ACD-9E0F-95BB8A7DF376}" type="presOf" srcId="{DA08E963-4E15-451F-9533-0FA5E7EE15FB}" destId="{A7BF3372-DDBC-4F6D-A222-E77E57F3CF7B}" srcOrd="0" destOrd="0" presId="urn:microsoft.com/office/officeart/2005/8/layout/hProcess9"/>
    <dgm:cxn modelId="{C289A41A-E2FF-4DDA-AC6A-5FD0AFB33AA0}" srcId="{E89BD75D-187E-4873-94C6-A4E432E09757}" destId="{DA08E963-4E15-451F-9533-0FA5E7EE15FB}" srcOrd="0" destOrd="0" parTransId="{62F2969B-6F02-468F-9CEC-8E8B0C93E4A5}" sibTransId="{ECACF450-B451-4212-8065-155E2AA1B0C9}"/>
    <dgm:cxn modelId="{6C216CD1-D03E-40B4-8323-194FDD8991C1}" srcId="{E89BD75D-187E-4873-94C6-A4E432E09757}" destId="{B5FFA8B9-DA3D-4609-9921-BB915C33E409}" srcOrd="2" destOrd="0" parTransId="{FD2F1786-4E3D-4FAE-BA0A-F71908BD57C6}" sibTransId="{A0D37E10-EC70-4C2D-B216-E97E9C5A6891}"/>
    <dgm:cxn modelId="{88791007-0C82-480C-8BD9-3F77BB26F990}" type="presOf" srcId="{E89BD75D-187E-4873-94C6-A4E432E09757}" destId="{8D28999A-6740-4EA3-A6E9-91D6DD809B29}" srcOrd="0" destOrd="0" presId="urn:microsoft.com/office/officeart/2005/8/layout/hProcess9"/>
    <dgm:cxn modelId="{4F69562B-275F-4803-BC28-1977D3D96266}" type="presOf" srcId="{B5FFA8B9-DA3D-4609-9921-BB915C33E409}" destId="{D50CDA6D-A60E-4A3A-AADE-5339155615B9}" srcOrd="0" destOrd="0" presId="urn:microsoft.com/office/officeart/2005/8/layout/hProcess9"/>
    <dgm:cxn modelId="{FF699166-DD1E-439F-807F-0FE66A38D493}" srcId="{E89BD75D-187E-4873-94C6-A4E432E09757}" destId="{CAD09D38-CDD8-4923-B7C7-B39BDCB4D9DB}" srcOrd="1" destOrd="0" parTransId="{35F0BA74-4EEC-4D65-8B93-1CC34EEAEAA0}" sibTransId="{EEACE7F5-A1BA-4982-8EE1-522B2A9F84BF}"/>
    <dgm:cxn modelId="{BDAEF796-D2DE-493F-9F67-3AEA0FB0DCD7}" type="presParOf" srcId="{8D28999A-6740-4EA3-A6E9-91D6DD809B29}" destId="{4D210D54-7F20-46B7-A4C1-89D2AF66B4E0}" srcOrd="0" destOrd="0" presId="urn:microsoft.com/office/officeart/2005/8/layout/hProcess9"/>
    <dgm:cxn modelId="{3FA91912-A0A7-4001-AFCB-57B715EB7F80}" type="presParOf" srcId="{8D28999A-6740-4EA3-A6E9-91D6DD809B29}" destId="{100DBCCA-61AA-46B2-A5B4-3D85FDF16F49}" srcOrd="1" destOrd="0" presId="urn:microsoft.com/office/officeart/2005/8/layout/hProcess9"/>
    <dgm:cxn modelId="{1E8F56FD-F921-423D-B7F1-FB17E5D715E5}" type="presParOf" srcId="{100DBCCA-61AA-46B2-A5B4-3D85FDF16F49}" destId="{A7BF3372-DDBC-4F6D-A222-E77E57F3CF7B}" srcOrd="0" destOrd="0" presId="urn:microsoft.com/office/officeart/2005/8/layout/hProcess9"/>
    <dgm:cxn modelId="{F5987868-DE63-4079-96B6-8FDF0363A40B}" type="presParOf" srcId="{100DBCCA-61AA-46B2-A5B4-3D85FDF16F49}" destId="{615EFC3D-FC7D-4E70-96E8-BCA794593E50}" srcOrd="1" destOrd="0" presId="urn:microsoft.com/office/officeart/2005/8/layout/hProcess9"/>
    <dgm:cxn modelId="{118CFFA5-9DC8-4FA7-8654-5E2E3EBC4BE9}" type="presParOf" srcId="{100DBCCA-61AA-46B2-A5B4-3D85FDF16F49}" destId="{C44295BB-8E35-49AB-B860-2461FDDE9ED7}" srcOrd="2" destOrd="0" presId="urn:microsoft.com/office/officeart/2005/8/layout/hProcess9"/>
    <dgm:cxn modelId="{326B55D7-C5B0-4EB0-811F-41FDB0E0740D}" type="presParOf" srcId="{100DBCCA-61AA-46B2-A5B4-3D85FDF16F49}" destId="{1745714E-1F50-4E03-A2C0-3F383B6C8A6F}" srcOrd="3" destOrd="0" presId="urn:microsoft.com/office/officeart/2005/8/layout/hProcess9"/>
    <dgm:cxn modelId="{882D18B5-7914-49B2-B8A8-852370BB5516}" type="presParOf" srcId="{100DBCCA-61AA-46B2-A5B4-3D85FDF16F49}" destId="{D50CDA6D-A60E-4A3A-AADE-5339155615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6AF52C-5ACC-49C1-923C-67D8EDB4AF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59C90-B3C4-460C-A7FF-DB4855285C8D}">
      <dgm:prSet custT="1"/>
      <dgm:spPr>
        <a:solidFill>
          <a:srgbClr val="FF000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 фрустрація;</a:t>
          </a:r>
        </a:p>
        <a:p>
          <a:pPr rtl="0"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«синдром недовіри», сумніви про майбутнє, політична апатія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69968-9130-475B-AEDB-117C26F3561F}" type="parTrans" cxnId="{8F11BCB5-F598-4E1E-90AB-DA75EFBA87B8}">
      <dgm:prSet/>
      <dgm:spPr/>
      <dgm:t>
        <a:bodyPr/>
        <a:lstStyle/>
        <a:p>
          <a:endParaRPr lang="ru-RU"/>
        </a:p>
      </dgm:t>
    </dgm:pt>
    <dgm:pt modelId="{834D2C48-AAA3-477F-8180-BB5078224321}" type="sibTrans" cxnId="{8F11BCB5-F598-4E1E-90AB-DA75EFBA87B8}">
      <dgm:prSet/>
      <dgm:spPr/>
      <dgm:t>
        <a:bodyPr/>
        <a:lstStyle/>
        <a:p>
          <a:endParaRPr lang="ru-RU"/>
        </a:p>
      </dgm:t>
    </dgm:pt>
    <dgm:pt modelId="{08CC3BAA-E4A4-49BA-B982-7FCF3714A2B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рівня психологічних проблем, депресій та соматичних захворювань 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69C97-19C1-4E9E-8399-0559529F5BDC}" type="parTrans" cxnId="{D4A2B361-76AE-4D46-8E62-5BA421EEA406}">
      <dgm:prSet/>
      <dgm:spPr/>
      <dgm:t>
        <a:bodyPr/>
        <a:lstStyle/>
        <a:p>
          <a:endParaRPr lang="ru-RU"/>
        </a:p>
      </dgm:t>
    </dgm:pt>
    <dgm:pt modelId="{8FD80FF1-40BE-43EF-8FDF-4E75895A2C81}" type="sibTrans" cxnId="{D4A2B361-76AE-4D46-8E62-5BA421EEA406}">
      <dgm:prSet/>
      <dgm:spPr/>
      <dgm:t>
        <a:bodyPr/>
        <a:lstStyle/>
        <a:p>
          <a:endParaRPr lang="ru-RU"/>
        </a:p>
      </dgm:t>
    </dgm:pt>
    <dgm:pt modelId="{DDF78722-46D6-4764-B096-78BC526FFC2D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групоцентризм, схильність ідеалізувати власну соціальну групу 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49168-0B68-48AF-8A42-33B2806C16E7}" type="parTrans" cxnId="{D94624EA-4B60-4620-9352-DF2EAF448F72}">
      <dgm:prSet/>
      <dgm:spPr/>
      <dgm:t>
        <a:bodyPr/>
        <a:lstStyle/>
        <a:p>
          <a:endParaRPr lang="ru-RU"/>
        </a:p>
      </dgm:t>
    </dgm:pt>
    <dgm:pt modelId="{3D5CD036-7400-4EF8-A8F5-E281CDC50E42}" type="sibTrans" cxnId="{D94624EA-4B60-4620-9352-DF2EAF448F72}">
      <dgm:prSet/>
      <dgm:spPr/>
      <dgm:t>
        <a:bodyPr/>
        <a:lstStyle/>
        <a:p>
          <a:endParaRPr lang="ru-RU"/>
        </a:p>
      </dgm:t>
    </dgm:pt>
    <dgm:pt modelId="{90874E7D-345E-491F-825D-DF43132F848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«образу ворога»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34AB4-9F8F-4242-A0AE-77F20FB77987}" type="parTrans" cxnId="{1A95A2B5-7E55-4284-B038-9B7369FCC78C}">
      <dgm:prSet/>
      <dgm:spPr/>
      <dgm:t>
        <a:bodyPr/>
        <a:lstStyle/>
        <a:p>
          <a:endParaRPr lang="ru-RU"/>
        </a:p>
      </dgm:t>
    </dgm:pt>
    <dgm:pt modelId="{5FF08483-F8CE-400E-A543-A3BEB7966111}" type="sibTrans" cxnId="{1A95A2B5-7E55-4284-B038-9B7369FCC78C}">
      <dgm:prSet/>
      <dgm:spPr/>
      <dgm:t>
        <a:bodyPr/>
        <a:lstStyle/>
        <a:p>
          <a:endParaRPr lang="ru-RU"/>
        </a:p>
      </dgm:t>
    </dgm:pt>
    <dgm:pt modelId="{93A2974E-AFA3-4AF0-9D42-4D13BB6A45D7}" type="pres">
      <dgm:prSet presAssocID="{FD6AF52C-5ACC-49C1-923C-67D8EDB4AF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03C02-99E4-474C-B796-440A538CCCEA}" type="pres">
      <dgm:prSet presAssocID="{7E459C90-B3C4-460C-A7FF-DB4855285C8D}" presName="node" presStyleLbl="node1" presStyleIdx="0" presStyleCnt="4" custScaleX="8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EA2CA-B215-40F5-8021-9F854D41A7D9}" type="pres">
      <dgm:prSet presAssocID="{834D2C48-AAA3-477F-8180-BB5078224321}" presName="sibTrans" presStyleCnt="0"/>
      <dgm:spPr/>
    </dgm:pt>
    <dgm:pt modelId="{C8FA1AA4-541C-459D-A0A6-8A87B237ABBB}" type="pres">
      <dgm:prSet presAssocID="{08CC3BAA-E4A4-49BA-B982-7FCF3714A2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7C5A-41CF-4449-867E-C6D22F7A5DCA}" type="pres">
      <dgm:prSet presAssocID="{8FD80FF1-40BE-43EF-8FDF-4E75895A2C81}" presName="sibTrans" presStyleCnt="0"/>
      <dgm:spPr/>
    </dgm:pt>
    <dgm:pt modelId="{6E53AE77-16B4-453C-8F69-FE4663BAE8CF}" type="pres">
      <dgm:prSet presAssocID="{DDF78722-46D6-4764-B096-78BC526FFC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7C41E-CAF0-443C-A280-C387B9F81944}" type="pres">
      <dgm:prSet presAssocID="{3D5CD036-7400-4EF8-A8F5-E281CDC50E42}" presName="sibTrans" presStyleCnt="0"/>
      <dgm:spPr/>
    </dgm:pt>
    <dgm:pt modelId="{71CE8E04-5825-443C-ACC5-2B3D9C345C52}" type="pres">
      <dgm:prSet presAssocID="{90874E7D-345E-491F-825D-DF43132F84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BCB24F-77AE-41D5-8E16-AF6E0BF95EB8}" type="presOf" srcId="{DDF78722-46D6-4764-B096-78BC526FFC2D}" destId="{6E53AE77-16B4-453C-8F69-FE4663BAE8CF}" srcOrd="0" destOrd="0" presId="urn:microsoft.com/office/officeart/2005/8/layout/default"/>
    <dgm:cxn modelId="{9BFD925F-D460-4FE5-B4DA-3C389B10BA7F}" type="presOf" srcId="{08CC3BAA-E4A4-49BA-B982-7FCF3714A2B7}" destId="{C8FA1AA4-541C-459D-A0A6-8A87B237ABBB}" srcOrd="0" destOrd="0" presId="urn:microsoft.com/office/officeart/2005/8/layout/default"/>
    <dgm:cxn modelId="{FFDB6154-3859-4E00-8207-0D5557980F27}" type="presOf" srcId="{7E459C90-B3C4-460C-A7FF-DB4855285C8D}" destId="{3F103C02-99E4-474C-B796-440A538CCCEA}" srcOrd="0" destOrd="0" presId="urn:microsoft.com/office/officeart/2005/8/layout/default"/>
    <dgm:cxn modelId="{8F11BCB5-F598-4E1E-90AB-DA75EFBA87B8}" srcId="{FD6AF52C-5ACC-49C1-923C-67D8EDB4AFCC}" destId="{7E459C90-B3C4-460C-A7FF-DB4855285C8D}" srcOrd="0" destOrd="0" parTransId="{78969968-9130-475B-AEDB-117C26F3561F}" sibTransId="{834D2C48-AAA3-477F-8180-BB5078224321}"/>
    <dgm:cxn modelId="{D4A2B361-76AE-4D46-8E62-5BA421EEA406}" srcId="{FD6AF52C-5ACC-49C1-923C-67D8EDB4AFCC}" destId="{08CC3BAA-E4A4-49BA-B982-7FCF3714A2B7}" srcOrd="1" destOrd="0" parTransId="{D6E69C97-19C1-4E9E-8399-0559529F5BDC}" sibTransId="{8FD80FF1-40BE-43EF-8FDF-4E75895A2C81}"/>
    <dgm:cxn modelId="{28DAD6A1-8FBB-404B-94AC-D3D822A892A1}" type="presOf" srcId="{90874E7D-345E-491F-825D-DF43132F8487}" destId="{71CE8E04-5825-443C-ACC5-2B3D9C345C52}" srcOrd="0" destOrd="0" presId="urn:microsoft.com/office/officeart/2005/8/layout/default"/>
    <dgm:cxn modelId="{1A95A2B5-7E55-4284-B038-9B7369FCC78C}" srcId="{FD6AF52C-5ACC-49C1-923C-67D8EDB4AFCC}" destId="{90874E7D-345E-491F-825D-DF43132F8487}" srcOrd="3" destOrd="0" parTransId="{16334AB4-9F8F-4242-A0AE-77F20FB77987}" sibTransId="{5FF08483-F8CE-400E-A543-A3BEB7966111}"/>
    <dgm:cxn modelId="{D94624EA-4B60-4620-9352-DF2EAF448F72}" srcId="{FD6AF52C-5ACC-49C1-923C-67D8EDB4AFCC}" destId="{DDF78722-46D6-4764-B096-78BC526FFC2D}" srcOrd="2" destOrd="0" parTransId="{93849168-0B68-48AF-8A42-33B2806C16E7}" sibTransId="{3D5CD036-7400-4EF8-A8F5-E281CDC50E42}"/>
    <dgm:cxn modelId="{F113E7CD-BE94-4FAA-A664-52871ADAF8DD}" type="presOf" srcId="{FD6AF52C-5ACC-49C1-923C-67D8EDB4AFCC}" destId="{93A2974E-AFA3-4AF0-9D42-4D13BB6A45D7}" srcOrd="0" destOrd="0" presId="urn:microsoft.com/office/officeart/2005/8/layout/default"/>
    <dgm:cxn modelId="{6049634F-619D-454A-A0BB-C415C04483B0}" type="presParOf" srcId="{93A2974E-AFA3-4AF0-9D42-4D13BB6A45D7}" destId="{3F103C02-99E4-474C-B796-440A538CCCEA}" srcOrd="0" destOrd="0" presId="urn:microsoft.com/office/officeart/2005/8/layout/default"/>
    <dgm:cxn modelId="{7C0D7EA7-0B59-4126-B257-FE136C85B00B}" type="presParOf" srcId="{93A2974E-AFA3-4AF0-9D42-4D13BB6A45D7}" destId="{C85EA2CA-B215-40F5-8021-9F854D41A7D9}" srcOrd="1" destOrd="0" presId="urn:microsoft.com/office/officeart/2005/8/layout/default"/>
    <dgm:cxn modelId="{61CBF823-E2FA-43D4-BFE9-B209EE0350A4}" type="presParOf" srcId="{93A2974E-AFA3-4AF0-9D42-4D13BB6A45D7}" destId="{C8FA1AA4-541C-459D-A0A6-8A87B237ABBB}" srcOrd="2" destOrd="0" presId="urn:microsoft.com/office/officeart/2005/8/layout/default"/>
    <dgm:cxn modelId="{2AD2D320-F2A4-4D82-93E3-2DDABE33BD43}" type="presParOf" srcId="{93A2974E-AFA3-4AF0-9D42-4D13BB6A45D7}" destId="{0D2A7C5A-41CF-4449-867E-C6D22F7A5DCA}" srcOrd="3" destOrd="0" presId="urn:microsoft.com/office/officeart/2005/8/layout/default"/>
    <dgm:cxn modelId="{85A278D5-4586-4D56-950A-2935463B1AE8}" type="presParOf" srcId="{93A2974E-AFA3-4AF0-9D42-4D13BB6A45D7}" destId="{6E53AE77-16B4-453C-8F69-FE4663BAE8CF}" srcOrd="4" destOrd="0" presId="urn:microsoft.com/office/officeart/2005/8/layout/default"/>
    <dgm:cxn modelId="{8FAAECC5-613F-4662-BE42-F4B85D855817}" type="presParOf" srcId="{93A2974E-AFA3-4AF0-9D42-4D13BB6A45D7}" destId="{FE77C41E-CAF0-443C-A280-C387B9F81944}" srcOrd="5" destOrd="0" presId="urn:microsoft.com/office/officeart/2005/8/layout/default"/>
    <dgm:cxn modelId="{75ED3215-27CF-42B6-A0D5-831290DA07F5}" type="presParOf" srcId="{93A2974E-AFA3-4AF0-9D42-4D13BB6A45D7}" destId="{71CE8E04-5825-443C-ACC5-2B3D9C345C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EDF7D-FD95-4FEE-91B5-92AC3BFE4E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640FEC-2EC0-464F-93C0-CBB17AF73E09}">
      <dgm:prSet custT="1"/>
      <dgm:spPr/>
      <dgm:t>
        <a:bodyPr/>
        <a:lstStyle/>
        <a:p>
          <a:pPr rtl="0"/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війни (в тому числі і інформаційні); </a:t>
          </a:r>
          <a:endParaRPr lang="uk-UA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2CD58-B683-4267-BB89-201A58BBB79B}" type="parTrans" cxnId="{9FEA97F8-F51C-4224-A9D0-A56E996E162F}">
      <dgm:prSet/>
      <dgm:spPr/>
      <dgm:t>
        <a:bodyPr/>
        <a:lstStyle/>
        <a:p>
          <a:endParaRPr lang="ru-RU"/>
        </a:p>
      </dgm:t>
    </dgm:pt>
    <dgm:pt modelId="{7B2318BC-E988-4077-871E-FFF2E3EABEF9}" type="sibTrans" cxnId="{9FEA97F8-F51C-4224-A9D0-A56E996E162F}">
      <dgm:prSet/>
      <dgm:spPr/>
      <dgm:t>
        <a:bodyPr/>
        <a:lstStyle/>
        <a:p>
          <a:endParaRPr lang="ru-RU"/>
        </a:p>
      </dgm:t>
    </dgm:pt>
    <dgm:pt modelId="{0FA1042E-EE82-4389-A4E5-EB6F21BD1CD4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геноцид;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265DB-83F9-4096-98D7-B22ABB8B0D6D}" type="parTrans" cxnId="{269E9387-6156-4012-8CC2-0CECDCF4BFAA}">
      <dgm:prSet/>
      <dgm:spPr/>
      <dgm:t>
        <a:bodyPr/>
        <a:lstStyle/>
        <a:p>
          <a:endParaRPr lang="ru-RU"/>
        </a:p>
      </dgm:t>
    </dgm:pt>
    <dgm:pt modelId="{65357D0B-6809-408F-8EC2-BCA019FC5E9A}" type="sibTrans" cxnId="{269E9387-6156-4012-8CC2-0CECDCF4BFAA}">
      <dgm:prSet/>
      <dgm:spPr/>
      <dgm:t>
        <a:bodyPr/>
        <a:lstStyle/>
        <a:p>
          <a:endParaRPr lang="ru-RU"/>
        </a:p>
      </dgm:t>
    </dgm:pt>
    <dgm:pt modelId="{064DD4A7-913F-4887-9241-93A306FBBC87}">
      <dgm:prSet custT="1"/>
      <dgm:spPr/>
      <dgm:t>
        <a:bodyPr/>
        <a:lstStyle/>
        <a:p>
          <a:pPr rtl="0"/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 (техногенні та гуманітарні);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2CF20-457A-4E52-99EF-B80E789E3A11}" type="parTrans" cxnId="{362946A5-0133-46B6-92FF-EDF4BDB30814}">
      <dgm:prSet/>
      <dgm:spPr/>
      <dgm:t>
        <a:bodyPr/>
        <a:lstStyle/>
        <a:p>
          <a:endParaRPr lang="ru-RU"/>
        </a:p>
      </dgm:t>
    </dgm:pt>
    <dgm:pt modelId="{7742A1BC-D42C-437C-A054-1FD363C6BF6E}" type="sibTrans" cxnId="{362946A5-0133-46B6-92FF-EDF4BDB30814}">
      <dgm:prSet/>
      <dgm:spPr/>
      <dgm:t>
        <a:bodyPr/>
        <a:lstStyle/>
        <a:p>
          <a:endParaRPr lang="ru-RU"/>
        </a:p>
      </dgm:t>
    </dgm:pt>
    <dgm:pt modelId="{4D9EE264-5F14-4F3E-A166-B9DBCDF2ACD7}">
      <dgm:prSet custT="1"/>
      <dgm:spPr/>
      <dgm:t>
        <a:bodyPr/>
        <a:lstStyle/>
        <a:p>
          <a:pPr rtl="0"/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стихійні лиха (екологічні катастрофи); соціальні революції та перевороти (державні та військові)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 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F12AB-3B4A-429A-BF07-34D276EBDB50}" type="parTrans" cxnId="{436D5F7C-489E-48CF-8467-E400439183B9}">
      <dgm:prSet/>
      <dgm:spPr/>
      <dgm:t>
        <a:bodyPr/>
        <a:lstStyle/>
        <a:p>
          <a:endParaRPr lang="ru-RU"/>
        </a:p>
      </dgm:t>
    </dgm:pt>
    <dgm:pt modelId="{C257C693-77F1-4AE1-96E9-3A156C1D93AE}" type="sibTrans" cxnId="{436D5F7C-489E-48CF-8467-E400439183B9}">
      <dgm:prSet/>
      <dgm:spPr/>
      <dgm:t>
        <a:bodyPr/>
        <a:lstStyle/>
        <a:p>
          <a:endParaRPr lang="ru-RU"/>
        </a:p>
      </dgm:t>
    </dgm:pt>
    <dgm:pt modelId="{A9A12668-D831-4775-B2E9-895A10392EA9}">
      <dgm:prSet custT="1"/>
      <dgm:spPr/>
      <dgm:t>
        <a:bodyPr/>
        <a:lstStyle/>
        <a:p>
          <a:pPr rtl="0"/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депортація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вигнання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великих </a:t>
          </a:r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(</a:t>
          </a:r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наприклад, за етнічною чи релігійною ознакою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F9136-A15D-466C-B093-8DCDD117443E}" type="parTrans" cxnId="{7AA155CA-4BBE-44B0-A27C-5B386E5D5B62}">
      <dgm:prSet/>
      <dgm:spPr/>
      <dgm:t>
        <a:bodyPr/>
        <a:lstStyle/>
        <a:p>
          <a:endParaRPr lang="ru-RU"/>
        </a:p>
      </dgm:t>
    </dgm:pt>
    <dgm:pt modelId="{1E54F60A-59DE-4F55-9114-64FD87E87391}" type="sibTrans" cxnId="{7AA155CA-4BBE-44B0-A27C-5B386E5D5B62}">
      <dgm:prSet/>
      <dgm:spPr/>
      <dgm:t>
        <a:bodyPr/>
        <a:lstStyle/>
        <a:p>
          <a:endParaRPr lang="ru-RU"/>
        </a:p>
      </dgm:t>
    </dgm:pt>
    <dgm:pt modelId="{6ADCA0B8-7D9E-4392-A21B-B752A59EBF5D}">
      <dgm:prSet custT="1"/>
      <dgm:spPr/>
      <dgm:t>
        <a:bodyPr/>
        <a:lstStyle/>
        <a:p>
          <a:pPr rtl="0"/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 свободи великих груп людей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концтабори, рабство); політичні, релігійні та інші репресії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 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7C32E-F1E8-4ECC-9B99-BEEF2B619756}" type="parTrans" cxnId="{CE1D9D95-ED3E-4C82-92DB-AA6960CD5538}">
      <dgm:prSet/>
      <dgm:spPr/>
      <dgm:t>
        <a:bodyPr/>
        <a:lstStyle/>
        <a:p>
          <a:endParaRPr lang="ru-RU"/>
        </a:p>
      </dgm:t>
    </dgm:pt>
    <dgm:pt modelId="{49D9EBAD-2C29-4E7A-8F4B-0E4E5F35C04C}" type="sibTrans" cxnId="{CE1D9D95-ED3E-4C82-92DB-AA6960CD5538}">
      <dgm:prSet/>
      <dgm:spPr/>
      <dgm:t>
        <a:bodyPr/>
        <a:lstStyle/>
        <a:p>
          <a:endParaRPr lang="ru-RU"/>
        </a:p>
      </dgm:t>
    </dgm:pt>
    <dgm:pt modelId="{1475EF81-DCFE-409F-AB87-A5AC89E683E3}">
      <dgm:prSet custT="1"/>
      <dgm:spPr/>
      <dgm:t>
        <a:bodyPr/>
        <a:lstStyle/>
        <a:p>
          <a:pPr rtl="0"/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терористичні акти, що викликали суспільний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резонанс;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77EBA-7D10-4214-9B20-2B640B690412}" type="parTrans" cxnId="{ED10703A-FA00-4A61-8F34-DBD71CE08921}">
      <dgm:prSet/>
      <dgm:spPr/>
      <dgm:t>
        <a:bodyPr/>
        <a:lstStyle/>
        <a:p>
          <a:endParaRPr lang="ru-RU"/>
        </a:p>
      </dgm:t>
    </dgm:pt>
    <dgm:pt modelId="{5259E232-E298-4385-AC2D-A716E60E7D53}" type="sibTrans" cxnId="{ED10703A-FA00-4A61-8F34-DBD71CE08921}">
      <dgm:prSet/>
      <dgm:spPr/>
      <dgm:t>
        <a:bodyPr/>
        <a:lstStyle/>
        <a:p>
          <a:endParaRPr lang="ru-RU"/>
        </a:p>
      </dgm:t>
    </dgm:pt>
    <dgm:pt modelId="{43AB75E9-0FF9-45EA-A2B8-97A04A627C67}">
      <dgm:prSet custT="1"/>
      <dgm:spPr/>
      <dgm:t>
        <a:bodyPr/>
        <a:lstStyle/>
        <a:p>
          <a:pPr rtl="0"/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убивство або трагічна загибель суспільних лідерів або кумирів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57DAE-A1FD-4861-9B43-4B33A30C777A}" type="parTrans" cxnId="{5180DDCD-10D8-4E7B-9F5D-8745368299EA}">
      <dgm:prSet/>
      <dgm:spPr/>
      <dgm:t>
        <a:bodyPr/>
        <a:lstStyle/>
        <a:p>
          <a:endParaRPr lang="ru-RU"/>
        </a:p>
      </dgm:t>
    </dgm:pt>
    <dgm:pt modelId="{6E350E59-865E-417A-ACC7-6B09BB2826E7}" type="sibTrans" cxnId="{5180DDCD-10D8-4E7B-9F5D-8745368299EA}">
      <dgm:prSet/>
      <dgm:spPr/>
      <dgm:t>
        <a:bodyPr/>
        <a:lstStyle/>
        <a:p>
          <a:endParaRPr lang="ru-RU"/>
        </a:p>
      </dgm:t>
    </dgm:pt>
    <dgm:pt modelId="{796E5BE7-974F-4A32-8A1A-30B601183353}" type="pres">
      <dgm:prSet presAssocID="{479EDF7D-FD95-4FEE-91B5-92AC3BFE4E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6F7E5-083F-4A14-9794-0736DD192C52}" type="pres">
      <dgm:prSet presAssocID="{B4640FEC-2EC0-464F-93C0-CBB17AF73E0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7D8FC-093A-4DB2-A3F3-097FB6FD0B0B}" type="pres">
      <dgm:prSet presAssocID="{7B2318BC-E988-4077-871E-FFF2E3EABEF9}" presName="spacer" presStyleCnt="0"/>
      <dgm:spPr/>
    </dgm:pt>
    <dgm:pt modelId="{F1084965-F055-4B35-B9E7-689021BC32FD}" type="pres">
      <dgm:prSet presAssocID="{0FA1042E-EE82-4389-A4E5-EB6F21BD1CD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9AA2F-1863-45FA-9067-1E5CEC32D1B7}" type="pres">
      <dgm:prSet presAssocID="{65357D0B-6809-408F-8EC2-BCA019FC5E9A}" presName="spacer" presStyleCnt="0"/>
      <dgm:spPr/>
    </dgm:pt>
    <dgm:pt modelId="{2E1A79A7-7049-441E-B419-172D4316A205}" type="pres">
      <dgm:prSet presAssocID="{064DD4A7-913F-4887-9241-93A306FBBC8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8DB1D-9E31-4225-BF86-E97150072EE3}" type="pres">
      <dgm:prSet presAssocID="{7742A1BC-D42C-437C-A054-1FD363C6BF6E}" presName="spacer" presStyleCnt="0"/>
      <dgm:spPr/>
    </dgm:pt>
    <dgm:pt modelId="{08FEFED8-CF5E-427C-9B02-560FFB59E943}" type="pres">
      <dgm:prSet presAssocID="{4D9EE264-5F14-4F3E-A166-B9DBCDF2ACD7}" presName="parentText" presStyleLbl="node1" presStyleIdx="3" presStyleCnt="8" custLinFactNeighborX="-198" custLinFactNeighborY="356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4973-8C94-4980-8D04-5795CE4E1370}" type="pres">
      <dgm:prSet presAssocID="{C257C693-77F1-4AE1-96E9-3A156C1D93AE}" presName="spacer" presStyleCnt="0"/>
      <dgm:spPr/>
    </dgm:pt>
    <dgm:pt modelId="{35D7205C-645B-48B7-AE99-1CF3B1443A42}" type="pres">
      <dgm:prSet presAssocID="{A9A12668-D831-4775-B2E9-895A10392EA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6229-6110-4348-96A4-BBAE55C7220B}" type="pres">
      <dgm:prSet presAssocID="{1E54F60A-59DE-4F55-9114-64FD87E87391}" presName="spacer" presStyleCnt="0"/>
      <dgm:spPr/>
    </dgm:pt>
    <dgm:pt modelId="{75D4B6E3-1451-4A54-ADD4-C8DDC3D2517C}" type="pres">
      <dgm:prSet presAssocID="{6ADCA0B8-7D9E-4392-A21B-B752A59EBF5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E0202-2A57-4857-863D-6A3554EF6CF7}" type="pres">
      <dgm:prSet presAssocID="{49D9EBAD-2C29-4E7A-8F4B-0E4E5F35C04C}" presName="spacer" presStyleCnt="0"/>
      <dgm:spPr/>
    </dgm:pt>
    <dgm:pt modelId="{470C1782-88D3-4077-A4D4-C9323A84097D}" type="pres">
      <dgm:prSet presAssocID="{1475EF81-DCFE-409F-AB87-A5AC89E683E3}" presName="parentText" presStyleLbl="node1" presStyleIdx="6" presStyleCnt="8" custLinFactNeighborY="-41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BCD4F-C6B4-4171-9625-1F14901B3D6D}" type="pres">
      <dgm:prSet presAssocID="{5259E232-E298-4385-AC2D-A716E60E7D53}" presName="spacer" presStyleCnt="0"/>
      <dgm:spPr/>
    </dgm:pt>
    <dgm:pt modelId="{43347704-AC95-466B-9B5D-452FB93E8957}" type="pres">
      <dgm:prSet presAssocID="{43AB75E9-0FF9-45EA-A2B8-97A04A627C6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155CA-4BBE-44B0-A27C-5B386E5D5B62}" srcId="{479EDF7D-FD95-4FEE-91B5-92AC3BFE4E3D}" destId="{A9A12668-D831-4775-B2E9-895A10392EA9}" srcOrd="4" destOrd="0" parTransId="{F29F9136-A15D-466C-B093-8DCDD117443E}" sibTransId="{1E54F60A-59DE-4F55-9114-64FD87E87391}"/>
    <dgm:cxn modelId="{63B598CC-6EBB-43B9-B92E-67FEF8248C3C}" type="presOf" srcId="{6ADCA0B8-7D9E-4392-A21B-B752A59EBF5D}" destId="{75D4B6E3-1451-4A54-ADD4-C8DDC3D2517C}" srcOrd="0" destOrd="0" presId="urn:microsoft.com/office/officeart/2005/8/layout/vList2"/>
    <dgm:cxn modelId="{44991C24-D8C3-476C-AD37-75E8E1DF9A3C}" type="presOf" srcId="{064DD4A7-913F-4887-9241-93A306FBBC87}" destId="{2E1A79A7-7049-441E-B419-172D4316A205}" srcOrd="0" destOrd="0" presId="urn:microsoft.com/office/officeart/2005/8/layout/vList2"/>
    <dgm:cxn modelId="{B533D554-086D-40C8-8911-B86ED4B8E66C}" type="presOf" srcId="{43AB75E9-0FF9-45EA-A2B8-97A04A627C67}" destId="{43347704-AC95-466B-9B5D-452FB93E8957}" srcOrd="0" destOrd="0" presId="urn:microsoft.com/office/officeart/2005/8/layout/vList2"/>
    <dgm:cxn modelId="{436D5F7C-489E-48CF-8467-E400439183B9}" srcId="{479EDF7D-FD95-4FEE-91B5-92AC3BFE4E3D}" destId="{4D9EE264-5F14-4F3E-A166-B9DBCDF2ACD7}" srcOrd="3" destOrd="0" parTransId="{E8EF12AB-3B4A-429A-BF07-34D276EBDB50}" sibTransId="{C257C693-77F1-4AE1-96E9-3A156C1D93AE}"/>
    <dgm:cxn modelId="{D66402F8-06D2-4849-B3D7-1DCD89DE3955}" type="presOf" srcId="{B4640FEC-2EC0-464F-93C0-CBB17AF73E09}" destId="{4256F7E5-083F-4A14-9794-0736DD192C52}" srcOrd="0" destOrd="0" presId="urn:microsoft.com/office/officeart/2005/8/layout/vList2"/>
    <dgm:cxn modelId="{85754E47-6F33-4B63-82BB-AF773C519C5A}" type="presOf" srcId="{A9A12668-D831-4775-B2E9-895A10392EA9}" destId="{35D7205C-645B-48B7-AE99-1CF3B1443A42}" srcOrd="0" destOrd="0" presId="urn:microsoft.com/office/officeart/2005/8/layout/vList2"/>
    <dgm:cxn modelId="{3DB5FDED-997E-44BE-A52E-54833B968EF0}" type="presOf" srcId="{1475EF81-DCFE-409F-AB87-A5AC89E683E3}" destId="{470C1782-88D3-4077-A4D4-C9323A84097D}" srcOrd="0" destOrd="0" presId="urn:microsoft.com/office/officeart/2005/8/layout/vList2"/>
    <dgm:cxn modelId="{5180DDCD-10D8-4E7B-9F5D-8745368299EA}" srcId="{479EDF7D-FD95-4FEE-91B5-92AC3BFE4E3D}" destId="{43AB75E9-0FF9-45EA-A2B8-97A04A627C67}" srcOrd="7" destOrd="0" parTransId="{DA957DAE-A1FD-4861-9B43-4B33A30C777A}" sibTransId="{6E350E59-865E-417A-ACC7-6B09BB2826E7}"/>
    <dgm:cxn modelId="{362946A5-0133-46B6-92FF-EDF4BDB30814}" srcId="{479EDF7D-FD95-4FEE-91B5-92AC3BFE4E3D}" destId="{064DD4A7-913F-4887-9241-93A306FBBC87}" srcOrd="2" destOrd="0" parTransId="{95A2CF20-457A-4E52-99EF-B80E789E3A11}" sibTransId="{7742A1BC-D42C-437C-A054-1FD363C6BF6E}"/>
    <dgm:cxn modelId="{CE1D9D95-ED3E-4C82-92DB-AA6960CD5538}" srcId="{479EDF7D-FD95-4FEE-91B5-92AC3BFE4E3D}" destId="{6ADCA0B8-7D9E-4392-A21B-B752A59EBF5D}" srcOrd="5" destOrd="0" parTransId="{F847C32E-F1E8-4ECC-9B99-BEEF2B619756}" sibTransId="{49D9EBAD-2C29-4E7A-8F4B-0E4E5F35C04C}"/>
    <dgm:cxn modelId="{ED10703A-FA00-4A61-8F34-DBD71CE08921}" srcId="{479EDF7D-FD95-4FEE-91B5-92AC3BFE4E3D}" destId="{1475EF81-DCFE-409F-AB87-A5AC89E683E3}" srcOrd="6" destOrd="0" parTransId="{3FB77EBA-7D10-4214-9B20-2B640B690412}" sibTransId="{5259E232-E298-4385-AC2D-A716E60E7D53}"/>
    <dgm:cxn modelId="{F9826BCC-E752-4CA9-A0DE-0573D0FFC1B0}" type="presOf" srcId="{0FA1042E-EE82-4389-A4E5-EB6F21BD1CD4}" destId="{F1084965-F055-4B35-B9E7-689021BC32FD}" srcOrd="0" destOrd="0" presId="urn:microsoft.com/office/officeart/2005/8/layout/vList2"/>
    <dgm:cxn modelId="{7826148E-0CAF-47DA-B74F-9327A57E7D9C}" type="presOf" srcId="{479EDF7D-FD95-4FEE-91B5-92AC3BFE4E3D}" destId="{796E5BE7-974F-4A32-8A1A-30B601183353}" srcOrd="0" destOrd="0" presId="urn:microsoft.com/office/officeart/2005/8/layout/vList2"/>
    <dgm:cxn modelId="{448923BD-EAE3-4650-B21B-8D7879560782}" type="presOf" srcId="{4D9EE264-5F14-4F3E-A166-B9DBCDF2ACD7}" destId="{08FEFED8-CF5E-427C-9B02-560FFB59E943}" srcOrd="0" destOrd="0" presId="urn:microsoft.com/office/officeart/2005/8/layout/vList2"/>
    <dgm:cxn modelId="{269E9387-6156-4012-8CC2-0CECDCF4BFAA}" srcId="{479EDF7D-FD95-4FEE-91B5-92AC3BFE4E3D}" destId="{0FA1042E-EE82-4389-A4E5-EB6F21BD1CD4}" srcOrd="1" destOrd="0" parTransId="{F3F265DB-83F9-4096-98D7-B22ABB8B0D6D}" sibTransId="{65357D0B-6809-408F-8EC2-BCA019FC5E9A}"/>
    <dgm:cxn modelId="{9FEA97F8-F51C-4224-A9D0-A56E996E162F}" srcId="{479EDF7D-FD95-4FEE-91B5-92AC3BFE4E3D}" destId="{B4640FEC-2EC0-464F-93C0-CBB17AF73E09}" srcOrd="0" destOrd="0" parTransId="{B2C2CD58-B683-4267-BB89-201A58BBB79B}" sibTransId="{7B2318BC-E988-4077-871E-FFF2E3EABEF9}"/>
    <dgm:cxn modelId="{0BEB8EDA-919A-4A97-969A-A1504F9C50B9}" type="presParOf" srcId="{796E5BE7-974F-4A32-8A1A-30B601183353}" destId="{4256F7E5-083F-4A14-9794-0736DD192C52}" srcOrd="0" destOrd="0" presId="urn:microsoft.com/office/officeart/2005/8/layout/vList2"/>
    <dgm:cxn modelId="{B8366A6F-994A-44A8-9415-1E6D50A5D972}" type="presParOf" srcId="{796E5BE7-974F-4A32-8A1A-30B601183353}" destId="{1957D8FC-093A-4DB2-A3F3-097FB6FD0B0B}" srcOrd="1" destOrd="0" presId="urn:microsoft.com/office/officeart/2005/8/layout/vList2"/>
    <dgm:cxn modelId="{51153FC7-CD26-4EEF-AC73-949BC2EFF3C1}" type="presParOf" srcId="{796E5BE7-974F-4A32-8A1A-30B601183353}" destId="{F1084965-F055-4B35-B9E7-689021BC32FD}" srcOrd="2" destOrd="0" presId="urn:microsoft.com/office/officeart/2005/8/layout/vList2"/>
    <dgm:cxn modelId="{1D90508F-B8F9-4BC5-BD1D-83A4EF1739DC}" type="presParOf" srcId="{796E5BE7-974F-4A32-8A1A-30B601183353}" destId="{2F49AA2F-1863-45FA-9067-1E5CEC32D1B7}" srcOrd="3" destOrd="0" presId="urn:microsoft.com/office/officeart/2005/8/layout/vList2"/>
    <dgm:cxn modelId="{6AAE1E5D-6059-43A7-86D8-2D575DBBA16E}" type="presParOf" srcId="{796E5BE7-974F-4A32-8A1A-30B601183353}" destId="{2E1A79A7-7049-441E-B419-172D4316A205}" srcOrd="4" destOrd="0" presId="urn:microsoft.com/office/officeart/2005/8/layout/vList2"/>
    <dgm:cxn modelId="{BC5176ED-77DB-4817-8D62-2FEBE786E124}" type="presParOf" srcId="{796E5BE7-974F-4A32-8A1A-30B601183353}" destId="{8958DB1D-9E31-4225-BF86-E97150072EE3}" srcOrd="5" destOrd="0" presId="urn:microsoft.com/office/officeart/2005/8/layout/vList2"/>
    <dgm:cxn modelId="{5EE0E0CB-90D1-41D0-8875-032336C463D3}" type="presParOf" srcId="{796E5BE7-974F-4A32-8A1A-30B601183353}" destId="{08FEFED8-CF5E-427C-9B02-560FFB59E943}" srcOrd="6" destOrd="0" presId="urn:microsoft.com/office/officeart/2005/8/layout/vList2"/>
    <dgm:cxn modelId="{D167D539-F4AB-4B18-AEF2-3943FAB3BED9}" type="presParOf" srcId="{796E5BE7-974F-4A32-8A1A-30B601183353}" destId="{8C3C4973-8C94-4980-8D04-5795CE4E1370}" srcOrd="7" destOrd="0" presId="urn:microsoft.com/office/officeart/2005/8/layout/vList2"/>
    <dgm:cxn modelId="{ACC7432B-35D4-4E85-887F-5CD7A296FA33}" type="presParOf" srcId="{796E5BE7-974F-4A32-8A1A-30B601183353}" destId="{35D7205C-645B-48B7-AE99-1CF3B1443A42}" srcOrd="8" destOrd="0" presId="urn:microsoft.com/office/officeart/2005/8/layout/vList2"/>
    <dgm:cxn modelId="{5CF88210-EFC6-499E-8911-E8878D3B1810}" type="presParOf" srcId="{796E5BE7-974F-4A32-8A1A-30B601183353}" destId="{C6B26229-6110-4348-96A4-BBAE55C7220B}" srcOrd="9" destOrd="0" presId="urn:microsoft.com/office/officeart/2005/8/layout/vList2"/>
    <dgm:cxn modelId="{6DB0995F-11BA-479B-884D-BDFBE9171FB4}" type="presParOf" srcId="{796E5BE7-974F-4A32-8A1A-30B601183353}" destId="{75D4B6E3-1451-4A54-ADD4-C8DDC3D2517C}" srcOrd="10" destOrd="0" presId="urn:microsoft.com/office/officeart/2005/8/layout/vList2"/>
    <dgm:cxn modelId="{AB4F91CB-0A65-452B-AC71-B95B08DCA9AA}" type="presParOf" srcId="{796E5BE7-974F-4A32-8A1A-30B601183353}" destId="{6C5E0202-2A57-4857-863D-6A3554EF6CF7}" srcOrd="11" destOrd="0" presId="urn:microsoft.com/office/officeart/2005/8/layout/vList2"/>
    <dgm:cxn modelId="{6C16D4FC-68D0-405B-9EA3-B31A82B6FFEC}" type="presParOf" srcId="{796E5BE7-974F-4A32-8A1A-30B601183353}" destId="{470C1782-88D3-4077-A4D4-C9323A84097D}" srcOrd="12" destOrd="0" presId="urn:microsoft.com/office/officeart/2005/8/layout/vList2"/>
    <dgm:cxn modelId="{4FABDF01-2E72-4C1E-83A4-F3E4594BE540}" type="presParOf" srcId="{796E5BE7-974F-4A32-8A1A-30B601183353}" destId="{7DCBCD4F-C6B4-4171-9625-1F14901B3D6D}" srcOrd="13" destOrd="0" presId="urn:microsoft.com/office/officeart/2005/8/layout/vList2"/>
    <dgm:cxn modelId="{868D6591-1F7E-4849-BAF5-13894BA6D2DE}" type="presParOf" srcId="{796E5BE7-974F-4A32-8A1A-30B601183353}" destId="{43347704-AC95-466B-9B5D-452FB93E895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98D76-F673-4712-AAF5-D9C9D6912E3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87D49-2E01-44A6-AF88-02E7C5E7D4AB}">
      <dgm:prSet/>
      <dgm:spPr/>
      <dgm:t>
        <a:bodyPr/>
        <a:lstStyle/>
        <a:p>
          <a:pPr rtl="0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окремі люди, навіть не багато людей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E2E82-23CF-4F4D-8478-C0B762007FFA}" type="parTrans" cxnId="{A5A767A8-C669-4CCB-9FCD-A1EEFCBB087D}">
      <dgm:prSet/>
      <dgm:spPr/>
      <dgm:t>
        <a:bodyPr/>
        <a:lstStyle/>
        <a:p>
          <a:endParaRPr lang="ru-RU"/>
        </a:p>
      </dgm:t>
    </dgm:pt>
    <dgm:pt modelId="{2B6CBEB5-9100-497F-B843-2682F05BE292}" type="sibTrans" cxnId="{A5A767A8-C669-4CCB-9FCD-A1EEFCBB087D}">
      <dgm:prSet/>
      <dgm:spPr/>
      <dgm:t>
        <a:bodyPr/>
        <a:lstStyle/>
        <a:p>
          <a:endParaRPr lang="ru-RU"/>
        </a:p>
      </dgm:t>
    </dgm:pt>
    <dgm:pt modelId="{CE7C46B6-936C-4BF3-BA96-BFAC4A982474}">
      <dgm:prSet/>
      <dgm:spPr/>
      <dgm:t>
        <a:bodyPr/>
        <a:lstStyle/>
        <a:p>
          <a:pPr rtl="0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групи в цілому, які вважаються </a:t>
          </a:r>
          <a:r>
            <a:rPr lang="uk-UA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об'єктами травматизації та суб'єктами травматичних переживан</a:t>
          </a:r>
          <a:r>
            <a:rPr lang="uk-UA" b="1" noProof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ь</a:t>
          </a:r>
          <a:endParaRPr lang="ru-RU" dirty="0"/>
        </a:p>
      </dgm:t>
    </dgm:pt>
    <dgm:pt modelId="{0B189133-1F17-457D-86AA-4046CD1D2C17}" type="parTrans" cxnId="{3E733E58-32AC-45B5-941B-46B3FC3DC8BB}">
      <dgm:prSet/>
      <dgm:spPr/>
      <dgm:t>
        <a:bodyPr/>
        <a:lstStyle/>
        <a:p>
          <a:endParaRPr lang="ru-RU"/>
        </a:p>
      </dgm:t>
    </dgm:pt>
    <dgm:pt modelId="{74908540-F428-443C-9687-1AC915FC4A5D}" type="sibTrans" cxnId="{3E733E58-32AC-45B5-941B-46B3FC3DC8BB}">
      <dgm:prSet/>
      <dgm:spPr/>
      <dgm:t>
        <a:bodyPr/>
        <a:lstStyle/>
        <a:p>
          <a:endParaRPr lang="ru-RU"/>
        </a:p>
      </dgm:t>
    </dgm:pt>
    <dgm:pt modelId="{B6B53AD8-15B3-42DA-B3BC-1F9296BA187D}" type="pres">
      <dgm:prSet presAssocID="{1E898D76-F673-4712-AAF5-D9C9D6912E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242D6-4DF6-4D38-AE94-CE7CACF8A380}" type="pres">
      <dgm:prSet presAssocID="{7C587D49-2E01-44A6-AF88-02E7C5E7D4AB}" presName="circle1" presStyleLbl="node1" presStyleIdx="0" presStyleCnt="2"/>
      <dgm:spPr/>
    </dgm:pt>
    <dgm:pt modelId="{88FF12FC-2200-41CC-AB5C-0B79F059356D}" type="pres">
      <dgm:prSet presAssocID="{7C587D49-2E01-44A6-AF88-02E7C5E7D4AB}" presName="space" presStyleCnt="0"/>
      <dgm:spPr/>
    </dgm:pt>
    <dgm:pt modelId="{7C46DDA2-7B45-4FF5-A5D4-74AE0338C07D}" type="pres">
      <dgm:prSet presAssocID="{7C587D49-2E01-44A6-AF88-02E7C5E7D4AB}" presName="rect1" presStyleLbl="alignAcc1" presStyleIdx="0" presStyleCnt="2" custLinFactNeighborY="-637"/>
      <dgm:spPr/>
      <dgm:t>
        <a:bodyPr/>
        <a:lstStyle/>
        <a:p>
          <a:endParaRPr lang="ru-RU"/>
        </a:p>
      </dgm:t>
    </dgm:pt>
    <dgm:pt modelId="{66DB9B81-E829-4078-9625-45B4490FC799}" type="pres">
      <dgm:prSet presAssocID="{CE7C46B6-936C-4BF3-BA96-BFAC4A982474}" presName="vertSpace2" presStyleLbl="node1" presStyleIdx="0" presStyleCnt="2"/>
      <dgm:spPr/>
    </dgm:pt>
    <dgm:pt modelId="{409C3399-87CD-472D-B6F5-716D7262D870}" type="pres">
      <dgm:prSet presAssocID="{CE7C46B6-936C-4BF3-BA96-BFAC4A982474}" presName="circle2" presStyleLbl="node1" presStyleIdx="1" presStyleCnt="2"/>
      <dgm:spPr/>
    </dgm:pt>
    <dgm:pt modelId="{959EFF22-2168-4F0A-913A-D92FFA5029C6}" type="pres">
      <dgm:prSet presAssocID="{CE7C46B6-936C-4BF3-BA96-BFAC4A982474}" presName="rect2" presStyleLbl="alignAcc1" presStyleIdx="1" presStyleCnt="2"/>
      <dgm:spPr/>
      <dgm:t>
        <a:bodyPr/>
        <a:lstStyle/>
        <a:p>
          <a:endParaRPr lang="ru-RU"/>
        </a:p>
      </dgm:t>
    </dgm:pt>
    <dgm:pt modelId="{2F0FDCA6-7C79-4936-9295-2BE46D7DA03D}" type="pres">
      <dgm:prSet presAssocID="{7C587D49-2E01-44A6-AF88-02E7C5E7D4A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5F9C4-3CFA-4091-8438-F0388EE68D07}" type="pres">
      <dgm:prSet presAssocID="{CE7C46B6-936C-4BF3-BA96-BFAC4A98247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733E58-32AC-45B5-941B-46B3FC3DC8BB}" srcId="{1E898D76-F673-4712-AAF5-D9C9D6912E3C}" destId="{CE7C46B6-936C-4BF3-BA96-BFAC4A982474}" srcOrd="1" destOrd="0" parTransId="{0B189133-1F17-457D-86AA-4046CD1D2C17}" sibTransId="{74908540-F428-443C-9687-1AC915FC4A5D}"/>
    <dgm:cxn modelId="{8400F549-17EB-4441-AC26-DA71081F49F5}" type="presOf" srcId="{CE7C46B6-936C-4BF3-BA96-BFAC4A982474}" destId="{8BC5F9C4-3CFA-4091-8438-F0388EE68D07}" srcOrd="1" destOrd="0" presId="urn:microsoft.com/office/officeart/2005/8/layout/target3"/>
    <dgm:cxn modelId="{0B433238-7E93-4792-A47A-5F8AF4CAD1E8}" type="presOf" srcId="{1E898D76-F673-4712-AAF5-D9C9D6912E3C}" destId="{B6B53AD8-15B3-42DA-B3BC-1F9296BA187D}" srcOrd="0" destOrd="0" presId="urn:microsoft.com/office/officeart/2005/8/layout/target3"/>
    <dgm:cxn modelId="{A5A767A8-C669-4CCB-9FCD-A1EEFCBB087D}" srcId="{1E898D76-F673-4712-AAF5-D9C9D6912E3C}" destId="{7C587D49-2E01-44A6-AF88-02E7C5E7D4AB}" srcOrd="0" destOrd="0" parTransId="{2A2E2E82-23CF-4F4D-8478-C0B762007FFA}" sibTransId="{2B6CBEB5-9100-497F-B843-2682F05BE292}"/>
    <dgm:cxn modelId="{77BD5F5C-B27B-4CBF-9723-104C7AD3329D}" type="presOf" srcId="{7C587D49-2E01-44A6-AF88-02E7C5E7D4AB}" destId="{2F0FDCA6-7C79-4936-9295-2BE46D7DA03D}" srcOrd="1" destOrd="0" presId="urn:microsoft.com/office/officeart/2005/8/layout/target3"/>
    <dgm:cxn modelId="{47B81B70-477B-4E00-BF38-3180589FCB12}" type="presOf" srcId="{7C587D49-2E01-44A6-AF88-02E7C5E7D4AB}" destId="{7C46DDA2-7B45-4FF5-A5D4-74AE0338C07D}" srcOrd="0" destOrd="0" presId="urn:microsoft.com/office/officeart/2005/8/layout/target3"/>
    <dgm:cxn modelId="{9874A239-DD62-45BF-9255-FA92AA1D7739}" type="presOf" srcId="{CE7C46B6-936C-4BF3-BA96-BFAC4A982474}" destId="{959EFF22-2168-4F0A-913A-D92FFA5029C6}" srcOrd="0" destOrd="0" presId="urn:microsoft.com/office/officeart/2005/8/layout/target3"/>
    <dgm:cxn modelId="{ECA65613-28D7-489D-A3DA-1D5248877C21}" type="presParOf" srcId="{B6B53AD8-15B3-42DA-B3BC-1F9296BA187D}" destId="{2FF242D6-4DF6-4D38-AE94-CE7CACF8A380}" srcOrd="0" destOrd="0" presId="urn:microsoft.com/office/officeart/2005/8/layout/target3"/>
    <dgm:cxn modelId="{A47AD527-1EAC-4AF1-A8D6-7D30052DDBC2}" type="presParOf" srcId="{B6B53AD8-15B3-42DA-B3BC-1F9296BA187D}" destId="{88FF12FC-2200-41CC-AB5C-0B79F059356D}" srcOrd="1" destOrd="0" presId="urn:microsoft.com/office/officeart/2005/8/layout/target3"/>
    <dgm:cxn modelId="{42783C6A-609B-417C-A7D4-334B412F126D}" type="presParOf" srcId="{B6B53AD8-15B3-42DA-B3BC-1F9296BA187D}" destId="{7C46DDA2-7B45-4FF5-A5D4-74AE0338C07D}" srcOrd="2" destOrd="0" presId="urn:microsoft.com/office/officeart/2005/8/layout/target3"/>
    <dgm:cxn modelId="{AC2968AF-FE6E-4563-BB31-68F9A04DAEC4}" type="presParOf" srcId="{B6B53AD8-15B3-42DA-B3BC-1F9296BA187D}" destId="{66DB9B81-E829-4078-9625-45B4490FC799}" srcOrd="3" destOrd="0" presId="urn:microsoft.com/office/officeart/2005/8/layout/target3"/>
    <dgm:cxn modelId="{79A0A130-C525-4093-82ED-1D1951A7BB24}" type="presParOf" srcId="{B6B53AD8-15B3-42DA-B3BC-1F9296BA187D}" destId="{409C3399-87CD-472D-B6F5-716D7262D870}" srcOrd="4" destOrd="0" presId="urn:microsoft.com/office/officeart/2005/8/layout/target3"/>
    <dgm:cxn modelId="{E9707FB6-34F4-4809-8B05-C85FE33F3E60}" type="presParOf" srcId="{B6B53AD8-15B3-42DA-B3BC-1F9296BA187D}" destId="{959EFF22-2168-4F0A-913A-D92FFA5029C6}" srcOrd="5" destOrd="0" presId="urn:microsoft.com/office/officeart/2005/8/layout/target3"/>
    <dgm:cxn modelId="{A4A56ED0-C6A7-4434-8CFC-447E48DAAF77}" type="presParOf" srcId="{B6B53AD8-15B3-42DA-B3BC-1F9296BA187D}" destId="{2F0FDCA6-7C79-4936-9295-2BE46D7DA03D}" srcOrd="6" destOrd="0" presId="urn:microsoft.com/office/officeart/2005/8/layout/target3"/>
    <dgm:cxn modelId="{5000E100-A1ED-4B2F-8FF7-F381124F80BF}" type="presParOf" srcId="{B6B53AD8-15B3-42DA-B3BC-1F9296BA187D}" destId="{8BC5F9C4-3CFA-4091-8438-F0388EE68D0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6FC56-FA9B-4C26-A5C8-43F76C403D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66FC0F-F0D1-4808-8CAA-720A104FA0E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0000"/>
              </a:solidFill>
            </a:rPr>
            <a:t>Трансгенерційна</a:t>
          </a:r>
          <a:br>
            <a:rPr lang="ru-RU" sz="2000" b="1" dirty="0" smtClean="0">
              <a:solidFill>
                <a:srgbClr val="FF0000"/>
              </a:solidFill>
            </a:rPr>
          </a:br>
          <a:r>
            <a:rPr lang="ru-RU" sz="2000" b="1" dirty="0" smtClean="0">
              <a:solidFill>
                <a:srgbClr val="FF0000"/>
              </a:solidFill>
            </a:rPr>
            <a:t>травма</a:t>
          </a:r>
        </a:p>
        <a:p>
          <a:pPr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1A6D9-D4A5-4563-B289-69881E5D34A0}" type="parTrans" cxnId="{BC43F5B5-2D90-4A99-AE78-60A2CF5C707E}">
      <dgm:prSet/>
      <dgm:spPr/>
      <dgm:t>
        <a:bodyPr/>
        <a:lstStyle/>
        <a:p>
          <a:endParaRPr lang="ru-RU"/>
        </a:p>
      </dgm:t>
    </dgm:pt>
    <dgm:pt modelId="{5203E7B5-8DF5-433E-81E0-AAC05D7D8E12}" type="sibTrans" cxnId="{BC43F5B5-2D90-4A99-AE78-60A2CF5C707E}">
      <dgm:prSet/>
      <dgm:spPr/>
      <dgm:t>
        <a:bodyPr/>
        <a:lstStyle/>
        <a:p>
          <a:endParaRPr lang="ru-RU"/>
        </a:p>
      </dgm:t>
    </dgm:pt>
    <dgm:pt modelId="{A001FCFC-8B74-4688-90BE-61DA7A5E699B}">
      <dgm:prSet/>
      <dgm:spPr/>
      <dgm:t>
        <a:bodyPr/>
        <a:lstStyle/>
        <a:p>
          <a:pPr algn="just" rtl="0"/>
          <a:r>
            <a:rPr lang="uk-UA" noProof="0" dirty="0" smtClean="0"/>
            <a:t>травма, яка передається від першого покоління тих , хто пережив травмування , до другого і наступних поколінь нащадків через механізми посттравматичного стресового розладу . 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021D7-7E3C-4724-A57D-B658E039AEFD}" type="parTrans" cxnId="{8DFB262C-75AE-4755-97F2-1824821B4116}">
      <dgm:prSet/>
      <dgm:spPr/>
      <dgm:t>
        <a:bodyPr/>
        <a:lstStyle/>
        <a:p>
          <a:endParaRPr lang="ru-RU"/>
        </a:p>
      </dgm:t>
    </dgm:pt>
    <dgm:pt modelId="{1FD95CA0-F519-413F-8E9C-4B85C0DCE468}" type="sibTrans" cxnId="{8DFB262C-75AE-4755-97F2-1824821B4116}">
      <dgm:prSet/>
      <dgm:spPr/>
      <dgm:t>
        <a:bodyPr/>
        <a:lstStyle/>
        <a:p>
          <a:endParaRPr lang="ru-RU"/>
        </a:p>
      </dgm:t>
    </dgm:pt>
    <dgm:pt modelId="{2842EC43-E88E-4897-8E79-96932539B574}" type="pres">
      <dgm:prSet presAssocID="{2546FC56-FA9B-4C26-A5C8-43F76C403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6AB94-7BA2-409A-B029-5404C0701244}" type="pres">
      <dgm:prSet presAssocID="{1E66FC0F-F0D1-4808-8CAA-720A104FA0E2}" presName="linNode" presStyleCnt="0"/>
      <dgm:spPr/>
    </dgm:pt>
    <dgm:pt modelId="{60D5E904-32A2-4ECF-A448-84050DB95E73}" type="pres">
      <dgm:prSet presAssocID="{1E66FC0F-F0D1-4808-8CAA-720A104FA0E2}" presName="parentText" presStyleLbl="node1" presStyleIdx="0" presStyleCnt="1" custScaleX="139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F6B35-9C07-441E-A19D-A0B58C12DB9C}" type="pres">
      <dgm:prSet presAssocID="{1E66FC0F-F0D1-4808-8CAA-720A104FA0E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C43A9-2299-4F87-A5D4-7E156B8EA58D}" type="presOf" srcId="{2546FC56-FA9B-4C26-A5C8-43F76C403D93}" destId="{2842EC43-E88E-4897-8E79-96932539B574}" srcOrd="0" destOrd="0" presId="urn:microsoft.com/office/officeart/2005/8/layout/vList5"/>
    <dgm:cxn modelId="{24FFBCD2-1E7A-4120-BA84-DAABFC1C8F50}" type="presOf" srcId="{A001FCFC-8B74-4688-90BE-61DA7A5E699B}" destId="{725F6B35-9C07-441E-A19D-A0B58C12DB9C}" srcOrd="0" destOrd="0" presId="urn:microsoft.com/office/officeart/2005/8/layout/vList5"/>
    <dgm:cxn modelId="{0903B35C-554C-4BBE-9B71-9E140F761CBB}" type="presOf" srcId="{1E66FC0F-F0D1-4808-8CAA-720A104FA0E2}" destId="{60D5E904-32A2-4ECF-A448-84050DB95E73}" srcOrd="0" destOrd="0" presId="urn:microsoft.com/office/officeart/2005/8/layout/vList5"/>
    <dgm:cxn modelId="{BC43F5B5-2D90-4A99-AE78-60A2CF5C707E}" srcId="{2546FC56-FA9B-4C26-A5C8-43F76C403D93}" destId="{1E66FC0F-F0D1-4808-8CAA-720A104FA0E2}" srcOrd="0" destOrd="0" parTransId="{E191A6D9-D4A5-4563-B289-69881E5D34A0}" sibTransId="{5203E7B5-8DF5-433E-81E0-AAC05D7D8E12}"/>
    <dgm:cxn modelId="{8DFB262C-75AE-4755-97F2-1824821B4116}" srcId="{1E66FC0F-F0D1-4808-8CAA-720A104FA0E2}" destId="{A001FCFC-8B74-4688-90BE-61DA7A5E699B}" srcOrd="0" destOrd="0" parTransId="{A38021D7-7E3C-4724-A57D-B658E039AEFD}" sibTransId="{1FD95CA0-F519-413F-8E9C-4B85C0DCE468}"/>
    <dgm:cxn modelId="{93434C40-BB5D-4BBC-B1B7-63FCF17B71DC}" type="presParOf" srcId="{2842EC43-E88E-4897-8E79-96932539B574}" destId="{EBB6AB94-7BA2-409A-B029-5404C0701244}" srcOrd="0" destOrd="0" presId="urn:microsoft.com/office/officeart/2005/8/layout/vList5"/>
    <dgm:cxn modelId="{2340D5C1-81EB-487A-9A33-2FA6966AFC97}" type="presParOf" srcId="{EBB6AB94-7BA2-409A-B029-5404C0701244}" destId="{60D5E904-32A2-4ECF-A448-84050DB95E73}" srcOrd="0" destOrd="0" presId="urn:microsoft.com/office/officeart/2005/8/layout/vList5"/>
    <dgm:cxn modelId="{A20D8EEB-7889-4EF4-A71E-29F6FB37A009}" type="presParOf" srcId="{EBB6AB94-7BA2-409A-B029-5404C0701244}" destId="{725F6B35-9C07-441E-A19D-A0B58C12DB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521FE8-C52B-4A7F-A0C4-10EE4EE7EB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86C41-DBCB-491E-9415-46DFA8873488}">
      <dgm:prSet/>
      <dgm:spPr/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31075-1CFE-41BE-978D-9355D32AFCD6}" type="parTrans" cxnId="{EC4F712C-BA36-44A3-8988-4FF9F0249F44}">
      <dgm:prSet/>
      <dgm:spPr/>
      <dgm:t>
        <a:bodyPr/>
        <a:lstStyle/>
        <a:p>
          <a:endParaRPr lang="ru-RU"/>
        </a:p>
      </dgm:t>
    </dgm:pt>
    <dgm:pt modelId="{34DDFCB6-8F5A-4775-BF66-D8AA101B11F1}" type="sibTrans" cxnId="{EC4F712C-BA36-44A3-8988-4FF9F0249F44}">
      <dgm:prSet/>
      <dgm:spPr/>
      <dgm:t>
        <a:bodyPr/>
        <a:lstStyle/>
        <a:p>
          <a:endParaRPr lang="ru-RU"/>
        </a:p>
      </dgm:t>
    </dgm:pt>
    <dgm:pt modelId="{F337B39B-8123-4697-A6DE-EB7B6F81C256}">
      <dgm:prSet/>
      <dgm:spPr/>
      <dgm:t>
        <a:bodyPr/>
        <a:lstStyle/>
        <a:p>
          <a:pPr rtl="0"/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0CE70-782B-409E-96D7-2340E7BED31E}" type="parTrans" cxnId="{266F366B-A7FA-46C3-A57A-5D31D2000DB0}">
      <dgm:prSet/>
      <dgm:spPr/>
      <dgm:t>
        <a:bodyPr/>
        <a:lstStyle/>
        <a:p>
          <a:endParaRPr lang="ru-RU"/>
        </a:p>
      </dgm:t>
    </dgm:pt>
    <dgm:pt modelId="{8088B69D-8752-47CB-8A39-4630ECEB3DB3}" type="sibTrans" cxnId="{266F366B-A7FA-46C3-A57A-5D31D2000DB0}">
      <dgm:prSet/>
      <dgm:spPr/>
      <dgm:t>
        <a:bodyPr/>
        <a:lstStyle/>
        <a:p>
          <a:endParaRPr lang="ru-RU"/>
        </a:p>
      </dgm:t>
    </dgm:pt>
    <dgm:pt modelId="{ACF646C8-643F-4D13-935E-B67B9F3C454D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травма, наслідки якої поширюються на членів такої колективної групи, як нація етнос, країна чи інша чітко визначена велика група людей</a:t>
          </a:r>
        </a:p>
      </dgm:t>
    </dgm:pt>
    <dgm:pt modelId="{621B0F28-03DA-4886-A1EC-87BED8800126}" type="parTrans" cxnId="{B22B04B0-7157-41CC-895D-0B384C12D48B}">
      <dgm:prSet/>
      <dgm:spPr/>
      <dgm:t>
        <a:bodyPr/>
        <a:lstStyle/>
        <a:p>
          <a:endParaRPr lang="ru-RU"/>
        </a:p>
      </dgm:t>
    </dgm:pt>
    <dgm:pt modelId="{F56A0D91-9B99-4910-B2CC-957D3B9A9A11}" type="sibTrans" cxnId="{B22B04B0-7157-41CC-895D-0B384C12D48B}">
      <dgm:prSet/>
      <dgm:spPr/>
      <dgm:t>
        <a:bodyPr/>
        <a:lstStyle/>
        <a:p>
          <a:endParaRPr lang="ru-RU"/>
        </a:p>
      </dgm:t>
    </dgm:pt>
    <dgm:pt modelId="{1C848B9E-6EC6-4926-A298-8FC32DF1523C}" type="pres">
      <dgm:prSet presAssocID="{9B521FE8-C52B-4A7F-A0C4-10EE4EE7EB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78031-72F9-4F47-81E2-897476D00669}" type="pres">
      <dgm:prSet presAssocID="{1C086C41-DBCB-491E-9415-46DFA8873488}" presName="linNode" presStyleCnt="0"/>
      <dgm:spPr/>
    </dgm:pt>
    <dgm:pt modelId="{CF8607F7-7E1D-49E3-851D-40C47F5524CE}" type="pres">
      <dgm:prSet presAssocID="{1C086C41-DBCB-491E-9415-46DFA887348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3DE10-CB3F-4B26-87F7-20E20A1BC606}" type="pres">
      <dgm:prSet presAssocID="{1C086C41-DBCB-491E-9415-46DFA8873488}" presName="descendantText" presStyleLbl="alignAccFollowNode1" presStyleIdx="0" presStyleCnt="1" custScaleY="107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F712C-BA36-44A3-8988-4FF9F0249F44}" srcId="{9B521FE8-C52B-4A7F-A0C4-10EE4EE7EB37}" destId="{1C086C41-DBCB-491E-9415-46DFA8873488}" srcOrd="0" destOrd="0" parTransId="{1A631075-1CFE-41BE-978D-9355D32AFCD6}" sibTransId="{34DDFCB6-8F5A-4775-BF66-D8AA101B11F1}"/>
    <dgm:cxn modelId="{B22B04B0-7157-41CC-895D-0B384C12D48B}" srcId="{1C086C41-DBCB-491E-9415-46DFA8873488}" destId="{ACF646C8-643F-4D13-935E-B67B9F3C454D}" srcOrd="1" destOrd="0" parTransId="{621B0F28-03DA-4886-A1EC-87BED8800126}" sibTransId="{F56A0D91-9B99-4910-B2CC-957D3B9A9A11}"/>
    <dgm:cxn modelId="{D76AD1FB-0038-49E3-A7D1-D672FE7E4DBC}" type="presOf" srcId="{9B521FE8-C52B-4A7F-A0C4-10EE4EE7EB37}" destId="{1C848B9E-6EC6-4926-A298-8FC32DF1523C}" srcOrd="0" destOrd="0" presId="urn:microsoft.com/office/officeart/2005/8/layout/vList5"/>
    <dgm:cxn modelId="{266F366B-A7FA-46C3-A57A-5D31D2000DB0}" srcId="{1C086C41-DBCB-491E-9415-46DFA8873488}" destId="{F337B39B-8123-4697-A6DE-EB7B6F81C256}" srcOrd="0" destOrd="0" parTransId="{5020CE70-782B-409E-96D7-2340E7BED31E}" sibTransId="{8088B69D-8752-47CB-8A39-4630ECEB3DB3}"/>
    <dgm:cxn modelId="{5B9D3F11-6477-4C11-BDBB-C542CA4EA5A9}" type="presOf" srcId="{1C086C41-DBCB-491E-9415-46DFA8873488}" destId="{CF8607F7-7E1D-49E3-851D-40C47F5524CE}" srcOrd="0" destOrd="0" presId="urn:microsoft.com/office/officeart/2005/8/layout/vList5"/>
    <dgm:cxn modelId="{153167C1-1061-4BF8-8276-C2CD726955F0}" type="presOf" srcId="{ACF646C8-643F-4D13-935E-B67B9F3C454D}" destId="{8433DE10-CB3F-4B26-87F7-20E20A1BC606}" srcOrd="0" destOrd="1" presId="urn:microsoft.com/office/officeart/2005/8/layout/vList5"/>
    <dgm:cxn modelId="{69F8BB69-59FE-4E5E-AD5E-0516F7468936}" type="presOf" srcId="{F337B39B-8123-4697-A6DE-EB7B6F81C256}" destId="{8433DE10-CB3F-4B26-87F7-20E20A1BC606}" srcOrd="0" destOrd="0" presId="urn:microsoft.com/office/officeart/2005/8/layout/vList5"/>
    <dgm:cxn modelId="{8442C6B7-62EA-4237-828F-27AD53404900}" type="presParOf" srcId="{1C848B9E-6EC6-4926-A298-8FC32DF1523C}" destId="{63878031-72F9-4F47-81E2-897476D00669}" srcOrd="0" destOrd="0" presId="urn:microsoft.com/office/officeart/2005/8/layout/vList5"/>
    <dgm:cxn modelId="{A6FEFC15-1D61-4156-B9B6-7E582ABC0964}" type="presParOf" srcId="{63878031-72F9-4F47-81E2-897476D00669}" destId="{CF8607F7-7E1D-49E3-851D-40C47F5524CE}" srcOrd="0" destOrd="0" presId="urn:microsoft.com/office/officeart/2005/8/layout/vList5"/>
    <dgm:cxn modelId="{D0E384CA-310A-4C11-BD9E-A86FCFF4BFC6}" type="presParOf" srcId="{63878031-72F9-4F47-81E2-897476D00669}" destId="{8433DE10-CB3F-4B26-87F7-20E20A1BC6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98C2B4-4379-44A6-AA10-BCDCDFC2B9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6FC7E-A849-4101-B87D-87EB3390B5C1}">
      <dgm:prSet custT="1"/>
      <dgm:spPr/>
      <dgm:t>
        <a:bodyPr/>
        <a:lstStyle/>
        <a:p>
          <a:pPr rtl="0"/>
          <a:r>
            <a:rPr lang="uk-UA" sz="1600" dirty="0" smtClean="0"/>
            <a:t>Ознакою травми є </a:t>
          </a:r>
          <a:endParaRPr lang="ru-RU" sz="1600" dirty="0"/>
        </a:p>
      </dgm:t>
    </dgm:pt>
    <dgm:pt modelId="{2D165149-B69F-4560-B1E0-3503E704BDFE}" type="parTrans" cxnId="{45336FCE-DB69-4E15-B989-B79B45A46769}">
      <dgm:prSet/>
      <dgm:spPr/>
      <dgm:t>
        <a:bodyPr/>
        <a:lstStyle/>
        <a:p>
          <a:endParaRPr lang="ru-RU"/>
        </a:p>
      </dgm:t>
    </dgm:pt>
    <dgm:pt modelId="{AEFFA01D-4143-453C-842A-24CEA7CFDFBE}" type="sibTrans" cxnId="{45336FCE-DB69-4E15-B989-B79B45A46769}">
      <dgm:prSet/>
      <dgm:spPr/>
      <dgm:t>
        <a:bodyPr/>
        <a:lstStyle/>
        <a:p>
          <a:endParaRPr lang="ru-RU"/>
        </a:p>
      </dgm:t>
    </dgm:pt>
    <dgm:pt modelId="{880C0423-7324-4747-9C5D-0F70014215BD}">
      <dgm:prSet custT="1"/>
      <dgm:spPr/>
      <dgm:t>
        <a:bodyPr/>
        <a:lstStyle/>
        <a:p>
          <a:pPr rtl="0"/>
          <a:r>
            <a:rPr lang="uk-UA" sz="1600" dirty="0" smtClean="0"/>
            <a:t>високий рівень недовіри в суспільстві, </a:t>
          </a:r>
          <a:endParaRPr lang="ru-RU" sz="1600" dirty="0"/>
        </a:p>
      </dgm:t>
    </dgm:pt>
    <dgm:pt modelId="{6BD7A454-8E6D-4129-BC01-8790A16EFF1D}" type="parTrans" cxnId="{02399F9A-3E2F-4582-B0BC-6DAA2D12C465}">
      <dgm:prSet/>
      <dgm:spPr/>
      <dgm:t>
        <a:bodyPr/>
        <a:lstStyle/>
        <a:p>
          <a:endParaRPr lang="ru-RU"/>
        </a:p>
      </dgm:t>
    </dgm:pt>
    <dgm:pt modelId="{52BBCA88-B339-4B9E-9E7A-FFAD7FE16400}" type="sibTrans" cxnId="{02399F9A-3E2F-4582-B0BC-6DAA2D12C465}">
      <dgm:prSet/>
      <dgm:spPr/>
      <dgm:t>
        <a:bodyPr/>
        <a:lstStyle/>
        <a:p>
          <a:endParaRPr lang="ru-RU"/>
        </a:p>
      </dgm:t>
    </dgm:pt>
    <dgm:pt modelId="{F9AF632D-E714-418A-9BFE-B1F1A3A2DB93}">
      <dgm:prSet custT="1"/>
      <dgm:spPr/>
      <dgm:t>
        <a:bodyPr/>
        <a:lstStyle/>
        <a:p>
          <a:pPr rtl="0"/>
          <a:r>
            <a:rPr lang="uk-UA" sz="1600" dirty="0" smtClean="0"/>
            <a:t>песимістичний погляд на майбутнє, </a:t>
          </a:r>
          <a:endParaRPr lang="ru-RU" sz="1600" dirty="0"/>
        </a:p>
      </dgm:t>
    </dgm:pt>
    <dgm:pt modelId="{4C8AD779-0E88-4599-8690-985635940A13}" type="parTrans" cxnId="{B02F24EF-7176-45A9-8BAE-BC0A54BC688A}">
      <dgm:prSet/>
      <dgm:spPr/>
      <dgm:t>
        <a:bodyPr/>
        <a:lstStyle/>
        <a:p>
          <a:endParaRPr lang="ru-RU"/>
        </a:p>
      </dgm:t>
    </dgm:pt>
    <dgm:pt modelId="{E916F33D-6CBE-4C68-983B-5A390B0F76BE}" type="sibTrans" cxnId="{B02F24EF-7176-45A9-8BAE-BC0A54BC688A}">
      <dgm:prSet/>
      <dgm:spPr/>
      <dgm:t>
        <a:bodyPr/>
        <a:lstStyle/>
        <a:p>
          <a:endParaRPr lang="ru-RU"/>
        </a:p>
      </dgm:t>
    </dgm:pt>
    <dgm:pt modelId="{3120682C-395E-47FC-AE54-6B991FCEF455}">
      <dgm:prSet custT="1"/>
      <dgm:spPr/>
      <dgm:t>
        <a:bodyPr/>
        <a:lstStyle/>
        <a:p>
          <a:pPr rtl="0"/>
          <a:r>
            <a:rPr lang="uk-UA" sz="1600" dirty="0" smtClean="0"/>
            <a:t>ностальгія за минулим,</a:t>
          </a:r>
          <a:endParaRPr lang="ru-RU" sz="1600" dirty="0"/>
        </a:p>
      </dgm:t>
    </dgm:pt>
    <dgm:pt modelId="{65376A36-5C0A-47F7-9105-3DE0D4B352AA}" type="parTrans" cxnId="{4843EDBD-57ED-4277-9A8E-C17D9D80948A}">
      <dgm:prSet/>
      <dgm:spPr/>
      <dgm:t>
        <a:bodyPr/>
        <a:lstStyle/>
        <a:p>
          <a:endParaRPr lang="ru-RU"/>
        </a:p>
      </dgm:t>
    </dgm:pt>
    <dgm:pt modelId="{265F82A0-9F84-4AC1-9B89-527C27FE2023}" type="sibTrans" cxnId="{4843EDBD-57ED-4277-9A8E-C17D9D80948A}">
      <dgm:prSet/>
      <dgm:spPr/>
      <dgm:t>
        <a:bodyPr/>
        <a:lstStyle/>
        <a:p>
          <a:endParaRPr lang="ru-RU"/>
        </a:p>
      </dgm:t>
    </dgm:pt>
    <dgm:pt modelId="{3181EECB-F95B-482D-916F-C16B7C0EE076}">
      <dgm:prSet custT="1"/>
      <dgm:spPr/>
      <dgm:t>
        <a:bodyPr/>
        <a:lstStyle/>
        <a:p>
          <a:pPr rtl="0"/>
          <a:r>
            <a:rPr lang="uk-UA" sz="1600" dirty="0" smtClean="0"/>
            <a:t>емоційна переоцінка історії,</a:t>
          </a:r>
          <a:endParaRPr lang="ru-RU" sz="1600" dirty="0"/>
        </a:p>
      </dgm:t>
    </dgm:pt>
    <dgm:pt modelId="{0D845D3D-D2D8-4F4B-88BC-C653BEC5699B}" type="parTrans" cxnId="{C321DAD6-DD20-4B41-8DD8-A172B7FEE630}">
      <dgm:prSet/>
      <dgm:spPr/>
      <dgm:t>
        <a:bodyPr/>
        <a:lstStyle/>
        <a:p>
          <a:endParaRPr lang="ru-RU"/>
        </a:p>
      </dgm:t>
    </dgm:pt>
    <dgm:pt modelId="{68C23C0A-AC44-4A31-9D52-1D2A73DD9378}" type="sibTrans" cxnId="{C321DAD6-DD20-4B41-8DD8-A172B7FEE630}">
      <dgm:prSet/>
      <dgm:spPr/>
      <dgm:t>
        <a:bodyPr/>
        <a:lstStyle/>
        <a:p>
          <a:endParaRPr lang="ru-RU"/>
        </a:p>
      </dgm:t>
    </dgm:pt>
    <dgm:pt modelId="{9F4290FF-336B-4F33-9E94-A5C5F618B21E}">
      <dgm:prSet custT="1"/>
      <dgm:spPr/>
      <dgm:t>
        <a:bodyPr/>
        <a:lstStyle/>
        <a:p>
          <a:pPr rtl="0"/>
          <a:r>
            <a:rPr lang="uk-UA" sz="1600" dirty="0" smtClean="0"/>
            <a:t>політична апатія</a:t>
          </a:r>
          <a:endParaRPr lang="ru-RU" sz="1600" dirty="0"/>
        </a:p>
      </dgm:t>
    </dgm:pt>
    <dgm:pt modelId="{4DF81097-ED88-4BC2-B9BB-3D5C1865BA2A}" type="parTrans" cxnId="{CFA41D70-A72F-48AE-979F-A47FC1F1A5A7}">
      <dgm:prSet/>
      <dgm:spPr/>
      <dgm:t>
        <a:bodyPr/>
        <a:lstStyle/>
        <a:p>
          <a:endParaRPr lang="ru-RU"/>
        </a:p>
      </dgm:t>
    </dgm:pt>
    <dgm:pt modelId="{C790026F-DA56-4655-8FDE-3B8892D1594F}" type="sibTrans" cxnId="{CFA41D70-A72F-48AE-979F-A47FC1F1A5A7}">
      <dgm:prSet/>
      <dgm:spPr/>
      <dgm:t>
        <a:bodyPr/>
        <a:lstStyle/>
        <a:p>
          <a:endParaRPr lang="ru-RU"/>
        </a:p>
      </dgm:t>
    </dgm:pt>
    <dgm:pt modelId="{81E7397E-D464-454C-914C-FDDDAF208C71}" type="pres">
      <dgm:prSet presAssocID="{1298C2B4-4379-44A6-AA10-BCDCDFC2B9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E49EE2-7946-4EC7-A14E-1E5442672725}" type="pres">
      <dgm:prSet presAssocID="{4586FC7E-A849-4101-B87D-87EB3390B5C1}" presName="hierRoot1" presStyleCnt="0">
        <dgm:presLayoutVars>
          <dgm:hierBranch val="init"/>
        </dgm:presLayoutVars>
      </dgm:prSet>
      <dgm:spPr/>
    </dgm:pt>
    <dgm:pt modelId="{99AFDDCB-6256-4E6F-A2AA-583009A2747A}" type="pres">
      <dgm:prSet presAssocID="{4586FC7E-A849-4101-B87D-87EB3390B5C1}" presName="rootComposite1" presStyleCnt="0"/>
      <dgm:spPr/>
    </dgm:pt>
    <dgm:pt modelId="{C00FF3DC-3175-41A9-9E9A-E09F24C5DD45}" type="pres">
      <dgm:prSet presAssocID="{4586FC7E-A849-4101-B87D-87EB3390B5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A2BFA-9DFA-47C6-8DA2-4D71538880DD}" type="pres">
      <dgm:prSet presAssocID="{4586FC7E-A849-4101-B87D-87EB3390B5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8B4772-603D-4991-B8ED-756BF0DF48D3}" type="pres">
      <dgm:prSet presAssocID="{4586FC7E-A849-4101-B87D-87EB3390B5C1}" presName="hierChild2" presStyleCnt="0"/>
      <dgm:spPr/>
    </dgm:pt>
    <dgm:pt modelId="{68FAC955-C8D1-4FEF-BA0A-1E2A674823D6}" type="pres">
      <dgm:prSet presAssocID="{6BD7A454-8E6D-4129-BC01-8790A16EFF1D}" presName="Name37" presStyleLbl="parChTrans1D2" presStyleIdx="0" presStyleCnt="5"/>
      <dgm:spPr/>
      <dgm:t>
        <a:bodyPr/>
        <a:lstStyle/>
        <a:p>
          <a:endParaRPr lang="ru-RU"/>
        </a:p>
      </dgm:t>
    </dgm:pt>
    <dgm:pt modelId="{54C8301B-A871-4A12-BB79-B12C3E8F18D3}" type="pres">
      <dgm:prSet presAssocID="{880C0423-7324-4747-9C5D-0F70014215BD}" presName="hierRoot2" presStyleCnt="0">
        <dgm:presLayoutVars>
          <dgm:hierBranch val="init"/>
        </dgm:presLayoutVars>
      </dgm:prSet>
      <dgm:spPr/>
    </dgm:pt>
    <dgm:pt modelId="{5D0D3157-685E-4E4D-AAB5-D5168074D277}" type="pres">
      <dgm:prSet presAssocID="{880C0423-7324-4747-9C5D-0F70014215BD}" presName="rootComposite" presStyleCnt="0"/>
      <dgm:spPr/>
    </dgm:pt>
    <dgm:pt modelId="{F2692CBA-4E0C-48BA-B97B-E3F93F094248}" type="pres">
      <dgm:prSet presAssocID="{880C0423-7324-4747-9C5D-0F70014215B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7A709-61D9-4672-ACE8-F6D118302481}" type="pres">
      <dgm:prSet presAssocID="{880C0423-7324-4747-9C5D-0F70014215BD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78B2CB-6A9A-400F-9EF4-A040334DCFD7}" type="pres">
      <dgm:prSet presAssocID="{880C0423-7324-4747-9C5D-0F70014215BD}" presName="hierChild4" presStyleCnt="0"/>
      <dgm:spPr/>
    </dgm:pt>
    <dgm:pt modelId="{4E3345D2-2DC3-428A-8F2C-C49632A4CCE3}" type="pres">
      <dgm:prSet presAssocID="{880C0423-7324-4747-9C5D-0F70014215BD}" presName="hierChild5" presStyleCnt="0"/>
      <dgm:spPr/>
    </dgm:pt>
    <dgm:pt modelId="{B4CF9455-656A-4288-9C6C-071C94BBBC66}" type="pres">
      <dgm:prSet presAssocID="{4C8AD779-0E88-4599-8690-985635940A1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4040BD48-6A62-460D-94A1-C1DC0BE14E49}" type="pres">
      <dgm:prSet presAssocID="{F9AF632D-E714-418A-9BFE-B1F1A3A2DB93}" presName="hierRoot2" presStyleCnt="0">
        <dgm:presLayoutVars>
          <dgm:hierBranch val="init"/>
        </dgm:presLayoutVars>
      </dgm:prSet>
      <dgm:spPr/>
    </dgm:pt>
    <dgm:pt modelId="{FD6CF42A-9351-4ED0-8AAE-66C4BBE21B8E}" type="pres">
      <dgm:prSet presAssocID="{F9AF632D-E714-418A-9BFE-B1F1A3A2DB93}" presName="rootComposite" presStyleCnt="0"/>
      <dgm:spPr/>
    </dgm:pt>
    <dgm:pt modelId="{F38E1F99-D4CE-41EB-9EB7-3B2C72A143EB}" type="pres">
      <dgm:prSet presAssocID="{F9AF632D-E714-418A-9BFE-B1F1A3A2DB9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D8FCB8-EBC7-4E0F-81BB-6269417C794B}" type="pres">
      <dgm:prSet presAssocID="{F9AF632D-E714-418A-9BFE-B1F1A3A2DB93}" presName="rootConnector" presStyleLbl="node2" presStyleIdx="1" presStyleCnt="5"/>
      <dgm:spPr/>
      <dgm:t>
        <a:bodyPr/>
        <a:lstStyle/>
        <a:p>
          <a:endParaRPr lang="ru-RU"/>
        </a:p>
      </dgm:t>
    </dgm:pt>
    <dgm:pt modelId="{4316E144-AE22-4677-B21E-F1CBA86FD012}" type="pres">
      <dgm:prSet presAssocID="{F9AF632D-E714-418A-9BFE-B1F1A3A2DB93}" presName="hierChild4" presStyleCnt="0"/>
      <dgm:spPr/>
    </dgm:pt>
    <dgm:pt modelId="{BAD5FA1D-1362-4878-9F97-5F38E3C57CA9}" type="pres">
      <dgm:prSet presAssocID="{F9AF632D-E714-418A-9BFE-B1F1A3A2DB93}" presName="hierChild5" presStyleCnt="0"/>
      <dgm:spPr/>
    </dgm:pt>
    <dgm:pt modelId="{4AB3E699-2B83-4612-90EC-345EF7198B84}" type="pres">
      <dgm:prSet presAssocID="{65376A36-5C0A-47F7-9105-3DE0D4B352AA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4D8CCB9-4F4F-4F9B-B0F2-4EAAEB041FD5}" type="pres">
      <dgm:prSet presAssocID="{3120682C-395E-47FC-AE54-6B991FCEF455}" presName="hierRoot2" presStyleCnt="0">
        <dgm:presLayoutVars>
          <dgm:hierBranch val="init"/>
        </dgm:presLayoutVars>
      </dgm:prSet>
      <dgm:spPr/>
    </dgm:pt>
    <dgm:pt modelId="{6FECEEF0-EBC3-4C7A-BCE5-6DB918469362}" type="pres">
      <dgm:prSet presAssocID="{3120682C-395E-47FC-AE54-6B991FCEF455}" presName="rootComposite" presStyleCnt="0"/>
      <dgm:spPr/>
    </dgm:pt>
    <dgm:pt modelId="{B0749452-EF56-49E8-96D3-5FF712385E8B}" type="pres">
      <dgm:prSet presAssocID="{3120682C-395E-47FC-AE54-6B991FCEF455}" presName="rootText" presStyleLbl="node2" presStyleIdx="2" presStyleCnt="5" custLinFactNeighborX="4320" custLinFactNeighborY="4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2FCEA-59E3-47C0-BCAA-9FC08806A8D5}" type="pres">
      <dgm:prSet presAssocID="{3120682C-395E-47FC-AE54-6B991FCEF455}" presName="rootConnector" presStyleLbl="node2" presStyleIdx="2" presStyleCnt="5"/>
      <dgm:spPr/>
      <dgm:t>
        <a:bodyPr/>
        <a:lstStyle/>
        <a:p>
          <a:endParaRPr lang="ru-RU"/>
        </a:p>
      </dgm:t>
    </dgm:pt>
    <dgm:pt modelId="{49B9623D-D9A0-449A-8F0C-A6EFFE4DAA90}" type="pres">
      <dgm:prSet presAssocID="{3120682C-395E-47FC-AE54-6B991FCEF455}" presName="hierChild4" presStyleCnt="0"/>
      <dgm:spPr/>
    </dgm:pt>
    <dgm:pt modelId="{9723C7C3-4773-4C46-BD00-7F6ED29ADFDA}" type="pres">
      <dgm:prSet presAssocID="{3120682C-395E-47FC-AE54-6B991FCEF455}" presName="hierChild5" presStyleCnt="0"/>
      <dgm:spPr/>
    </dgm:pt>
    <dgm:pt modelId="{C5A22C30-7734-4198-8C6F-5E51B7E77844}" type="pres">
      <dgm:prSet presAssocID="{0D845D3D-D2D8-4F4B-88BC-C653BEC5699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F7F1A15-6C00-4CE6-9E71-4BBE91A6A128}" type="pres">
      <dgm:prSet presAssocID="{3181EECB-F95B-482D-916F-C16B7C0EE076}" presName="hierRoot2" presStyleCnt="0">
        <dgm:presLayoutVars>
          <dgm:hierBranch val="init"/>
        </dgm:presLayoutVars>
      </dgm:prSet>
      <dgm:spPr/>
    </dgm:pt>
    <dgm:pt modelId="{B19D75FE-BE02-4280-A853-F18CD51A1A44}" type="pres">
      <dgm:prSet presAssocID="{3181EECB-F95B-482D-916F-C16B7C0EE076}" presName="rootComposite" presStyleCnt="0"/>
      <dgm:spPr/>
    </dgm:pt>
    <dgm:pt modelId="{8FD650C7-82BF-46E1-ABC3-802348962457}" type="pres">
      <dgm:prSet presAssocID="{3181EECB-F95B-482D-916F-C16B7C0EE0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D26F1-59A0-454E-81C1-BD87C048EB52}" type="pres">
      <dgm:prSet presAssocID="{3181EECB-F95B-482D-916F-C16B7C0EE076}" presName="rootConnector" presStyleLbl="node2" presStyleIdx="3" presStyleCnt="5"/>
      <dgm:spPr/>
      <dgm:t>
        <a:bodyPr/>
        <a:lstStyle/>
        <a:p>
          <a:endParaRPr lang="ru-RU"/>
        </a:p>
      </dgm:t>
    </dgm:pt>
    <dgm:pt modelId="{ED32D77F-B899-4684-909F-F56FD12389DE}" type="pres">
      <dgm:prSet presAssocID="{3181EECB-F95B-482D-916F-C16B7C0EE076}" presName="hierChild4" presStyleCnt="0"/>
      <dgm:spPr/>
    </dgm:pt>
    <dgm:pt modelId="{17F23AA8-849C-4A0D-917E-70281BD7C883}" type="pres">
      <dgm:prSet presAssocID="{3181EECB-F95B-482D-916F-C16B7C0EE076}" presName="hierChild5" presStyleCnt="0"/>
      <dgm:spPr/>
    </dgm:pt>
    <dgm:pt modelId="{DA4B624F-F553-4DFC-AF70-60E7BCC25971}" type="pres">
      <dgm:prSet presAssocID="{4DF81097-ED88-4BC2-B9BB-3D5C1865BA2A}" presName="Name37" presStyleLbl="parChTrans1D2" presStyleIdx="4" presStyleCnt="5"/>
      <dgm:spPr/>
      <dgm:t>
        <a:bodyPr/>
        <a:lstStyle/>
        <a:p>
          <a:endParaRPr lang="ru-RU"/>
        </a:p>
      </dgm:t>
    </dgm:pt>
    <dgm:pt modelId="{2FD73E9D-FBEF-45FD-B64E-BE229EF508B6}" type="pres">
      <dgm:prSet presAssocID="{9F4290FF-336B-4F33-9E94-A5C5F618B21E}" presName="hierRoot2" presStyleCnt="0">
        <dgm:presLayoutVars>
          <dgm:hierBranch val="init"/>
        </dgm:presLayoutVars>
      </dgm:prSet>
      <dgm:spPr/>
    </dgm:pt>
    <dgm:pt modelId="{63A28AE8-C0EB-4A1A-9760-E7F912BBFE7D}" type="pres">
      <dgm:prSet presAssocID="{9F4290FF-336B-4F33-9E94-A5C5F618B21E}" presName="rootComposite" presStyleCnt="0"/>
      <dgm:spPr/>
    </dgm:pt>
    <dgm:pt modelId="{3DF0D766-FA94-4A1E-A2BE-427BD6415F96}" type="pres">
      <dgm:prSet presAssocID="{9F4290FF-336B-4F33-9E94-A5C5F618B21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CBCD9-FDB4-49F8-A77B-FD1443668D28}" type="pres">
      <dgm:prSet presAssocID="{9F4290FF-336B-4F33-9E94-A5C5F618B21E}" presName="rootConnector" presStyleLbl="node2" presStyleIdx="4" presStyleCnt="5"/>
      <dgm:spPr/>
      <dgm:t>
        <a:bodyPr/>
        <a:lstStyle/>
        <a:p>
          <a:endParaRPr lang="ru-RU"/>
        </a:p>
      </dgm:t>
    </dgm:pt>
    <dgm:pt modelId="{E30E47BB-6C25-40D6-B6C9-6697CAB5D453}" type="pres">
      <dgm:prSet presAssocID="{9F4290FF-336B-4F33-9E94-A5C5F618B21E}" presName="hierChild4" presStyleCnt="0"/>
      <dgm:spPr/>
    </dgm:pt>
    <dgm:pt modelId="{145CE7AB-9843-4591-A829-FF6214DC939D}" type="pres">
      <dgm:prSet presAssocID="{9F4290FF-336B-4F33-9E94-A5C5F618B21E}" presName="hierChild5" presStyleCnt="0"/>
      <dgm:spPr/>
    </dgm:pt>
    <dgm:pt modelId="{B5333AA4-A8B8-4413-A0E2-FD3E568D5411}" type="pres">
      <dgm:prSet presAssocID="{4586FC7E-A849-4101-B87D-87EB3390B5C1}" presName="hierChild3" presStyleCnt="0"/>
      <dgm:spPr/>
    </dgm:pt>
  </dgm:ptLst>
  <dgm:cxnLst>
    <dgm:cxn modelId="{F17ED540-5B60-4513-AD79-4B2E5A51308C}" type="presOf" srcId="{880C0423-7324-4747-9C5D-0F70014215BD}" destId="{F2692CBA-4E0C-48BA-B97B-E3F93F094248}" srcOrd="0" destOrd="0" presId="urn:microsoft.com/office/officeart/2005/8/layout/orgChart1"/>
    <dgm:cxn modelId="{D25F905F-D174-42D0-BB2D-416A2CE6DD4C}" type="presOf" srcId="{F9AF632D-E714-418A-9BFE-B1F1A3A2DB93}" destId="{F38E1F99-D4CE-41EB-9EB7-3B2C72A143EB}" srcOrd="0" destOrd="0" presId="urn:microsoft.com/office/officeart/2005/8/layout/orgChart1"/>
    <dgm:cxn modelId="{C7B362BC-2838-47A4-98A6-A006379E3864}" type="presOf" srcId="{880C0423-7324-4747-9C5D-0F70014215BD}" destId="{3DF7A709-61D9-4672-ACE8-F6D118302481}" srcOrd="1" destOrd="0" presId="urn:microsoft.com/office/officeart/2005/8/layout/orgChart1"/>
    <dgm:cxn modelId="{CFA41D70-A72F-48AE-979F-A47FC1F1A5A7}" srcId="{4586FC7E-A849-4101-B87D-87EB3390B5C1}" destId="{9F4290FF-336B-4F33-9E94-A5C5F618B21E}" srcOrd="4" destOrd="0" parTransId="{4DF81097-ED88-4BC2-B9BB-3D5C1865BA2A}" sibTransId="{C790026F-DA56-4655-8FDE-3B8892D1594F}"/>
    <dgm:cxn modelId="{FAF83064-0459-423E-A4A2-4E7E185D58DA}" type="presOf" srcId="{9F4290FF-336B-4F33-9E94-A5C5F618B21E}" destId="{495CBCD9-FDB4-49F8-A77B-FD1443668D28}" srcOrd="1" destOrd="0" presId="urn:microsoft.com/office/officeart/2005/8/layout/orgChart1"/>
    <dgm:cxn modelId="{01477A6B-51CB-43B6-B59C-C91CC5A4395B}" type="presOf" srcId="{3120682C-395E-47FC-AE54-6B991FCEF455}" destId="{21A2FCEA-59E3-47C0-BCAA-9FC08806A8D5}" srcOrd="1" destOrd="0" presId="urn:microsoft.com/office/officeart/2005/8/layout/orgChart1"/>
    <dgm:cxn modelId="{02399F9A-3E2F-4582-B0BC-6DAA2D12C465}" srcId="{4586FC7E-A849-4101-B87D-87EB3390B5C1}" destId="{880C0423-7324-4747-9C5D-0F70014215BD}" srcOrd="0" destOrd="0" parTransId="{6BD7A454-8E6D-4129-BC01-8790A16EFF1D}" sibTransId="{52BBCA88-B339-4B9E-9E7A-FFAD7FE16400}"/>
    <dgm:cxn modelId="{69DE296D-8ADB-40E5-B6F2-88942D96F11D}" type="presOf" srcId="{4586FC7E-A849-4101-B87D-87EB3390B5C1}" destId="{6AAA2BFA-9DFA-47C6-8DA2-4D71538880DD}" srcOrd="1" destOrd="0" presId="urn:microsoft.com/office/officeart/2005/8/layout/orgChart1"/>
    <dgm:cxn modelId="{86E07FBF-DA73-4B25-8895-BE6BE0075735}" type="presOf" srcId="{65376A36-5C0A-47F7-9105-3DE0D4B352AA}" destId="{4AB3E699-2B83-4612-90EC-345EF7198B84}" srcOrd="0" destOrd="0" presId="urn:microsoft.com/office/officeart/2005/8/layout/orgChart1"/>
    <dgm:cxn modelId="{8043AD1A-1FA6-446B-8623-21F1E29B0C92}" type="presOf" srcId="{3120682C-395E-47FC-AE54-6B991FCEF455}" destId="{B0749452-EF56-49E8-96D3-5FF712385E8B}" srcOrd="0" destOrd="0" presId="urn:microsoft.com/office/officeart/2005/8/layout/orgChart1"/>
    <dgm:cxn modelId="{58D08A5F-8E55-48B5-B9A3-E6DBF4570EB9}" type="presOf" srcId="{6BD7A454-8E6D-4129-BC01-8790A16EFF1D}" destId="{68FAC955-C8D1-4FEF-BA0A-1E2A674823D6}" srcOrd="0" destOrd="0" presId="urn:microsoft.com/office/officeart/2005/8/layout/orgChart1"/>
    <dgm:cxn modelId="{79578BCD-C5D4-4A15-AF87-AF62851E3354}" type="presOf" srcId="{3181EECB-F95B-482D-916F-C16B7C0EE076}" destId="{8FD650C7-82BF-46E1-ABC3-802348962457}" srcOrd="0" destOrd="0" presId="urn:microsoft.com/office/officeart/2005/8/layout/orgChart1"/>
    <dgm:cxn modelId="{45336FCE-DB69-4E15-B989-B79B45A46769}" srcId="{1298C2B4-4379-44A6-AA10-BCDCDFC2B9D6}" destId="{4586FC7E-A849-4101-B87D-87EB3390B5C1}" srcOrd="0" destOrd="0" parTransId="{2D165149-B69F-4560-B1E0-3503E704BDFE}" sibTransId="{AEFFA01D-4143-453C-842A-24CEA7CFDFBE}"/>
    <dgm:cxn modelId="{59E71F1E-0D37-4420-B407-42CC5A65B206}" type="presOf" srcId="{0D845D3D-D2D8-4F4B-88BC-C653BEC5699B}" destId="{C5A22C30-7734-4198-8C6F-5E51B7E77844}" srcOrd="0" destOrd="0" presId="urn:microsoft.com/office/officeart/2005/8/layout/orgChart1"/>
    <dgm:cxn modelId="{6E04F017-0064-4475-B681-56CFB25019F8}" type="presOf" srcId="{1298C2B4-4379-44A6-AA10-BCDCDFC2B9D6}" destId="{81E7397E-D464-454C-914C-FDDDAF208C71}" srcOrd="0" destOrd="0" presId="urn:microsoft.com/office/officeart/2005/8/layout/orgChart1"/>
    <dgm:cxn modelId="{55B135C0-BFA8-4C3F-8023-8B431C7B4198}" type="presOf" srcId="{F9AF632D-E714-418A-9BFE-B1F1A3A2DB93}" destId="{20D8FCB8-EBC7-4E0F-81BB-6269417C794B}" srcOrd="1" destOrd="0" presId="urn:microsoft.com/office/officeart/2005/8/layout/orgChart1"/>
    <dgm:cxn modelId="{C321DAD6-DD20-4B41-8DD8-A172B7FEE630}" srcId="{4586FC7E-A849-4101-B87D-87EB3390B5C1}" destId="{3181EECB-F95B-482D-916F-C16B7C0EE076}" srcOrd="3" destOrd="0" parTransId="{0D845D3D-D2D8-4F4B-88BC-C653BEC5699B}" sibTransId="{68C23C0A-AC44-4A31-9D52-1D2A73DD9378}"/>
    <dgm:cxn modelId="{C0C244B7-1304-4548-B5CF-EDDE94A80DE7}" type="presOf" srcId="{3181EECB-F95B-482D-916F-C16B7C0EE076}" destId="{428D26F1-59A0-454E-81C1-BD87C048EB52}" srcOrd="1" destOrd="0" presId="urn:microsoft.com/office/officeart/2005/8/layout/orgChart1"/>
    <dgm:cxn modelId="{55287085-8BC5-4FE7-8C93-D6A20CC08F50}" type="presOf" srcId="{4586FC7E-A849-4101-B87D-87EB3390B5C1}" destId="{C00FF3DC-3175-41A9-9E9A-E09F24C5DD45}" srcOrd="0" destOrd="0" presId="urn:microsoft.com/office/officeart/2005/8/layout/orgChart1"/>
    <dgm:cxn modelId="{4843EDBD-57ED-4277-9A8E-C17D9D80948A}" srcId="{4586FC7E-A849-4101-B87D-87EB3390B5C1}" destId="{3120682C-395E-47FC-AE54-6B991FCEF455}" srcOrd="2" destOrd="0" parTransId="{65376A36-5C0A-47F7-9105-3DE0D4B352AA}" sibTransId="{265F82A0-9F84-4AC1-9B89-527C27FE2023}"/>
    <dgm:cxn modelId="{DEA7A408-E023-409F-9BE4-2E3F4AC68F9E}" type="presOf" srcId="{4C8AD779-0E88-4599-8690-985635940A13}" destId="{B4CF9455-656A-4288-9C6C-071C94BBBC66}" srcOrd="0" destOrd="0" presId="urn:microsoft.com/office/officeart/2005/8/layout/orgChart1"/>
    <dgm:cxn modelId="{B02F24EF-7176-45A9-8BAE-BC0A54BC688A}" srcId="{4586FC7E-A849-4101-B87D-87EB3390B5C1}" destId="{F9AF632D-E714-418A-9BFE-B1F1A3A2DB93}" srcOrd="1" destOrd="0" parTransId="{4C8AD779-0E88-4599-8690-985635940A13}" sibTransId="{E916F33D-6CBE-4C68-983B-5A390B0F76BE}"/>
    <dgm:cxn modelId="{DE2FC297-4F5B-473C-8085-C93294BED397}" type="presOf" srcId="{4DF81097-ED88-4BC2-B9BB-3D5C1865BA2A}" destId="{DA4B624F-F553-4DFC-AF70-60E7BCC25971}" srcOrd="0" destOrd="0" presId="urn:microsoft.com/office/officeart/2005/8/layout/orgChart1"/>
    <dgm:cxn modelId="{0FFB8570-A01F-4CEB-9113-210CA7B3CF4F}" type="presOf" srcId="{9F4290FF-336B-4F33-9E94-A5C5F618B21E}" destId="{3DF0D766-FA94-4A1E-A2BE-427BD6415F96}" srcOrd="0" destOrd="0" presId="urn:microsoft.com/office/officeart/2005/8/layout/orgChart1"/>
    <dgm:cxn modelId="{E3D365FB-10B5-46D2-AD2A-9C20497DE44D}" type="presParOf" srcId="{81E7397E-D464-454C-914C-FDDDAF208C71}" destId="{CCE49EE2-7946-4EC7-A14E-1E5442672725}" srcOrd="0" destOrd="0" presId="urn:microsoft.com/office/officeart/2005/8/layout/orgChart1"/>
    <dgm:cxn modelId="{4C6564C6-7E96-4227-9513-767956BE203A}" type="presParOf" srcId="{CCE49EE2-7946-4EC7-A14E-1E5442672725}" destId="{99AFDDCB-6256-4E6F-A2AA-583009A2747A}" srcOrd="0" destOrd="0" presId="urn:microsoft.com/office/officeart/2005/8/layout/orgChart1"/>
    <dgm:cxn modelId="{E4504869-23A4-4825-9B1F-6E74548FF3AB}" type="presParOf" srcId="{99AFDDCB-6256-4E6F-A2AA-583009A2747A}" destId="{C00FF3DC-3175-41A9-9E9A-E09F24C5DD45}" srcOrd="0" destOrd="0" presId="urn:microsoft.com/office/officeart/2005/8/layout/orgChart1"/>
    <dgm:cxn modelId="{EDA90FCE-3C36-45F3-9FE4-FD8D48B704CB}" type="presParOf" srcId="{99AFDDCB-6256-4E6F-A2AA-583009A2747A}" destId="{6AAA2BFA-9DFA-47C6-8DA2-4D71538880DD}" srcOrd="1" destOrd="0" presId="urn:microsoft.com/office/officeart/2005/8/layout/orgChart1"/>
    <dgm:cxn modelId="{6E34C905-4BB6-4B19-A273-149665EF311D}" type="presParOf" srcId="{CCE49EE2-7946-4EC7-A14E-1E5442672725}" destId="{978B4772-603D-4991-B8ED-756BF0DF48D3}" srcOrd="1" destOrd="0" presId="urn:microsoft.com/office/officeart/2005/8/layout/orgChart1"/>
    <dgm:cxn modelId="{B6DC4C20-3478-4DC3-BE34-30AAE74D7831}" type="presParOf" srcId="{978B4772-603D-4991-B8ED-756BF0DF48D3}" destId="{68FAC955-C8D1-4FEF-BA0A-1E2A674823D6}" srcOrd="0" destOrd="0" presId="urn:microsoft.com/office/officeart/2005/8/layout/orgChart1"/>
    <dgm:cxn modelId="{2378509E-4C7C-4F8D-AF26-554752C1DF55}" type="presParOf" srcId="{978B4772-603D-4991-B8ED-756BF0DF48D3}" destId="{54C8301B-A871-4A12-BB79-B12C3E8F18D3}" srcOrd="1" destOrd="0" presId="urn:microsoft.com/office/officeart/2005/8/layout/orgChart1"/>
    <dgm:cxn modelId="{E9E6CE11-C3F2-4330-8903-809C55B6F065}" type="presParOf" srcId="{54C8301B-A871-4A12-BB79-B12C3E8F18D3}" destId="{5D0D3157-685E-4E4D-AAB5-D5168074D277}" srcOrd="0" destOrd="0" presId="urn:microsoft.com/office/officeart/2005/8/layout/orgChart1"/>
    <dgm:cxn modelId="{B97E23B5-0AA9-42B2-A8B8-71AB0AEF0A8D}" type="presParOf" srcId="{5D0D3157-685E-4E4D-AAB5-D5168074D277}" destId="{F2692CBA-4E0C-48BA-B97B-E3F93F094248}" srcOrd="0" destOrd="0" presId="urn:microsoft.com/office/officeart/2005/8/layout/orgChart1"/>
    <dgm:cxn modelId="{12A27242-719A-46C0-AE6F-4C590FD1F943}" type="presParOf" srcId="{5D0D3157-685E-4E4D-AAB5-D5168074D277}" destId="{3DF7A709-61D9-4672-ACE8-F6D118302481}" srcOrd="1" destOrd="0" presId="urn:microsoft.com/office/officeart/2005/8/layout/orgChart1"/>
    <dgm:cxn modelId="{35EC3CD3-F8B5-4F8A-BA48-5C595D25E902}" type="presParOf" srcId="{54C8301B-A871-4A12-BB79-B12C3E8F18D3}" destId="{7B78B2CB-6A9A-400F-9EF4-A040334DCFD7}" srcOrd="1" destOrd="0" presId="urn:microsoft.com/office/officeart/2005/8/layout/orgChart1"/>
    <dgm:cxn modelId="{E835AE96-1E5A-4438-802F-973829369F59}" type="presParOf" srcId="{54C8301B-A871-4A12-BB79-B12C3E8F18D3}" destId="{4E3345D2-2DC3-428A-8F2C-C49632A4CCE3}" srcOrd="2" destOrd="0" presId="urn:microsoft.com/office/officeart/2005/8/layout/orgChart1"/>
    <dgm:cxn modelId="{97D1EAE5-A2B3-4AA6-AC87-301B66002B18}" type="presParOf" srcId="{978B4772-603D-4991-B8ED-756BF0DF48D3}" destId="{B4CF9455-656A-4288-9C6C-071C94BBBC66}" srcOrd="2" destOrd="0" presId="urn:microsoft.com/office/officeart/2005/8/layout/orgChart1"/>
    <dgm:cxn modelId="{9A0C1809-F4A4-4EA6-8B67-AF906544E0E0}" type="presParOf" srcId="{978B4772-603D-4991-B8ED-756BF0DF48D3}" destId="{4040BD48-6A62-460D-94A1-C1DC0BE14E49}" srcOrd="3" destOrd="0" presId="urn:microsoft.com/office/officeart/2005/8/layout/orgChart1"/>
    <dgm:cxn modelId="{346499E2-510F-4D0C-BF8A-EB234667C269}" type="presParOf" srcId="{4040BD48-6A62-460D-94A1-C1DC0BE14E49}" destId="{FD6CF42A-9351-4ED0-8AAE-66C4BBE21B8E}" srcOrd="0" destOrd="0" presId="urn:microsoft.com/office/officeart/2005/8/layout/orgChart1"/>
    <dgm:cxn modelId="{7FFDA303-DABB-4CF0-BB94-6F740B4DB409}" type="presParOf" srcId="{FD6CF42A-9351-4ED0-8AAE-66C4BBE21B8E}" destId="{F38E1F99-D4CE-41EB-9EB7-3B2C72A143EB}" srcOrd="0" destOrd="0" presId="urn:microsoft.com/office/officeart/2005/8/layout/orgChart1"/>
    <dgm:cxn modelId="{527B12CE-321C-433D-B4F4-26F316FD505E}" type="presParOf" srcId="{FD6CF42A-9351-4ED0-8AAE-66C4BBE21B8E}" destId="{20D8FCB8-EBC7-4E0F-81BB-6269417C794B}" srcOrd="1" destOrd="0" presId="urn:microsoft.com/office/officeart/2005/8/layout/orgChart1"/>
    <dgm:cxn modelId="{B336EB90-CCBB-4BF9-AE08-BF4F45DBB3C5}" type="presParOf" srcId="{4040BD48-6A62-460D-94A1-C1DC0BE14E49}" destId="{4316E144-AE22-4677-B21E-F1CBA86FD012}" srcOrd="1" destOrd="0" presId="urn:microsoft.com/office/officeart/2005/8/layout/orgChart1"/>
    <dgm:cxn modelId="{30D6E1ED-61F3-4B20-BDBD-C6E99994FFE3}" type="presParOf" srcId="{4040BD48-6A62-460D-94A1-C1DC0BE14E49}" destId="{BAD5FA1D-1362-4878-9F97-5F38E3C57CA9}" srcOrd="2" destOrd="0" presId="urn:microsoft.com/office/officeart/2005/8/layout/orgChart1"/>
    <dgm:cxn modelId="{31F99CCD-CFE2-48BA-BD69-94891DB437DA}" type="presParOf" srcId="{978B4772-603D-4991-B8ED-756BF0DF48D3}" destId="{4AB3E699-2B83-4612-90EC-345EF7198B84}" srcOrd="4" destOrd="0" presId="urn:microsoft.com/office/officeart/2005/8/layout/orgChart1"/>
    <dgm:cxn modelId="{A702CAB9-67F4-4B49-B8CE-F1025D373854}" type="presParOf" srcId="{978B4772-603D-4991-B8ED-756BF0DF48D3}" destId="{54D8CCB9-4F4F-4F9B-B0F2-4EAAEB041FD5}" srcOrd="5" destOrd="0" presId="urn:microsoft.com/office/officeart/2005/8/layout/orgChart1"/>
    <dgm:cxn modelId="{A44ED02B-493E-4C64-B54F-814FBF5470A9}" type="presParOf" srcId="{54D8CCB9-4F4F-4F9B-B0F2-4EAAEB041FD5}" destId="{6FECEEF0-EBC3-4C7A-BCE5-6DB918469362}" srcOrd="0" destOrd="0" presId="urn:microsoft.com/office/officeart/2005/8/layout/orgChart1"/>
    <dgm:cxn modelId="{2DEE5DB6-B5E7-48A6-9F6B-54A6CE8489CD}" type="presParOf" srcId="{6FECEEF0-EBC3-4C7A-BCE5-6DB918469362}" destId="{B0749452-EF56-49E8-96D3-5FF712385E8B}" srcOrd="0" destOrd="0" presId="urn:microsoft.com/office/officeart/2005/8/layout/orgChart1"/>
    <dgm:cxn modelId="{51108A61-C2E4-4302-9F45-EE18A7475D22}" type="presParOf" srcId="{6FECEEF0-EBC3-4C7A-BCE5-6DB918469362}" destId="{21A2FCEA-59E3-47C0-BCAA-9FC08806A8D5}" srcOrd="1" destOrd="0" presId="urn:microsoft.com/office/officeart/2005/8/layout/orgChart1"/>
    <dgm:cxn modelId="{029AE94B-D9E6-4548-9950-B0A5713111C6}" type="presParOf" srcId="{54D8CCB9-4F4F-4F9B-B0F2-4EAAEB041FD5}" destId="{49B9623D-D9A0-449A-8F0C-A6EFFE4DAA90}" srcOrd="1" destOrd="0" presId="urn:microsoft.com/office/officeart/2005/8/layout/orgChart1"/>
    <dgm:cxn modelId="{38D6A787-985B-4814-81D1-10AE64C3A065}" type="presParOf" srcId="{54D8CCB9-4F4F-4F9B-B0F2-4EAAEB041FD5}" destId="{9723C7C3-4773-4C46-BD00-7F6ED29ADFDA}" srcOrd="2" destOrd="0" presId="urn:microsoft.com/office/officeart/2005/8/layout/orgChart1"/>
    <dgm:cxn modelId="{2B442582-DCDA-4092-8530-A743D50FEF9F}" type="presParOf" srcId="{978B4772-603D-4991-B8ED-756BF0DF48D3}" destId="{C5A22C30-7734-4198-8C6F-5E51B7E77844}" srcOrd="6" destOrd="0" presId="urn:microsoft.com/office/officeart/2005/8/layout/orgChart1"/>
    <dgm:cxn modelId="{1CFF07C8-082D-4064-9C7D-27CF0E01B399}" type="presParOf" srcId="{978B4772-603D-4991-B8ED-756BF0DF48D3}" destId="{7F7F1A15-6C00-4CE6-9E71-4BBE91A6A128}" srcOrd="7" destOrd="0" presId="urn:microsoft.com/office/officeart/2005/8/layout/orgChart1"/>
    <dgm:cxn modelId="{8BB65A52-988D-474C-9249-39C52E351E24}" type="presParOf" srcId="{7F7F1A15-6C00-4CE6-9E71-4BBE91A6A128}" destId="{B19D75FE-BE02-4280-A853-F18CD51A1A44}" srcOrd="0" destOrd="0" presId="urn:microsoft.com/office/officeart/2005/8/layout/orgChart1"/>
    <dgm:cxn modelId="{85476131-2B47-44E2-94AB-E5DA41F716EB}" type="presParOf" srcId="{B19D75FE-BE02-4280-A853-F18CD51A1A44}" destId="{8FD650C7-82BF-46E1-ABC3-802348962457}" srcOrd="0" destOrd="0" presId="urn:microsoft.com/office/officeart/2005/8/layout/orgChart1"/>
    <dgm:cxn modelId="{C032AD19-EE5D-4CB3-8EED-3C654033BD2E}" type="presParOf" srcId="{B19D75FE-BE02-4280-A853-F18CD51A1A44}" destId="{428D26F1-59A0-454E-81C1-BD87C048EB52}" srcOrd="1" destOrd="0" presId="urn:microsoft.com/office/officeart/2005/8/layout/orgChart1"/>
    <dgm:cxn modelId="{88358D36-2BBC-488C-8DCE-88C678A680A3}" type="presParOf" srcId="{7F7F1A15-6C00-4CE6-9E71-4BBE91A6A128}" destId="{ED32D77F-B899-4684-909F-F56FD12389DE}" srcOrd="1" destOrd="0" presId="urn:microsoft.com/office/officeart/2005/8/layout/orgChart1"/>
    <dgm:cxn modelId="{F47F15D2-F0DF-4FC8-88FA-B4B5DC1989F9}" type="presParOf" srcId="{7F7F1A15-6C00-4CE6-9E71-4BBE91A6A128}" destId="{17F23AA8-849C-4A0D-917E-70281BD7C883}" srcOrd="2" destOrd="0" presId="urn:microsoft.com/office/officeart/2005/8/layout/orgChart1"/>
    <dgm:cxn modelId="{A069F444-53B1-409D-8D87-D0FAB876308B}" type="presParOf" srcId="{978B4772-603D-4991-B8ED-756BF0DF48D3}" destId="{DA4B624F-F553-4DFC-AF70-60E7BCC25971}" srcOrd="8" destOrd="0" presId="urn:microsoft.com/office/officeart/2005/8/layout/orgChart1"/>
    <dgm:cxn modelId="{E7E41619-617D-47F8-A425-ED9A8870F933}" type="presParOf" srcId="{978B4772-603D-4991-B8ED-756BF0DF48D3}" destId="{2FD73E9D-FBEF-45FD-B64E-BE229EF508B6}" srcOrd="9" destOrd="0" presId="urn:microsoft.com/office/officeart/2005/8/layout/orgChart1"/>
    <dgm:cxn modelId="{1BE00DC2-4060-4E3B-94A5-526C6C15133E}" type="presParOf" srcId="{2FD73E9D-FBEF-45FD-B64E-BE229EF508B6}" destId="{63A28AE8-C0EB-4A1A-9760-E7F912BBFE7D}" srcOrd="0" destOrd="0" presId="urn:microsoft.com/office/officeart/2005/8/layout/orgChart1"/>
    <dgm:cxn modelId="{4F88D06C-447A-4B88-B4DD-846AD23E4D29}" type="presParOf" srcId="{63A28AE8-C0EB-4A1A-9760-E7F912BBFE7D}" destId="{3DF0D766-FA94-4A1E-A2BE-427BD6415F96}" srcOrd="0" destOrd="0" presId="urn:microsoft.com/office/officeart/2005/8/layout/orgChart1"/>
    <dgm:cxn modelId="{2233B6EB-4983-4E2C-8898-9D0F67587ACE}" type="presParOf" srcId="{63A28AE8-C0EB-4A1A-9760-E7F912BBFE7D}" destId="{495CBCD9-FDB4-49F8-A77B-FD1443668D28}" srcOrd="1" destOrd="0" presId="urn:microsoft.com/office/officeart/2005/8/layout/orgChart1"/>
    <dgm:cxn modelId="{BB923979-F2C6-4784-BECD-9052BBB29EC3}" type="presParOf" srcId="{2FD73E9D-FBEF-45FD-B64E-BE229EF508B6}" destId="{E30E47BB-6C25-40D6-B6C9-6697CAB5D453}" srcOrd="1" destOrd="0" presId="urn:microsoft.com/office/officeart/2005/8/layout/orgChart1"/>
    <dgm:cxn modelId="{BF368275-014A-4029-9927-D6FCF50D8D08}" type="presParOf" srcId="{2FD73E9D-FBEF-45FD-B64E-BE229EF508B6}" destId="{145CE7AB-9843-4591-A829-FF6214DC939D}" srcOrd="2" destOrd="0" presId="urn:microsoft.com/office/officeart/2005/8/layout/orgChart1"/>
    <dgm:cxn modelId="{2169ACE8-6506-41A6-B2FA-FC4DA05DCA5D}" type="presParOf" srcId="{CCE49EE2-7946-4EC7-A14E-1E5442672725}" destId="{B5333AA4-A8B8-4413-A0E2-FD3E568D54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687C5D-AD59-4295-8226-EA4E49EAADC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DA767-77B8-46F3-96D0-AA9BC500C1DB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343E755F-637B-4BAA-B9CD-0175641B5C98}" type="parTrans" cxnId="{2A84EC6B-D6F6-4A87-AAB9-85AE30F7547A}">
      <dgm:prSet/>
      <dgm:spPr/>
      <dgm:t>
        <a:bodyPr/>
        <a:lstStyle/>
        <a:p>
          <a:endParaRPr lang="ru-RU"/>
        </a:p>
      </dgm:t>
    </dgm:pt>
    <dgm:pt modelId="{0DC6A993-328F-4EE2-A7DC-4CA36E858412}" type="sibTrans" cxnId="{2A84EC6B-D6F6-4A87-AAB9-85AE30F7547A}">
      <dgm:prSet/>
      <dgm:spPr/>
      <dgm:t>
        <a:bodyPr/>
        <a:lstStyle/>
        <a:p>
          <a:endParaRPr lang="ru-RU"/>
        </a:p>
      </dgm:t>
    </dgm:pt>
    <dgm:pt modelId="{9AE5505D-D8B1-464F-92E5-B4E96FC9CEF8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E3090E6C-3189-4007-A9AF-0C2239C103CA}" type="parTrans" cxnId="{6B888560-F047-4BD8-BD43-094936E0DC11}">
      <dgm:prSet/>
      <dgm:spPr/>
      <dgm:t>
        <a:bodyPr/>
        <a:lstStyle/>
        <a:p>
          <a:endParaRPr lang="ru-RU"/>
        </a:p>
      </dgm:t>
    </dgm:pt>
    <dgm:pt modelId="{77B31ADC-8257-4DEF-B786-9DFD871A98CF}" type="sibTrans" cxnId="{6B888560-F047-4BD8-BD43-094936E0DC11}">
      <dgm:prSet/>
      <dgm:spPr/>
      <dgm:t>
        <a:bodyPr/>
        <a:lstStyle/>
        <a:p>
          <a:endParaRPr lang="ru-RU"/>
        </a:p>
      </dgm:t>
    </dgm:pt>
    <dgm:pt modelId="{2B0A1AD5-D394-40E8-9F51-8640D1FBE792}">
      <dgm:prSet phldrT="[Текст]" phldr="1"/>
      <dgm:spPr/>
      <dgm:t>
        <a:bodyPr/>
        <a:lstStyle/>
        <a:p>
          <a:endParaRPr lang="ru-RU"/>
        </a:p>
      </dgm:t>
    </dgm:pt>
    <dgm:pt modelId="{E895E56C-4943-482C-9600-7E6A7C4ACC28}" type="parTrans" cxnId="{0F02E4AA-03BD-4794-9CBB-4D895415279B}">
      <dgm:prSet/>
      <dgm:spPr/>
      <dgm:t>
        <a:bodyPr/>
        <a:lstStyle/>
        <a:p>
          <a:endParaRPr lang="ru-RU"/>
        </a:p>
      </dgm:t>
    </dgm:pt>
    <dgm:pt modelId="{CE0B41C2-BF3F-410F-B673-30EF49BADBA5}" type="sibTrans" cxnId="{0F02E4AA-03BD-4794-9CBB-4D895415279B}">
      <dgm:prSet/>
      <dgm:spPr/>
      <dgm:t>
        <a:bodyPr/>
        <a:lstStyle/>
        <a:p>
          <a:endParaRPr lang="ru-RU"/>
        </a:p>
      </dgm:t>
    </dgm:pt>
    <dgm:pt modelId="{402632FD-0848-46A7-9637-4768C44B92B2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2BD052BD-42CD-43AF-BE93-3B17AF6D91B8}" type="sibTrans" cxnId="{2CCC73DA-4D53-4F05-8F20-62AF69E6E437}">
      <dgm:prSet/>
      <dgm:spPr/>
      <dgm:t>
        <a:bodyPr/>
        <a:lstStyle/>
        <a:p>
          <a:endParaRPr lang="ru-RU"/>
        </a:p>
      </dgm:t>
    </dgm:pt>
    <dgm:pt modelId="{1124BCD9-6BE8-4A72-973B-AADD2975674B}" type="parTrans" cxnId="{2CCC73DA-4D53-4F05-8F20-62AF69E6E437}">
      <dgm:prSet/>
      <dgm:spPr/>
      <dgm:t>
        <a:bodyPr/>
        <a:lstStyle/>
        <a:p>
          <a:endParaRPr lang="ru-RU"/>
        </a:p>
      </dgm:t>
    </dgm:pt>
    <dgm:pt modelId="{4A042F5D-2157-4685-88F5-0BA944C82199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193D7D2C-E0D3-4603-A7F0-3437005FCF63}" type="sibTrans" cxnId="{2A0DCCA7-E5E8-41BE-BFD0-77A2B6AD1C02}">
      <dgm:prSet/>
      <dgm:spPr/>
      <dgm:t>
        <a:bodyPr/>
        <a:lstStyle/>
        <a:p>
          <a:endParaRPr lang="ru-RU"/>
        </a:p>
      </dgm:t>
    </dgm:pt>
    <dgm:pt modelId="{942A89DA-6987-46CE-9BD0-4E5A164042D0}" type="parTrans" cxnId="{2A0DCCA7-E5E8-41BE-BFD0-77A2B6AD1C02}">
      <dgm:prSet/>
      <dgm:spPr/>
      <dgm:t>
        <a:bodyPr/>
        <a:lstStyle/>
        <a:p>
          <a:endParaRPr lang="ru-RU"/>
        </a:p>
      </dgm:t>
    </dgm:pt>
    <dgm:pt modelId="{01ADD193-FDB7-474C-A4F9-4F886A859CED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F07734FA-2C30-4918-885D-043E3235C35E}" type="sibTrans" cxnId="{546D6738-BC3B-437A-A93A-C62798DFA07D}">
      <dgm:prSet/>
      <dgm:spPr/>
      <dgm:t>
        <a:bodyPr/>
        <a:lstStyle/>
        <a:p>
          <a:endParaRPr lang="ru-RU"/>
        </a:p>
      </dgm:t>
    </dgm:pt>
    <dgm:pt modelId="{857EC7EF-FBB3-4533-953C-34E6957A2937}" type="parTrans" cxnId="{546D6738-BC3B-437A-A93A-C62798DFA07D}">
      <dgm:prSet/>
      <dgm:spPr/>
      <dgm:t>
        <a:bodyPr/>
        <a:lstStyle/>
        <a:p>
          <a:endParaRPr lang="ru-RU"/>
        </a:p>
      </dgm:t>
    </dgm:pt>
    <dgm:pt modelId="{265A8FFC-0D1C-440F-9729-2C37CA7C15DE}" type="pres">
      <dgm:prSet presAssocID="{09687C5D-AD59-4295-8226-EA4E49EAADC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8C3D128-B93A-4406-8737-B679884BF1B8}" type="pres">
      <dgm:prSet presAssocID="{A08DA767-77B8-46F3-96D0-AA9BC500C1DB}" presName="withChildren" presStyleCnt="0"/>
      <dgm:spPr/>
    </dgm:pt>
    <dgm:pt modelId="{A474CE05-361C-44E7-B486-79E6945FB26C}" type="pres">
      <dgm:prSet presAssocID="{A08DA767-77B8-46F3-96D0-AA9BC500C1DB}" presName="bigCircle" presStyleLbl="vennNode1" presStyleIdx="0" presStyleCnt="6"/>
      <dgm:spPr>
        <a:solidFill>
          <a:srgbClr val="FF0000">
            <a:alpha val="50000"/>
          </a:srgbClr>
        </a:solidFill>
      </dgm:spPr>
    </dgm:pt>
    <dgm:pt modelId="{DD7194F7-185F-412A-8176-97DF7EDC143F}" type="pres">
      <dgm:prSet presAssocID="{A08DA767-77B8-46F3-96D0-AA9BC500C1DB}" presName="medCircle" presStyleLbl="vennNode1" presStyleIdx="1" presStyleCnt="6" custFlipHor="1" custScaleX="272243" custScaleY="174818" custLinFactX="100000" custLinFactY="65305" custLinFactNeighborX="104338" custLinFactNeighborY="100000"/>
      <dgm:spPr/>
    </dgm:pt>
    <dgm:pt modelId="{BF17A9A1-BEC5-4548-9FA6-F244033039EE}" type="pres">
      <dgm:prSet presAssocID="{A08DA767-77B8-46F3-96D0-AA9BC500C1DB}" presName="txLvl1" presStyleLbl="revTx" presStyleIdx="0" presStyleCnt="6" custFlipVert="1" custScaleX="23810" custScaleY="291312"/>
      <dgm:spPr/>
      <dgm:t>
        <a:bodyPr/>
        <a:lstStyle/>
        <a:p>
          <a:endParaRPr lang="ru-RU"/>
        </a:p>
      </dgm:t>
    </dgm:pt>
    <dgm:pt modelId="{2555D9EB-6ECF-4666-87B0-73B2C91ED847}" type="pres">
      <dgm:prSet presAssocID="{A08DA767-77B8-46F3-96D0-AA9BC500C1DB}" presName="lin" presStyleCnt="0"/>
      <dgm:spPr/>
    </dgm:pt>
    <dgm:pt modelId="{779A458C-30B6-44D8-8576-D8ED427078E3}" type="pres">
      <dgm:prSet presAssocID="{01ADD193-FDB7-474C-A4F9-4F886A859CED}" presName="txLvl2" presStyleLbl="revTx" presStyleIdx="1" presStyleCnt="6"/>
      <dgm:spPr/>
      <dgm:t>
        <a:bodyPr/>
        <a:lstStyle/>
        <a:p>
          <a:endParaRPr lang="ru-RU"/>
        </a:p>
      </dgm:t>
    </dgm:pt>
    <dgm:pt modelId="{0EBCE0DF-986A-46EB-91C2-DECE6B92FBBF}" type="pres">
      <dgm:prSet presAssocID="{F07734FA-2C30-4918-885D-043E3235C35E}" presName="smCircle" presStyleLbl="vennNode1" presStyleIdx="2" presStyleCnt="6"/>
      <dgm:spPr/>
    </dgm:pt>
    <dgm:pt modelId="{CC9EEB31-0CDD-400D-B417-CBBE04C0126B}" type="pres">
      <dgm:prSet presAssocID="{9AE5505D-D8B1-464F-92E5-B4E96FC9CEF8}" presName="txLvl2" presStyleLbl="revTx" presStyleIdx="2" presStyleCnt="6"/>
      <dgm:spPr/>
      <dgm:t>
        <a:bodyPr/>
        <a:lstStyle/>
        <a:p>
          <a:endParaRPr lang="ru-RU"/>
        </a:p>
      </dgm:t>
    </dgm:pt>
    <dgm:pt modelId="{B9638A4A-4996-4128-8B8C-DB3E7DE35EE4}" type="pres">
      <dgm:prSet presAssocID="{A08DA767-77B8-46F3-96D0-AA9BC500C1DB}" presName="overlap" presStyleCnt="0"/>
      <dgm:spPr/>
    </dgm:pt>
    <dgm:pt modelId="{C1FCEE11-7FBD-4178-9521-859CA5736BC8}" type="pres">
      <dgm:prSet presAssocID="{4A042F5D-2157-4685-88F5-0BA944C82199}" presName="withChildren" presStyleCnt="0"/>
      <dgm:spPr/>
    </dgm:pt>
    <dgm:pt modelId="{F00C370C-8201-4D3C-89DB-E3AB5AD1F7C9}" type="pres">
      <dgm:prSet presAssocID="{4A042F5D-2157-4685-88F5-0BA944C82199}" presName="bigCircle" presStyleLbl="vennNode1" presStyleIdx="3" presStyleCnt="6" custScaleX="129224" custScaleY="122333" custLinFactNeighborX="73056" custLinFactNeighborY="-63620"/>
      <dgm:spPr>
        <a:solidFill>
          <a:srgbClr val="FFFF00">
            <a:alpha val="50000"/>
          </a:srgbClr>
        </a:solidFill>
      </dgm:spPr>
      <dgm:t>
        <a:bodyPr/>
        <a:lstStyle/>
        <a:p>
          <a:endParaRPr lang="ru-RU"/>
        </a:p>
      </dgm:t>
    </dgm:pt>
    <dgm:pt modelId="{53E06B40-2AB9-4DE5-B984-D5FBFD4C51E0}" type="pres">
      <dgm:prSet presAssocID="{4A042F5D-2157-4685-88F5-0BA944C82199}" presName="medCircle" presStyleLbl="vennNode1" presStyleIdx="4" presStyleCnt="6" custScaleX="640804" custScaleY="668142"/>
      <dgm:spPr>
        <a:solidFill>
          <a:srgbClr val="00B0F0">
            <a:alpha val="50000"/>
          </a:srgbClr>
        </a:solidFill>
      </dgm:spPr>
    </dgm:pt>
    <dgm:pt modelId="{34096E1B-9E8C-4292-A190-5D4B873948AA}" type="pres">
      <dgm:prSet presAssocID="{4A042F5D-2157-4685-88F5-0BA944C82199}" presName="txLvl1" presStyleLbl="revTx" presStyleIdx="3" presStyleCnt="6" custFlipVert="1" custScaleX="199342" custScaleY="35572"/>
      <dgm:spPr/>
      <dgm:t>
        <a:bodyPr/>
        <a:lstStyle/>
        <a:p>
          <a:endParaRPr lang="ru-RU"/>
        </a:p>
      </dgm:t>
    </dgm:pt>
    <dgm:pt modelId="{84F77D31-F19D-4188-89D1-DCF02BF4B7ED}" type="pres">
      <dgm:prSet presAssocID="{4A042F5D-2157-4685-88F5-0BA944C82199}" presName="lin" presStyleCnt="0"/>
      <dgm:spPr/>
    </dgm:pt>
    <dgm:pt modelId="{2FB8AE6F-FCE3-4101-B450-418BDDF1D5DC}" type="pres">
      <dgm:prSet presAssocID="{402632FD-0848-46A7-9637-4768C44B92B2}" presName="txLvl2" presStyleLbl="revTx" presStyleIdx="4" presStyleCnt="6"/>
      <dgm:spPr/>
      <dgm:t>
        <a:bodyPr/>
        <a:lstStyle/>
        <a:p>
          <a:endParaRPr lang="ru-RU"/>
        </a:p>
      </dgm:t>
    </dgm:pt>
    <dgm:pt modelId="{B622817F-DD96-4DDB-976F-3F3E59069C5F}" type="pres">
      <dgm:prSet presAssocID="{2BD052BD-42CD-43AF-BE93-3B17AF6D91B8}" presName="smCircle" presStyleLbl="vennNode1" presStyleIdx="5" presStyleCnt="6"/>
      <dgm:spPr/>
    </dgm:pt>
    <dgm:pt modelId="{3784ACA8-D798-476D-B88F-81F916473F51}" type="pres">
      <dgm:prSet presAssocID="{2B0A1AD5-D394-40E8-9F51-8640D1FBE792}" presName="txLvl2" presStyleLbl="revTx" presStyleIdx="5" presStyleCnt="6"/>
      <dgm:spPr/>
      <dgm:t>
        <a:bodyPr/>
        <a:lstStyle/>
        <a:p>
          <a:endParaRPr lang="ru-RU"/>
        </a:p>
      </dgm:t>
    </dgm:pt>
  </dgm:ptLst>
  <dgm:cxnLst>
    <dgm:cxn modelId="{63FFA855-9439-491F-93A3-6FE045E7D375}" type="presOf" srcId="{09687C5D-AD59-4295-8226-EA4E49EAADC0}" destId="{265A8FFC-0D1C-440F-9729-2C37CA7C15DE}" srcOrd="0" destOrd="0" presId="urn:microsoft.com/office/officeart/2008/layout/VerticalCircleList"/>
    <dgm:cxn modelId="{2E41D41C-4F0E-4935-A05B-A7C0271B4556}" type="presOf" srcId="{4A042F5D-2157-4685-88F5-0BA944C82199}" destId="{34096E1B-9E8C-4292-A190-5D4B873948AA}" srcOrd="0" destOrd="0" presId="urn:microsoft.com/office/officeart/2008/layout/VerticalCircleList"/>
    <dgm:cxn modelId="{2CCC73DA-4D53-4F05-8F20-62AF69E6E437}" srcId="{4A042F5D-2157-4685-88F5-0BA944C82199}" destId="{402632FD-0848-46A7-9637-4768C44B92B2}" srcOrd="0" destOrd="0" parTransId="{1124BCD9-6BE8-4A72-973B-AADD2975674B}" sibTransId="{2BD052BD-42CD-43AF-BE93-3B17AF6D91B8}"/>
    <dgm:cxn modelId="{0F02E4AA-03BD-4794-9CBB-4D895415279B}" srcId="{4A042F5D-2157-4685-88F5-0BA944C82199}" destId="{2B0A1AD5-D394-40E8-9F51-8640D1FBE792}" srcOrd="1" destOrd="0" parTransId="{E895E56C-4943-482C-9600-7E6A7C4ACC28}" sibTransId="{CE0B41C2-BF3F-410F-B673-30EF49BADBA5}"/>
    <dgm:cxn modelId="{6B888560-F047-4BD8-BD43-094936E0DC11}" srcId="{A08DA767-77B8-46F3-96D0-AA9BC500C1DB}" destId="{9AE5505D-D8B1-464F-92E5-B4E96FC9CEF8}" srcOrd="1" destOrd="0" parTransId="{E3090E6C-3189-4007-A9AF-0C2239C103CA}" sibTransId="{77B31ADC-8257-4DEF-B786-9DFD871A98CF}"/>
    <dgm:cxn modelId="{57EC870E-47F1-4F8E-8568-C515BF8074C7}" type="presOf" srcId="{402632FD-0848-46A7-9637-4768C44B92B2}" destId="{2FB8AE6F-FCE3-4101-B450-418BDDF1D5DC}" srcOrd="0" destOrd="0" presId="urn:microsoft.com/office/officeart/2008/layout/VerticalCircleList"/>
    <dgm:cxn modelId="{74C6969C-AFCB-45DE-A33F-E7EC7FF2286A}" type="presOf" srcId="{A08DA767-77B8-46F3-96D0-AA9BC500C1DB}" destId="{BF17A9A1-BEC5-4548-9FA6-F244033039EE}" srcOrd="0" destOrd="0" presId="urn:microsoft.com/office/officeart/2008/layout/VerticalCircleList"/>
    <dgm:cxn modelId="{2A0DCCA7-E5E8-41BE-BFD0-77A2B6AD1C02}" srcId="{09687C5D-AD59-4295-8226-EA4E49EAADC0}" destId="{4A042F5D-2157-4685-88F5-0BA944C82199}" srcOrd="1" destOrd="0" parTransId="{942A89DA-6987-46CE-9BD0-4E5A164042D0}" sibTransId="{193D7D2C-E0D3-4603-A7F0-3437005FCF63}"/>
    <dgm:cxn modelId="{69161B9A-276A-400A-9033-32B390A9E7C5}" type="presOf" srcId="{01ADD193-FDB7-474C-A4F9-4F886A859CED}" destId="{779A458C-30B6-44D8-8576-D8ED427078E3}" srcOrd="0" destOrd="0" presId="urn:microsoft.com/office/officeart/2008/layout/VerticalCircleList"/>
    <dgm:cxn modelId="{546D6738-BC3B-437A-A93A-C62798DFA07D}" srcId="{A08DA767-77B8-46F3-96D0-AA9BC500C1DB}" destId="{01ADD193-FDB7-474C-A4F9-4F886A859CED}" srcOrd="0" destOrd="0" parTransId="{857EC7EF-FBB3-4533-953C-34E6957A2937}" sibTransId="{F07734FA-2C30-4918-885D-043E3235C35E}"/>
    <dgm:cxn modelId="{14969AC7-3256-469A-A3A4-BE24E1A41534}" type="presOf" srcId="{9AE5505D-D8B1-464F-92E5-B4E96FC9CEF8}" destId="{CC9EEB31-0CDD-400D-B417-CBBE04C0126B}" srcOrd="0" destOrd="0" presId="urn:microsoft.com/office/officeart/2008/layout/VerticalCircleList"/>
    <dgm:cxn modelId="{19440D67-2577-4E26-B989-E5DB8863D890}" type="presOf" srcId="{2B0A1AD5-D394-40E8-9F51-8640D1FBE792}" destId="{3784ACA8-D798-476D-B88F-81F916473F51}" srcOrd="0" destOrd="0" presId="urn:microsoft.com/office/officeart/2008/layout/VerticalCircleList"/>
    <dgm:cxn modelId="{2A84EC6B-D6F6-4A87-AAB9-85AE30F7547A}" srcId="{09687C5D-AD59-4295-8226-EA4E49EAADC0}" destId="{A08DA767-77B8-46F3-96D0-AA9BC500C1DB}" srcOrd="0" destOrd="0" parTransId="{343E755F-637B-4BAA-B9CD-0175641B5C98}" sibTransId="{0DC6A993-328F-4EE2-A7DC-4CA36E858412}"/>
    <dgm:cxn modelId="{8FAFC190-8D00-491C-AAE1-C4BEC9A7B7DE}" type="presParOf" srcId="{265A8FFC-0D1C-440F-9729-2C37CA7C15DE}" destId="{E8C3D128-B93A-4406-8737-B679884BF1B8}" srcOrd="0" destOrd="0" presId="urn:microsoft.com/office/officeart/2008/layout/VerticalCircleList"/>
    <dgm:cxn modelId="{AC9F3354-7083-4EEC-BA38-ABF9808C38B9}" type="presParOf" srcId="{E8C3D128-B93A-4406-8737-B679884BF1B8}" destId="{A474CE05-361C-44E7-B486-79E6945FB26C}" srcOrd="0" destOrd="0" presId="urn:microsoft.com/office/officeart/2008/layout/VerticalCircleList"/>
    <dgm:cxn modelId="{143E697A-F5DA-4241-B693-C0A279C69FDC}" type="presParOf" srcId="{E8C3D128-B93A-4406-8737-B679884BF1B8}" destId="{DD7194F7-185F-412A-8176-97DF7EDC143F}" srcOrd="1" destOrd="0" presId="urn:microsoft.com/office/officeart/2008/layout/VerticalCircleList"/>
    <dgm:cxn modelId="{FAE7C2E1-B0C7-4C08-82F8-22457878D84B}" type="presParOf" srcId="{E8C3D128-B93A-4406-8737-B679884BF1B8}" destId="{BF17A9A1-BEC5-4548-9FA6-F244033039EE}" srcOrd="2" destOrd="0" presId="urn:microsoft.com/office/officeart/2008/layout/VerticalCircleList"/>
    <dgm:cxn modelId="{A124B63B-18CB-462B-BA31-C8C884327956}" type="presParOf" srcId="{E8C3D128-B93A-4406-8737-B679884BF1B8}" destId="{2555D9EB-6ECF-4666-87B0-73B2C91ED847}" srcOrd="3" destOrd="0" presId="urn:microsoft.com/office/officeart/2008/layout/VerticalCircleList"/>
    <dgm:cxn modelId="{BE19A1E5-7BB4-4DB7-A1E8-7764104A7E8E}" type="presParOf" srcId="{2555D9EB-6ECF-4666-87B0-73B2C91ED847}" destId="{779A458C-30B6-44D8-8576-D8ED427078E3}" srcOrd="0" destOrd="0" presId="urn:microsoft.com/office/officeart/2008/layout/VerticalCircleList"/>
    <dgm:cxn modelId="{96B91116-3BCB-4836-A7B8-6E1EBC7011F9}" type="presParOf" srcId="{2555D9EB-6ECF-4666-87B0-73B2C91ED847}" destId="{0EBCE0DF-986A-46EB-91C2-DECE6B92FBBF}" srcOrd="1" destOrd="0" presId="urn:microsoft.com/office/officeart/2008/layout/VerticalCircleList"/>
    <dgm:cxn modelId="{3030979C-B652-4612-AA4D-D489A2E5C963}" type="presParOf" srcId="{2555D9EB-6ECF-4666-87B0-73B2C91ED847}" destId="{CC9EEB31-0CDD-400D-B417-CBBE04C0126B}" srcOrd="2" destOrd="0" presId="urn:microsoft.com/office/officeart/2008/layout/VerticalCircleList"/>
    <dgm:cxn modelId="{5199EFAF-3F1A-4D45-8231-04D587554549}" type="presParOf" srcId="{265A8FFC-0D1C-440F-9729-2C37CA7C15DE}" destId="{B9638A4A-4996-4128-8B8C-DB3E7DE35EE4}" srcOrd="1" destOrd="0" presId="urn:microsoft.com/office/officeart/2008/layout/VerticalCircleList"/>
    <dgm:cxn modelId="{5EB11285-A31F-456C-9986-348BC9096D3A}" type="presParOf" srcId="{265A8FFC-0D1C-440F-9729-2C37CA7C15DE}" destId="{C1FCEE11-7FBD-4178-9521-859CA5736BC8}" srcOrd="2" destOrd="0" presId="urn:microsoft.com/office/officeart/2008/layout/VerticalCircleList"/>
    <dgm:cxn modelId="{6CD4A9E0-3B8A-4EC2-832C-2CF513B23516}" type="presParOf" srcId="{C1FCEE11-7FBD-4178-9521-859CA5736BC8}" destId="{F00C370C-8201-4D3C-89DB-E3AB5AD1F7C9}" srcOrd="0" destOrd="0" presId="urn:microsoft.com/office/officeart/2008/layout/VerticalCircleList"/>
    <dgm:cxn modelId="{841E4198-2D00-4EC4-A87C-9C53B9D28144}" type="presParOf" srcId="{C1FCEE11-7FBD-4178-9521-859CA5736BC8}" destId="{53E06B40-2AB9-4DE5-B984-D5FBFD4C51E0}" srcOrd="1" destOrd="0" presId="urn:microsoft.com/office/officeart/2008/layout/VerticalCircleList"/>
    <dgm:cxn modelId="{4C843EFC-B48A-4D1C-9D08-BCECB80C3F94}" type="presParOf" srcId="{C1FCEE11-7FBD-4178-9521-859CA5736BC8}" destId="{34096E1B-9E8C-4292-A190-5D4B873948AA}" srcOrd="2" destOrd="0" presId="urn:microsoft.com/office/officeart/2008/layout/VerticalCircleList"/>
    <dgm:cxn modelId="{065679C9-B8E4-4EF7-9B4E-9EA580D99864}" type="presParOf" srcId="{C1FCEE11-7FBD-4178-9521-859CA5736BC8}" destId="{84F77D31-F19D-4188-89D1-DCF02BF4B7ED}" srcOrd="3" destOrd="0" presId="urn:microsoft.com/office/officeart/2008/layout/VerticalCircleList"/>
    <dgm:cxn modelId="{B41807E4-924E-4AD3-83F2-C476A3FA5238}" type="presParOf" srcId="{84F77D31-F19D-4188-89D1-DCF02BF4B7ED}" destId="{2FB8AE6F-FCE3-4101-B450-418BDDF1D5DC}" srcOrd="0" destOrd="0" presId="urn:microsoft.com/office/officeart/2008/layout/VerticalCircleList"/>
    <dgm:cxn modelId="{20EC5296-BA6C-49E6-B280-7A7B8E28F788}" type="presParOf" srcId="{84F77D31-F19D-4188-89D1-DCF02BF4B7ED}" destId="{B622817F-DD96-4DDB-976F-3F3E59069C5F}" srcOrd="1" destOrd="0" presId="urn:microsoft.com/office/officeart/2008/layout/VerticalCircleList"/>
    <dgm:cxn modelId="{E5C49B24-BB1A-4208-99A4-BF5355849077}" type="presParOf" srcId="{84F77D31-F19D-4188-89D1-DCF02BF4B7ED}" destId="{3784ACA8-D798-476D-B88F-81F916473F5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D019F4-37A2-48F8-B690-60F0A32F2B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A4A51F-50F8-4169-98AC-C3FB7FEB0E6B}">
      <dgm:prSet/>
      <dgm:spPr/>
      <dgm:t>
        <a:bodyPr/>
        <a:lstStyle/>
        <a:p>
          <a:pPr rtl="0"/>
          <a:r>
            <a:rPr lang="uk-UA" dirty="0" smtClean="0"/>
            <a:t>Пам’ять – травма. Зв’язок? </a:t>
          </a:r>
          <a:endParaRPr lang="ru-RU" dirty="0"/>
        </a:p>
      </dgm:t>
    </dgm:pt>
    <dgm:pt modelId="{CFD688B4-A0B0-47F9-A2DB-DA903916BA0A}" type="parTrans" cxnId="{5978C439-BD15-4C8D-A365-C77E9569FD0B}">
      <dgm:prSet/>
      <dgm:spPr/>
      <dgm:t>
        <a:bodyPr/>
        <a:lstStyle/>
        <a:p>
          <a:endParaRPr lang="ru-RU"/>
        </a:p>
      </dgm:t>
    </dgm:pt>
    <dgm:pt modelId="{D9653F03-E90F-4792-9633-B7CAAF5236EB}" type="sibTrans" cxnId="{5978C439-BD15-4C8D-A365-C77E9569FD0B}">
      <dgm:prSet/>
      <dgm:spPr/>
      <dgm:t>
        <a:bodyPr/>
        <a:lstStyle/>
        <a:p>
          <a:endParaRPr lang="ru-RU"/>
        </a:p>
      </dgm:t>
    </dgm:pt>
    <dgm:pt modelId="{42EB3DA4-9684-4719-A68A-C2E63E20D672}" type="pres">
      <dgm:prSet presAssocID="{D9D019F4-37A2-48F8-B690-60F0A32F2B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0A928-42E5-4F60-B163-F3973952863E}" type="pres">
      <dgm:prSet presAssocID="{D9D019F4-37A2-48F8-B690-60F0A32F2B13}" presName="arrow" presStyleLbl="bgShp" presStyleIdx="0" presStyleCnt="1"/>
      <dgm:spPr/>
    </dgm:pt>
    <dgm:pt modelId="{7AC0D140-887F-4ED5-B3FA-AECF9C3C3A07}" type="pres">
      <dgm:prSet presAssocID="{D9D019F4-37A2-48F8-B690-60F0A32F2B13}" presName="linearProcess" presStyleCnt="0"/>
      <dgm:spPr/>
    </dgm:pt>
    <dgm:pt modelId="{7EC65589-E4E1-4E63-A95A-54FA36417CFA}" type="pres">
      <dgm:prSet presAssocID="{53A4A51F-50F8-4169-98AC-C3FB7FEB0E6B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8C439-BD15-4C8D-A365-C77E9569FD0B}" srcId="{D9D019F4-37A2-48F8-B690-60F0A32F2B13}" destId="{53A4A51F-50F8-4169-98AC-C3FB7FEB0E6B}" srcOrd="0" destOrd="0" parTransId="{CFD688B4-A0B0-47F9-A2DB-DA903916BA0A}" sibTransId="{D9653F03-E90F-4792-9633-B7CAAF5236EB}"/>
    <dgm:cxn modelId="{4EB42EB2-BEE1-4087-8CF9-D25F004BA5B3}" type="presOf" srcId="{53A4A51F-50F8-4169-98AC-C3FB7FEB0E6B}" destId="{7EC65589-E4E1-4E63-A95A-54FA36417CFA}" srcOrd="0" destOrd="0" presId="urn:microsoft.com/office/officeart/2005/8/layout/hProcess9"/>
    <dgm:cxn modelId="{E7B9870A-1BA2-4579-B57B-004EFC6DCB5F}" type="presOf" srcId="{D9D019F4-37A2-48F8-B690-60F0A32F2B13}" destId="{42EB3DA4-9684-4719-A68A-C2E63E20D672}" srcOrd="0" destOrd="0" presId="urn:microsoft.com/office/officeart/2005/8/layout/hProcess9"/>
    <dgm:cxn modelId="{1641325F-61BB-4630-B5ED-8A6D84A4AE1C}" type="presParOf" srcId="{42EB3DA4-9684-4719-A68A-C2E63E20D672}" destId="{C4A0A928-42E5-4F60-B163-F3973952863E}" srcOrd="0" destOrd="0" presId="urn:microsoft.com/office/officeart/2005/8/layout/hProcess9"/>
    <dgm:cxn modelId="{B9262F5A-2EAF-4B62-9C29-B92AC01E7C39}" type="presParOf" srcId="{42EB3DA4-9684-4719-A68A-C2E63E20D672}" destId="{7AC0D140-887F-4ED5-B3FA-AECF9C3C3A07}" srcOrd="1" destOrd="0" presId="urn:microsoft.com/office/officeart/2005/8/layout/hProcess9"/>
    <dgm:cxn modelId="{AD2F4D01-67B9-4BD9-A5F4-8FF0651A924A}" type="presParOf" srcId="{7AC0D140-887F-4ED5-B3FA-AECF9C3C3A07}" destId="{7EC65589-E4E1-4E63-A95A-54FA36417CF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EBAC12-18C7-49D8-96CA-EFDC253B92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8561D-219B-43A6-A3CE-75F8416E3387}">
      <dgm:prSet/>
      <dgm:spPr/>
      <dgm:t>
        <a:bodyPr/>
        <a:lstStyle/>
        <a:p>
          <a:pPr rtl="0"/>
          <a:r>
            <a:rPr lang="ru-RU" dirty="0" smtClean="0"/>
            <a:t>Пам’ять –  Травма (</a:t>
          </a:r>
          <a:r>
            <a:rPr lang="ru-RU" dirty="0" err="1" smtClean="0"/>
            <a:t>історична</a:t>
          </a:r>
          <a:r>
            <a:rPr lang="ru-RU" dirty="0" smtClean="0"/>
            <a:t>, </a:t>
          </a:r>
          <a:r>
            <a:rPr lang="uk-UA" noProof="0" dirty="0" smtClean="0"/>
            <a:t>колективна</a:t>
          </a:r>
          <a:r>
            <a:rPr lang="ru-RU" dirty="0" smtClean="0"/>
            <a:t>, </a:t>
          </a:r>
          <a:r>
            <a:rPr lang="ru-RU" dirty="0" err="1" smtClean="0"/>
            <a:t>національна</a:t>
          </a:r>
          <a:r>
            <a:rPr lang="ru-RU" dirty="0" smtClean="0"/>
            <a:t>…… . </a:t>
          </a:r>
          <a:r>
            <a:rPr lang="uk-UA" noProof="0" dirty="0" smtClean="0"/>
            <a:t>Зв’язок</a:t>
          </a:r>
          <a:r>
            <a:rPr lang="ru-RU" dirty="0" smtClean="0"/>
            <a:t>? </a:t>
          </a:r>
          <a:endParaRPr lang="ru-RU" dirty="0"/>
        </a:p>
      </dgm:t>
    </dgm:pt>
    <dgm:pt modelId="{97B46B66-AD87-4ACA-99A6-DADD7E4C5A49}" type="parTrans" cxnId="{4E715B41-49D2-4A81-A337-3A7C979FB299}">
      <dgm:prSet/>
      <dgm:spPr/>
      <dgm:t>
        <a:bodyPr/>
        <a:lstStyle/>
        <a:p>
          <a:endParaRPr lang="ru-RU"/>
        </a:p>
      </dgm:t>
    </dgm:pt>
    <dgm:pt modelId="{FEE051E3-E819-4AB7-9377-983039D64836}" type="sibTrans" cxnId="{4E715B41-49D2-4A81-A337-3A7C979FB299}">
      <dgm:prSet/>
      <dgm:spPr/>
      <dgm:t>
        <a:bodyPr/>
        <a:lstStyle/>
        <a:p>
          <a:endParaRPr lang="ru-RU"/>
        </a:p>
      </dgm:t>
    </dgm:pt>
    <dgm:pt modelId="{7C6DD4BF-3558-4761-8C44-FE9AA3778BCC}" type="pres">
      <dgm:prSet presAssocID="{45EBAC12-18C7-49D8-96CA-EFDC253B928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C056C-83BB-423C-9778-CF97B18FF09F}" type="pres">
      <dgm:prSet presAssocID="{45EBAC12-18C7-49D8-96CA-EFDC253B9285}" presName="arrow" presStyleLbl="bgShp" presStyleIdx="0" presStyleCnt="1"/>
      <dgm:spPr/>
    </dgm:pt>
    <dgm:pt modelId="{AE3E94B7-AAFD-4C07-A3CA-4D34F9FCD71C}" type="pres">
      <dgm:prSet presAssocID="{45EBAC12-18C7-49D8-96CA-EFDC253B9285}" presName="linearProcess" presStyleCnt="0"/>
      <dgm:spPr/>
    </dgm:pt>
    <dgm:pt modelId="{928352EF-326D-4002-A252-7C27464BC55B}" type="pres">
      <dgm:prSet presAssocID="{AAC8561D-219B-43A6-A3CE-75F8416E3387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4123D-7418-4AFF-BA07-4ED5532E872B}" type="presOf" srcId="{AAC8561D-219B-43A6-A3CE-75F8416E3387}" destId="{928352EF-326D-4002-A252-7C27464BC55B}" srcOrd="0" destOrd="0" presId="urn:microsoft.com/office/officeart/2005/8/layout/hProcess9"/>
    <dgm:cxn modelId="{DD272BD9-D29D-4E11-B604-2B7BBBAF3E6C}" type="presOf" srcId="{45EBAC12-18C7-49D8-96CA-EFDC253B9285}" destId="{7C6DD4BF-3558-4761-8C44-FE9AA3778BCC}" srcOrd="0" destOrd="0" presId="urn:microsoft.com/office/officeart/2005/8/layout/hProcess9"/>
    <dgm:cxn modelId="{4E715B41-49D2-4A81-A337-3A7C979FB299}" srcId="{45EBAC12-18C7-49D8-96CA-EFDC253B9285}" destId="{AAC8561D-219B-43A6-A3CE-75F8416E3387}" srcOrd="0" destOrd="0" parTransId="{97B46B66-AD87-4ACA-99A6-DADD7E4C5A49}" sibTransId="{FEE051E3-E819-4AB7-9377-983039D64836}"/>
    <dgm:cxn modelId="{08FB399E-0392-477F-BAD3-37590849CFB4}" type="presParOf" srcId="{7C6DD4BF-3558-4761-8C44-FE9AA3778BCC}" destId="{713C056C-83BB-423C-9778-CF97B18FF09F}" srcOrd="0" destOrd="0" presId="urn:microsoft.com/office/officeart/2005/8/layout/hProcess9"/>
    <dgm:cxn modelId="{8B8F1C4F-F12E-4831-A234-9B1EDC727882}" type="presParOf" srcId="{7C6DD4BF-3558-4761-8C44-FE9AA3778BCC}" destId="{AE3E94B7-AAFD-4C07-A3CA-4D34F9FCD71C}" srcOrd="1" destOrd="0" presId="urn:microsoft.com/office/officeart/2005/8/layout/hProcess9"/>
    <dgm:cxn modelId="{A308D814-1421-4F52-A25F-3A6D6F4D7B87}" type="presParOf" srcId="{AE3E94B7-AAFD-4C07-A3CA-4D34F9FCD71C}" destId="{928352EF-326D-4002-A252-7C27464BC55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0D54-7F20-46B7-A4C1-89D2AF66B4E0}">
      <dsp:nvSpPr>
        <dsp:cNvPr id="0" name=""/>
        <dsp:cNvSpPr/>
      </dsp:nvSpPr>
      <dsp:spPr>
        <a:xfrm>
          <a:off x="555307" y="0"/>
          <a:ext cx="6293485" cy="4038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3372-DDBC-4F6D-A222-E77E57F3CF7B}">
      <dsp:nvSpPr>
        <dsp:cNvPr id="0" name=""/>
        <dsp:cNvSpPr/>
      </dsp:nvSpPr>
      <dsp:spPr>
        <a:xfrm>
          <a:off x="7953" y="1211580"/>
          <a:ext cx="2383194" cy="161544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розуміння, що може спричинити колективну травму у суспільстві? 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12" y="1290439"/>
        <a:ext cx="2225476" cy="1457722"/>
      </dsp:txXfrm>
    </dsp:sp>
    <dsp:sp modelId="{C44295BB-8E35-49AB-B860-2461FDDE9ED7}">
      <dsp:nvSpPr>
        <dsp:cNvPr id="0" name=""/>
        <dsp:cNvSpPr/>
      </dsp:nvSpPr>
      <dsp:spPr>
        <a:xfrm>
          <a:off x="2510452" y="1211580"/>
          <a:ext cx="2383194" cy="161544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9311" y="1290439"/>
        <a:ext cx="2225476" cy="1457722"/>
      </dsp:txXfrm>
    </dsp:sp>
    <dsp:sp modelId="{D50CDA6D-A60E-4A3A-AADE-5339155615B9}">
      <dsp:nvSpPr>
        <dsp:cNvPr id="0" name=""/>
        <dsp:cNvSpPr/>
      </dsp:nvSpPr>
      <dsp:spPr>
        <a:xfrm>
          <a:off x="5012951" y="1211580"/>
          <a:ext cx="2383194" cy="16154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1810" y="1290439"/>
        <a:ext cx="2225476" cy="14577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0D54-7F20-46B7-A4C1-89D2AF66B4E0}">
      <dsp:nvSpPr>
        <dsp:cNvPr id="0" name=""/>
        <dsp:cNvSpPr/>
      </dsp:nvSpPr>
      <dsp:spPr>
        <a:xfrm>
          <a:off x="591502" y="0"/>
          <a:ext cx="6703695" cy="42977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3372-DDBC-4F6D-A222-E77E57F3CF7B}">
      <dsp:nvSpPr>
        <dsp:cNvPr id="0" name=""/>
        <dsp:cNvSpPr/>
      </dsp:nvSpPr>
      <dsp:spPr>
        <a:xfrm>
          <a:off x="8472" y="1289339"/>
          <a:ext cx="2538531" cy="171911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розуміння, які наслідки отримання колективної травми суспільством?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92" y="1373259"/>
        <a:ext cx="2370691" cy="1551278"/>
      </dsp:txXfrm>
    </dsp:sp>
    <dsp:sp modelId="{C44295BB-8E35-49AB-B860-2461FDDE9ED7}">
      <dsp:nvSpPr>
        <dsp:cNvPr id="0" name=""/>
        <dsp:cNvSpPr/>
      </dsp:nvSpPr>
      <dsp:spPr>
        <a:xfrm>
          <a:off x="2674084" y="1289339"/>
          <a:ext cx="2538531" cy="1719118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історичні приклади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8004" y="1373259"/>
        <a:ext cx="2370691" cy="1551278"/>
      </dsp:txXfrm>
    </dsp:sp>
    <dsp:sp modelId="{D50CDA6D-A60E-4A3A-AADE-5339155615B9}">
      <dsp:nvSpPr>
        <dsp:cNvPr id="0" name=""/>
        <dsp:cNvSpPr/>
      </dsp:nvSpPr>
      <dsp:spPr>
        <a:xfrm>
          <a:off x="5339696" y="1289339"/>
          <a:ext cx="2538531" cy="1719118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616" y="1373259"/>
        <a:ext cx="2370691" cy="15512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03C02-99E4-474C-B796-440A538CCCEA}">
      <dsp:nvSpPr>
        <dsp:cNvPr id="0" name=""/>
        <dsp:cNvSpPr/>
      </dsp:nvSpPr>
      <dsp:spPr>
        <a:xfrm>
          <a:off x="774499" y="2393"/>
          <a:ext cx="2726215" cy="183143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 фрустрація;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«синдром недовіри», сумніви про майбутнє, політична апатія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499" y="2393"/>
        <a:ext cx="2726215" cy="1831436"/>
      </dsp:txXfrm>
    </dsp:sp>
    <dsp:sp modelId="{C8FA1AA4-541C-459D-A0A6-8A87B237ABBB}">
      <dsp:nvSpPr>
        <dsp:cNvPr id="0" name=""/>
        <dsp:cNvSpPr/>
      </dsp:nvSpPr>
      <dsp:spPr>
        <a:xfrm>
          <a:off x="3805954" y="2393"/>
          <a:ext cx="3052393" cy="1831436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рівня психологічних проблем, депресій та соматичних захворювань 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5954" y="2393"/>
        <a:ext cx="3052393" cy="1831436"/>
      </dsp:txXfrm>
    </dsp:sp>
    <dsp:sp modelId="{6E53AE77-16B4-453C-8F69-FE4663BAE8CF}">
      <dsp:nvSpPr>
        <dsp:cNvPr id="0" name=""/>
        <dsp:cNvSpPr/>
      </dsp:nvSpPr>
      <dsp:spPr>
        <a:xfrm>
          <a:off x="611410" y="2139068"/>
          <a:ext cx="3052393" cy="1831436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групоцентризм, схильність ідеалізувати власну соціальну групу 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410" y="2139068"/>
        <a:ext cx="3052393" cy="1831436"/>
      </dsp:txXfrm>
    </dsp:sp>
    <dsp:sp modelId="{71CE8E04-5825-443C-ACC5-2B3D9C345C52}">
      <dsp:nvSpPr>
        <dsp:cNvPr id="0" name=""/>
        <dsp:cNvSpPr/>
      </dsp:nvSpPr>
      <dsp:spPr>
        <a:xfrm>
          <a:off x="3969043" y="2139068"/>
          <a:ext cx="3052393" cy="183143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«образу ворога»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9043" y="2139068"/>
        <a:ext cx="3052393" cy="1831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F7E5-083F-4A14-9794-0736DD192C52}">
      <dsp:nvSpPr>
        <dsp:cNvPr id="0" name=""/>
        <dsp:cNvSpPr/>
      </dsp:nvSpPr>
      <dsp:spPr>
        <a:xfrm>
          <a:off x="0" y="996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війни (в тому числі і інформаційні); </a:t>
          </a:r>
          <a:endParaRPr lang="uk-UA" sz="2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26918"/>
        <a:ext cx="7995962" cy="479169"/>
      </dsp:txXfrm>
    </dsp:sp>
    <dsp:sp modelId="{F1084965-F055-4B35-B9E7-689021BC32FD}">
      <dsp:nvSpPr>
        <dsp:cNvPr id="0" name=""/>
        <dsp:cNvSpPr/>
      </dsp:nvSpPr>
      <dsp:spPr>
        <a:xfrm>
          <a:off x="0" y="542064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геноцид;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567986"/>
        <a:ext cx="7995962" cy="479169"/>
      </dsp:txXfrm>
    </dsp:sp>
    <dsp:sp modelId="{2E1A79A7-7049-441E-B419-172D4316A205}">
      <dsp:nvSpPr>
        <dsp:cNvPr id="0" name=""/>
        <dsp:cNvSpPr/>
      </dsp:nvSpPr>
      <dsp:spPr>
        <a:xfrm>
          <a:off x="0" y="1083132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 (техногенні та гуманітарні);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1109054"/>
        <a:ext cx="7995962" cy="479169"/>
      </dsp:txXfrm>
    </dsp:sp>
    <dsp:sp modelId="{08FEFED8-CF5E-427C-9B02-560FFB59E943}">
      <dsp:nvSpPr>
        <dsp:cNvPr id="0" name=""/>
        <dsp:cNvSpPr/>
      </dsp:nvSpPr>
      <dsp:spPr>
        <a:xfrm>
          <a:off x="0" y="1627782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стихійні лиха (екологічні катастрофи); соціальні революції та перевороти (державні та військові)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 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1653704"/>
        <a:ext cx="7995962" cy="479169"/>
      </dsp:txXfrm>
    </dsp:sp>
    <dsp:sp modelId="{35D7205C-645B-48B7-AE99-1CF3B1443A42}">
      <dsp:nvSpPr>
        <dsp:cNvPr id="0" name=""/>
        <dsp:cNvSpPr/>
      </dsp:nvSpPr>
      <dsp:spPr>
        <a:xfrm>
          <a:off x="0" y="2165267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депортація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вигнання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великих </a:t>
          </a: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(</a:t>
          </a: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наприклад, за етнічною чи релігійною ознакою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2191189"/>
        <a:ext cx="7995962" cy="479169"/>
      </dsp:txXfrm>
    </dsp:sp>
    <dsp:sp modelId="{75D4B6E3-1451-4A54-ADD4-C8DDC3D2517C}">
      <dsp:nvSpPr>
        <dsp:cNvPr id="0" name=""/>
        <dsp:cNvSpPr/>
      </dsp:nvSpPr>
      <dsp:spPr>
        <a:xfrm>
          <a:off x="0" y="2706335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 свободи великих груп людей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концтабори, рабство); політичні, релігійні та інші репресії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 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2732257"/>
        <a:ext cx="7995962" cy="479169"/>
      </dsp:txXfrm>
    </dsp:sp>
    <dsp:sp modelId="{470C1782-88D3-4077-A4D4-C9323A84097D}">
      <dsp:nvSpPr>
        <dsp:cNvPr id="0" name=""/>
        <dsp:cNvSpPr/>
      </dsp:nvSpPr>
      <dsp:spPr>
        <a:xfrm>
          <a:off x="0" y="3243279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терористичні акти, що викликали суспільний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резонанс;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3269201"/>
        <a:ext cx="7995962" cy="479169"/>
      </dsp:txXfrm>
    </dsp:sp>
    <dsp:sp modelId="{43347704-AC95-466B-9B5D-452FB93E8957}">
      <dsp:nvSpPr>
        <dsp:cNvPr id="0" name=""/>
        <dsp:cNvSpPr/>
      </dsp:nvSpPr>
      <dsp:spPr>
        <a:xfrm>
          <a:off x="0" y="3788471"/>
          <a:ext cx="8047806" cy="53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убивство або трагічна загибель суспільних лідерів або кумирів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" y="3814393"/>
        <a:ext cx="7995962" cy="479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242D6-4DF6-4D38-AE94-CE7CACF8A380}">
      <dsp:nvSpPr>
        <dsp:cNvPr id="0" name=""/>
        <dsp:cNvSpPr/>
      </dsp:nvSpPr>
      <dsp:spPr>
        <a:xfrm>
          <a:off x="0" y="0"/>
          <a:ext cx="3263504" cy="32635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6DDA2-7B45-4FF5-A5D4-74AE0338C07D}">
      <dsp:nvSpPr>
        <dsp:cNvPr id="0" name=""/>
        <dsp:cNvSpPr/>
      </dsp:nvSpPr>
      <dsp:spPr>
        <a:xfrm>
          <a:off x="1631752" y="0"/>
          <a:ext cx="6254947" cy="3263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окремі люди, навіть не багато людей</a:t>
          </a:r>
          <a:endParaRPr lang="uk-UA" sz="2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1752" y="0"/>
        <a:ext cx="6254947" cy="1550164"/>
      </dsp:txXfrm>
    </dsp:sp>
    <dsp:sp modelId="{409C3399-87CD-472D-B6F5-716D7262D870}">
      <dsp:nvSpPr>
        <dsp:cNvPr id="0" name=""/>
        <dsp:cNvSpPr/>
      </dsp:nvSpPr>
      <dsp:spPr>
        <a:xfrm>
          <a:off x="856669" y="1550164"/>
          <a:ext cx="1550164" cy="15501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EFF22-2168-4F0A-913A-D92FFA5029C6}">
      <dsp:nvSpPr>
        <dsp:cNvPr id="0" name=""/>
        <dsp:cNvSpPr/>
      </dsp:nvSpPr>
      <dsp:spPr>
        <a:xfrm>
          <a:off x="1631752" y="1550164"/>
          <a:ext cx="6254947" cy="1550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групи в цілому, які вважаються </a:t>
          </a:r>
          <a:r>
            <a:rPr lang="uk-UA" sz="2800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об'єктами травматизації та суб'єктами травматичних переживан</a:t>
          </a:r>
          <a:r>
            <a:rPr lang="uk-UA" sz="2800" b="1" kern="1200" noProof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ь</a:t>
          </a:r>
          <a:endParaRPr lang="ru-RU" sz="2800" kern="1200" dirty="0"/>
        </a:p>
      </dsp:txBody>
      <dsp:txXfrm>
        <a:off x="1631752" y="1550164"/>
        <a:ext cx="6254947" cy="1550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6B35-9C07-441E-A19D-A0B58C12DB9C}">
      <dsp:nvSpPr>
        <dsp:cNvPr id="0" name=""/>
        <dsp:cNvSpPr/>
      </dsp:nvSpPr>
      <dsp:spPr>
        <a:xfrm rot="5400000">
          <a:off x="2321983" y="485259"/>
          <a:ext cx="3230880" cy="3068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травма, яка передається від першого покоління тих , хто пережив травмування , до другого і наступних поколінь нащадків через механізми посттравматичного стресового розладу . </a:t>
          </a:r>
          <a:endParaRPr lang="uk-UA" sz="2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03383" y="553631"/>
        <a:ext cx="2918309" cy="2931338"/>
      </dsp:txXfrm>
    </dsp:sp>
    <dsp:sp modelId="{60D5E904-32A2-4ECF-A448-84050DB95E73}">
      <dsp:nvSpPr>
        <dsp:cNvPr id="0" name=""/>
        <dsp:cNvSpPr/>
      </dsp:nvSpPr>
      <dsp:spPr>
        <a:xfrm>
          <a:off x="1144" y="0"/>
          <a:ext cx="2402238" cy="403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0000"/>
              </a:solidFill>
            </a:rPr>
            <a:t>Трансгенерційна</a:t>
          </a:r>
          <a:br>
            <a:rPr lang="ru-RU" sz="2000" b="1" kern="1200" dirty="0" smtClean="0">
              <a:solidFill>
                <a:srgbClr val="FF0000"/>
              </a:solidFill>
            </a:rPr>
          </a:br>
          <a:r>
            <a:rPr lang="ru-RU" sz="2000" b="1" kern="1200" dirty="0" smtClean="0">
              <a:solidFill>
                <a:srgbClr val="FF0000"/>
              </a:solidFill>
            </a:rPr>
            <a:t>травма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412" y="117268"/>
        <a:ext cx="2167702" cy="3804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DE10-CB3F-4B26-87F7-20E20A1BC606}">
      <dsp:nvSpPr>
        <dsp:cNvPr id="0" name=""/>
        <dsp:cNvSpPr/>
      </dsp:nvSpPr>
      <dsp:spPr>
        <a:xfrm rot="5400000">
          <a:off x="3435908" y="-113172"/>
          <a:ext cx="432043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</a:t>
          </a: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травма, наслідки якої поширюються на членів такої колективної групи, як нація етнос, країна чи інша чітко визначена велика група людей</a:t>
          </a:r>
        </a:p>
      </dsp:txBody>
      <dsp:txXfrm rot="-5400000">
        <a:off x="2962656" y="570986"/>
        <a:ext cx="5056038" cy="3898627"/>
      </dsp:txXfrm>
    </dsp:sp>
    <dsp:sp modelId="{CF8607F7-7E1D-49E3-851D-40C47F5524CE}">
      <dsp:nvSpPr>
        <dsp:cNvPr id="0" name=""/>
        <dsp:cNvSpPr/>
      </dsp:nvSpPr>
      <dsp:spPr>
        <a:xfrm>
          <a:off x="0" y="0"/>
          <a:ext cx="2962656" cy="504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625" y="144625"/>
        <a:ext cx="2673406" cy="4751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B624F-F553-4DFC-AF70-60E7BCC25971}">
      <dsp:nvSpPr>
        <dsp:cNvPr id="0" name=""/>
        <dsp:cNvSpPr/>
      </dsp:nvSpPr>
      <dsp:spPr>
        <a:xfrm>
          <a:off x="4003315" y="1337777"/>
          <a:ext cx="3317248" cy="28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30"/>
              </a:lnTo>
              <a:lnTo>
                <a:pt x="3317248" y="143930"/>
              </a:lnTo>
              <a:lnTo>
                <a:pt x="3317248" y="287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22C30-7734-4198-8C6F-5E51B7E77844}">
      <dsp:nvSpPr>
        <dsp:cNvPr id="0" name=""/>
        <dsp:cNvSpPr/>
      </dsp:nvSpPr>
      <dsp:spPr>
        <a:xfrm>
          <a:off x="4003315" y="1337777"/>
          <a:ext cx="1658624" cy="28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30"/>
              </a:lnTo>
              <a:lnTo>
                <a:pt x="1658624" y="143930"/>
              </a:lnTo>
              <a:lnTo>
                <a:pt x="1658624" y="287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3E699-2B83-4612-90EC-345EF7198B84}">
      <dsp:nvSpPr>
        <dsp:cNvPr id="0" name=""/>
        <dsp:cNvSpPr/>
      </dsp:nvSpPr>
      <dsp:spPr>
        <a:xfrm>
          <a:off x="3957595" y="1337777"/>
          <a:ext cx="91440" cy="3184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477"/>
              </a:lnTo>
              <a:lnTo>
                <a:pt x="104937" y="174477"/>
              </a:lnTo>
              <a:lnTo>
                <a:pt x="104937" y="3184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F9455-656A-4288-9C6C-071C94BBBC66}">
      <dsp:nvSpPr>
        <dsp:cNvPr id="0" name=""/>
        <dsp:cNvSpPr/>
      </dsp:nvSpPr>
      <dsp:spPr>
        <a:xfrm>
          <a:off x="2344690" y="1337777"/>
          <a:ext cx="1658624" cy="287860"/>
        </a:xfrm>
        <a:custGeom>
          <a:avLst/>
          <a:gdLst/>
          <a:ahLst/>
          <a:cxnLst/>
          <a:rect l="0" t="0" r="0" b="0"/>
          <a:pathLst>
            <a:path>
              <a:moveTo>
                <a:pt x="1658624" y="0"/>
              </a:moveTo>
              <a:lnTo>
                <a:pt x="1658624" y="143930"/>
              </a:lnTo>
              <a:lnTo>
                <a:pt x="0" y="143930"/>
              </a:lnTo>
              <a:lnTo>
                <a:pt x="0" y="287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AC955-C8D1-4FEF-BA0A-1E2A674823D6}">
      <dsp:nvSpPr>
        <dsp:cNvPr id="0" name=""/>
        <dsp:cNvSpPr/>
      </dsp:nvSpPr>
      <dsp:spPr>
        <a:xfrm>
          <a:off x="686066" y="1337777"/>
          <a:ext cx="3317248" cy="287860"/>
        </a:xfrm>
        <a:custGeom>
          <a:avLst/>
          <a:gdLst/>
          <a:ahLst/>
          <a:cxnLst/>
          <a:rect l="0" t="0" r="0" b="0"/>
          <a:pathLst>
            <a:path>
              <a:moveTo>
                <a:pt x="3317248" y="0"/>
              </a:moveTo>
              <a:lnTo>
                <a:pt x="3317248" y="143930"/>
              </a:lnTo>
              <a:lnTo>
                <a:pt x="0" y="143930"/>
              </a:lnTo>
              <a:lnTo>
                <a:pt x="0" y="287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FF3DC-3175-41A9-9E9A-E09F24C5DD45}">
      <dsp:nvSpPr>
        <dsp:cNvPr id="0" name=""/>
        <dsp:cNvSpPr/>
      </dsp:nvSpPr>
      <dsp:spPr>
        <a:xfrm>
          <a:off x="3317933" y="652395"/>
          <a:ext cx="1370763" cy="68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Ознакою травми є </a:t>
          </a:r>
          <a:endParaRPr lang="ru-RU" sz="1600" kern="1200" dirty="0"/>
        </a:p>
      </dsp:txBody>
      <dsp:txXfrm>
        <a:off x="3317933" y="652395"/>
        <a:ext cx="1370763" cy="685381"/>
      </dsp:txXfrm>
    </dsp:sp>
    <dsp:sp modelId="{F2692CBA-4E0C-48BA-B97B-E3F93F094248}">
      <dsp:nvSpPr>
        <dsp:cNvPr id="0" name=""/>
        <dsp:cNvSpPr/>
      </dsp:nvSpPr>
      <dsp:spPr>
        <a:xfrm>
          <a:off x="684" y="1625638"/>
          <a:ext cx="1370763" cy="68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високий рівень недовіри в суспільстві, </a:t>
          </a:r>
          <a:endParaRPr lang="ru-RU" sz="1600" kern="1200" dirty="0"/>
        </a:p>
      </dsp:txBody>
      <dsp:txXfrm>
        <a:off x="684" y="1625638"/>
        <a:ext cx="1370763" cy="685381"/>
      </dsp:txXfrm>
    </dsp:sp>
    <dsp:sp modelId="{F38E1F99-D4CE-41EB-9EB7-3B2C72A143EB}">
      <dsp:nvSpPr>
        <dsp:cNvPr id="0" name=""/>
        <dsp:cNvSpPr/>
      </dsp:nvSpPr>
      <dsp:spPr>
        <a:xfrm>
          <a:off x="1659308" y="1625638"/>
          <a:ext cx="1370763" cy="68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песимістичний погляд на майбутнє, </a:t>
          </a:r>
          <a:endParaRPr lang="ru-RU" sz="1600" kern="1200" dirty="0"/>
        </a:p>
      </dsp:txBody>
      <dsp:txXfrm>
        <a:off x="1659308" y="1625638"/>
        <a:ext cx="1370763" cy="685381"/>
      </dsp:txXfrm>
    </dsp:sp>
    <dsp:sp modelId="{B0749452-EF56-49E8-96D3-5FF712385E8B}">
      <dsp:nvSpPr>
        <dsp:cNvPr id="0" name=""/>
        <dsp:cNvSpPr/>
      </dsp:nvSpPr>
      <dsp:spPr>
        <a:xfrm>
          <a:off x="3377150" y="1656185"/>
          <a:ext cx="1370763" cy="68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ностальгія за минулим,</a:t>
          </a:r>
          <a:endParaRPr lang="ru-RU" sz="1600" kern="1200" dirty="0"/>
        </a:p>
      </dsp:txBody>
      <dsp:txXfrm>
        <a:off x="3377150" y="1656185"/>
        <a:ext cx="1370763" cy="685381"/>
      </dsp:txXfrm>
    </dsp:sp>
    <dsp:sp modelId="{8FD650C7-82BF-46E1-ABC3-802348962457}">
      <dsp:nvSpPr>
        <dsp:cNvPr id="0" name=""/>
        <dsp:cNvSpPr/>
      </dsp:nvSpPr>
      <dsp:spPr>
        <a:xfrm>
          <a:off x="4976557" y="1625638"/>
          <a:ext cx="1370763" cy="68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емоційна переоцінка історії,</a:t>
          </a:r>
          <a:endParaRPr lang="ru-RU" sz="1600" kern="1200" dirty="0"/>
        </a:p>
      </dsp:txBody>
      <dsp:txXfrm>
        <a:off x="4976557" y="1625638"/>
        <a:ext cx="1370763" cy="685381"/>
      </dsp:txXfrm>
    </dsp:sp>
    <dsp:sp modelId="{3DF0D766-FA94-4A1E-A2BE-427BD6415F96}">
      <dsp:nvSpPr>
        <dsp:cNvPr id="0" name=""/>
        <dsp:cNvSpPr/>
      </dsp:nvSpPr>
      <dsp:spPr>
        <a:xfrm>
          <a:off x="6635181" y="1625638"/>
          <a:ext cx="1370763" cy="68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політична апатія</a:t>
          </a:r>
          <a:endParaRPr lang="ru-RU" sz="1600" kern="1200" dirty="0"/>
        </a:p>
      </dsp:txBody>
      <dsp:txXfrm>
        <a:off x="6635181" y="1625638"/>
        <a:ext cx="1370763" cy="685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4CE05-361C-44E7-B486-79E6945FB26C}">
      <dsp:nvSpPr>
        <dsp:cNvPr id="0" name=""/>
        <dsp:cNvSpPr/>
      </dsp:nvSpPr>
      <dsp:spPr>
        <a:xfrm>
          <a:off x="1131378" y="124493"/>
          <a:ext cx="939961" cy="939961"/>
        </a:xfrm>
        <a:prstGeom prst="ellipse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7194F7-185F-412A-8176-97DF7EDC143F}">
      <dsp:nvSpPr>
        <dsp:cNvPr id="0" name=""/>
        <dsp:cNvSpPr/>
      </dsp:nvSpPr>
      <dsp:spPr>
        <a:xfrm flipH="1">
          <a:off x="1368845" y="380363"/>
          <a:ext cx="460616" cy="295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17A9A1-BEC5-4548-9FA6-F244033039EE}">
      <dsp:nvSpPr>
        <dsp:cNvPr id="0" name=""/>
        <dsp:cNvSpPr/>
      </dsp:nvSpPr>
      <dsp:spPr>
        <a:xfrm flipV="1">
          <a:off x="1584847" y="2129"/>
          <a:ext cx="215480" cy="49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" kern="1200" dirty="0" smtClean="0"/>
            <a:t>1</a:t>
          </a:r>
          <a:endParaRPr lang="ru-RU" sz="500" kern="1200" dirty="0"/>
        </a:p>
      </dsp:txBody>
      <dsp:txXfrm rot="10800000">
        <a:off x="1584847" y="2129"/>
        <a:ext cx="215480" cy="492879"/>
      </dsp:txXfrm>
    </dsp:sp>
    <dsp:sp modelId="{779A458C-30B6-44D8-8576-D8ED427078E3}">
      <dsp:nvSpPr>
        <dsp:cNvPr id="0" name=""/>
        <dsp:cNvSpPr/>
      </dsp:nvSpPr>
      <dsp:spPr>
        <a:xfrm>
          <a:off x="1239645" y="333165"/>
          <a:ext cx="905884" cy="4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" kern="1200" dirty="0" smtClean="0"/>
            <a:t>2</a:t>
          </a:r>
          <a:endParaRPr lang="ru-RU" sz="400" kern="1200" dirty="0"/>
        </a:p>
      </dsp:txBody>
      <dsp:txXfrm>
        <a:off x="1239645" y="333165"/>
        <a:ext cx="905884" cy="43315"/>
      </dsp:txXfrm>
    </dsp:sp>
    <dsp:sp modelId="{0EBCE0DF-986A-46EB-91C2-DECE6B92FBBF}">
      <dsp:nvSpPr>
        <dsp:cNvPr id="0" name=""/>
        <dsp:cNvSpPr/>
      </dsp:nvSpPr>
      <dsp:spPr>
        <a:xfrm>
          <a:off x="1239645" y="376480"/>
          <a:ext cx="13145" cy="13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9EEB31-0CDD-400D-B417-CBBE04C0126B}">
      <dsp:nvSpPr>
        <dsp:cNvPr id="0" name=""/>
        <dsp:cNvSpPr/>
      </dsp:nvSpPr>
      <dsp:spPr>
        <a:xfrm>
          <a:off x="1239645" y="389574"/>
          <a:ext cx="905884" cy="4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" kern="1200" dirty="0" smtClean="0"/>
            <a:t>3</a:t>
          </a:r>
          <a:endParaRPr lang="ru-RU" sz="400" kern="1200" dirty="0"/>
        </a:p>
      </dsp:txBody>
      <dsp:txXfrm>
        <a:off x="1239645" y="389574"/>
        <a:ext cx="905884" cy="43315"/>
      </dsp:txXfrm>
    </dsp:sp>
    <dsp:sp modelId="{F00C370C-8201-4D3C-89DB-E3AB5AD1F7C9}">
      <dsp:nvSpPr>
        <dsp:cNvPr id="0" name=""/>
        <dsp:cNvSpPr/>
      </dsp:nvSpPr>
      <dsp:spPr>
        <a:xfrm>
          <a:off x="1612084" y="710609"/>
          <a:ext cx="1214655" cy="1149882"/>
        </a:xfrm>
        <a:prstGeom prst="ellipse">
          <a:avLst/>
        </a:prstGeom>
        <a:solidFill>
          <a:srgbClr val="FFFF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E06B40-2AB9-4DE5-B984-D5FBFD4C51E0}">
      <dsp:nvSpPr>
        <dsp:cNvPr id="0" name=""/>
        <dsp:cNvSpPr/>
      </dsp:nvSpPr>
      <dsp:spPr>
        <a:xfrm>
          <a:off x="642685" y="972423"/>
          <a:ext cx="1084195" cy="1130449"/>
        </a:xfrm>
        <a:prstGeom prst="ellipse">
          <a:avLst/>
        </a:prstGeom>
        <a:solidFill>
          <a:srgbClr val="00B0F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096E1B-9E8C-4292-A190-5D4B873948AA}">
      <dsp:nvSpPr>
        <dsp:cNvPr id="0" name=""/>
        <dsp:cNvSpPr/>
      </dsp:nvSpPr>
      <dsp:spPr>
        <a:xfrm flipV="1">
          <a:off x="721920" y="1507556"/>
          <a:ext cx="1804044" cy="6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" kern="1200" dirty="0" smtClean="0"/>
            <a:t>4</a:t>
          </a:r>
          <a:endParaRPr lang="ru-RU" sz="500" kern="1200" dirty="0"/>
        </a:p>
      </dsp:txBody>
      <dsp:txXfrm rot="10800000">
        <a:off x="721920" y="1507556"/>
        <a:ext cx="1804044" cy="60185"/>
      </dsp:txXfrm>
    </dsp:sp>
    <dsp:sp modelId="{2FB8AE6F-FCE3-4101-B450-418BDDF1D5DC}">
      <dsp:nvSpPr>
        <dsp:cNvPr id="0" name=""/>
        <dsp:cNvSpPr/>
      </dsp:nvSpPr>
      <dsp:spPr>
        <a:xfrm>
          <a:off x="1171000" y="1622245"/>
          <a:ext cx="905884" cy="4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" kern="1200" dirty="0" smtClean="0"/>
            <a:t>5</a:t>
          </a:r>
          <a:endParaRPr lang="ru-RU" sz="400" kern="1200" dirty="0"/>
        </a:p>
      </dsp:txBody>
      <dsp:txXfrm>
        <a:off x="1171000" y="1622245"/>
        <a:ext cx="905884" cy="43357"/>
      </dsp:txXfrm>
    </dsp:sp>
    <dsp:sp modelId="{B622817F-DD96-4DDB-976F-3F3E59069C5F}">
      <dsp:nvSpPr>
        <dsp:cNvPr id="0" name=""/>
        <dsp:cNvSpPr/>
      </dsp:nvSpPr>
      <dsp:spPr>
        <a:xfrm>
          <a:off x="1171000" y="1665602"/>
          <a:ext cx="13158" cy="13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84ACA8-D798-476D-B88F-81F916473F51}">
      <dsp:nvSpPr>
        <dsp:cNvPr id="0" name=""/>
        <dsp:cNvSpPr/>
      </dsp:nvSpPr>
      <dsp:spPr>
        <a:xfrm>
          <a:off x="1171000" y="1678709"/>
          <a:ext cx="905884" cy="3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1171000" y="1678709"/>
        <a:ext cx="905884" cy="36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A928-42E5-4F60-B163-F3973952863E}">
      <dsp:nvSpPr>
        <dsp:cNvPr id="0" name=""/>
        <dsp:cNvSpPr/>
      </dsp:nvSpPr>
      <dsp:spPr>
        <a:xfrm>
          <a:off x="591840" y="0"/>
          <a:ext cx="6707531" cy="20882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65589-E4E1-4E63-A95A-54FA36417CFA}">
      <dsp:nvSpPr>
        <dsp:cNvPr id="0" name=""/>
        <dsp:cNvSpPr/>
      </dsp:nvSpPr>
      <dsp:spPr>
        <a:xfrm>
          <a:off x="1294652" y="626469"/>
          <a:ext cx="5301908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Пам’ять – травма. Зв’язок? </a:t>
          </a:r>
          <a:endParaRPr lang="ru-RU" sz="3400" kern="1200" dirty="0"/>
        </a:p>
      </dsp:txBody>
      <dsp:txXfrm>
        <a:off x="1335428" y="667245"/>
        <a:ext cx="5220356" cy="753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C056C-83BB-423C-9778-CF97B18FF09F}">
      <dsp:nvSpPr>
        <dsp:cNvPr id="0" name=""/>
        <dsp:cNvSpPr/>
      </dsp:nvSpPr>
      <dsp:spPr>
        <a:xfrm>
          <a:off x="442849" y="0"/>
          <a:ext cx="5018957" cy="23449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352EF-326D-4002-A252-7C27464BC55B}">
      <dsp:nvSpPr>
        <dsp:cNvPr id="0" name=""/>
        <dsp:cNvSpPr/>
      </dsp:nvSpPr>
      <dsp:spPr>
        <a:xfrm>
          <a:off x="387493" y="703471"/>
          <a:ext cx="5129669" cy="937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Пам’ять –  Травма (</a:t>
          </a:r>
          <a:r>
            <a:rPr lang="ru-RU" sz="2300" kern="1200" dirty="0" err="1" smtClean="0"/>
            <a:t>історична</a:t>
          </a:r>
          <a:r>
            <a:rPr lang="ru-RU" sz="2300" kern="1200" dirty="0" smtClean="0"/>
            <a:t>, </a:t>
          </a:r>
          <a:r>
            <a:rPr lang="uk-UA" sz="2300" kern="1200" noProof="0" dirty="0" smtClean="0"/>
            <a:t>колективна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національна</a:t>
          </a:r>
          <a:r>
            <a:rPr lang="ru-RU" sz="2300" kern="1200" dirty="0" smtClean="0"/>
            <a:t>…… . </a:t>
          </a:r>
          <a:r>
            <a:rPr lang="uk-UA" sz="2300" kern="1200" noProof="0" dirty="0" smtClean="0"/>
            <a:t>Зв’язок</a:t>
          </a:r>
          <a:r>
            <a:rPr lang="ru-RU" sz="2300" kern="1200" dirty="0" smtClean="0"/>
            <a:t>? </a:t>
          </a:r>
          <a:endParaRPr lang="ru-RU" sz="2300" kern="1200" dirty="0"/>
        </a:p>
      </dsp:txBody>
      <dsp:txXfrm>
        <a:off x="433281" y="749259"/>
        <a:ext cx="5038093" cy="846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9685-1A4D-4409-AF6A-B6D6792FF4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817-30D9-43FD-9D38-0976A3B5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44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6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9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5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9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92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9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59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7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0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5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11F3E0-08F9-461A-A2A2-C11F4B42C7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E847423-9EA5-4A65-9D15-3166AE1EC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1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diagramDrawing" Target="../diagrams/drawing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QuickStyle" Target="../diagrams/quickStyle9.xml"/><Relationship Id="rId5" Type="http://schemas.openxmlformats.org/officeDocument/2006/relationships/diagramColors" Target="../diagrams/colors8.xml"/><Relationship Id="rId10" Type="http://schemas.openxmlformats.org/officeDocument/2006/relationships/diagramLayout" Target="../diagrams/layout9.xml"/><Relationship Id="rId4" Type="http://schemas.openxmlformats.org/officeDocument/2006/relationships/diagramQuickStyle" Target="../diagrams/quickStyle8.xml"/><Relationship Id="rId9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917507" cy="2304256"/>
          </a:xfrm>
        </p:spPr>
        <p:txBody>
          <a:bodyPr>
            <a:normAutofit/>
          </a:bodyPr>
          <a:lstStyle/>
          <a:p>
            <a:r>
              <a:rPr lang="uk-UA" dirty="0" smtClean="0"/>
              <a:t>Кореляція</a:t>
            </a:r>
            <a:r>
              <a:rPr lang="ru-RU" dirty="0" smtClean="0"/>
              <a:t> </a:t>
            </a:r>
            <a:r>
              <a:rPr lang="ru-RU" dirty="0"/>
              <a:t>понять</a:t>
            </a:r>
            <a:r>
              <a:rPr lang="uk-UA" dirty="0"/>
              <a:t/>
            </a:r>
            <a:br>
              <a:rPr lang="uk-UA" dirty="0"/>
            </a:br>
            <a:r>
              <a:rPr lang="en-GB" dirty="0" smtClean="0"/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188640"/>
            <a:ext cx="2520280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252028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072"/>
            <a:ext cx="2448272" cy="2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 колективної травми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931" y="2457450"/>
            <a:ext cx="7671529" cy="283321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</a:t>
            </a:r>
            <a:r>
              <a:rPr lang="uk-UA" sz="27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 кількості людей.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відмінною є не число травмованих, а те, що крім безпосередніх учасників вона зачіпає людей, прямо </a:t>
            </a:r>
            <a:r>
              <a:rPr lang="uk-UA" sz="27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причетних до травмуючих подій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іноді охоплюючи все суспільство.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7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обмежена в просторі.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7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розтягнута у часі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(часто проходячи через декілька поколінь).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013001"/>
            <a:ext cx="4104456" cy="9606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умов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822" y="2636911"/>
            <a:ext cx="7877586" cy="26537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рівень переживання несправедливості (ступінь невинності загиблих). </a:t>
            </a:r>
          </a:p>
          <a:p>
            <a:pPr algn="just"/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ідсилює травматизацію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обставини, коли люди потерпають не від безликих стихійних сил (наприклад — через екологічне лихо),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внаслідок свідомих чи навмисних дій людей.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5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223" y="1131094"/>
            <a:ext cx="6091127" cy="99417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Жертви колективної травми 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20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ІСТОРИЧНА ТРАВМА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057400"/>
            <a:ext cx="3858765" cy="345983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Поняття </a:t>
            </a:r>
            <a:r>
              <a:rPr lang="uk-UA" b="1" dirty="0" smtClean="0">
                <a:solidFill>
                  <a:schemeClr val="tx1"/>
                </a:solidFill>
              </a:rPr>
              <a:t>історична травма</a:t>
            </a:r>
            <a:r>
              <a:rPr lang="uk-UA" dirty="0" smtClean="0">
                <a:solidFill>
                  <a:schemeClr val="tx1"/>
                </a:solidFill>
              </a:rPr>
              <a:t>, -  позначає кумулятивне (сукупне) емоційне і психологічне враження, накопичене як протягом життєвого шляху окремої людини, так і в наступних поколіннях; враження, яке було спричинене травматичним досвідом великої групи, членом якої людина себе вважає.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724128" y="421005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Найдьонова Любов Антонівна — український психолог, доктор психологічних наук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88" y="404664"/>
            <a:ext cx="2088232" cy="2225804"/>
          </a:xfrm>
          <a:prstGeom prst="rect">
            <a:avLst/>
          </a:prstGeom>
        </p:spPr>
      </p:pic>
      <p:sp>
        <p:nvSpPr>
          <p:cNvPr id="7" name="Выгнутая вправо стрелка 6"/>
          <p:cNvSpPr/>
          <p:nvPr/>
        </p:nvSpPr>
        <p:spPr>
          <a:xfrm>
            <a:off x="4896036" y="2812710"/>
            <a:ext cx="1656184" cy="1080120"/>
          </a:xfrm>
          <a:prstGeom prst="curvedLeftArrow">
            <a:avLst>
              <a:gd name="adj1" fmla="val 25000"/>
              <a:gd name="adj2" fmla="val 1984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8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37" t="19829" r="29057" b="12030"/>
          <a:stretch/>
        </p:blipFill>
        <p:spPr bwMode="auto">
          <a:xfrm>
            <a:off x="251520" y="260648"/>
            <a:ext cx="856895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961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727" t="20906" r="28126" b="11428"/>
          <a:stretch/>
        </p:blipFill>
        <p:spPr bwMode="auto">
          <a:xfrm>
            <a:off x="323528" y="332656"/>
            <a:ext cx="849694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085184"/>
            <a:ext cx="74168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PTSD, </a:t>
            </a:r>
            <a:r>
              <a:rPr lang="ru-RU"/>
              <a:t>посттравматичний синдром, «комбатантський синдром», «в'єтнамський синдром», «афганський синдром», «східний синдром» тощо) — </a:t>
            </a:r>
            <a:r>
              <a:rPr lang="ru-RU" b="1"/>
              <a:t>психічний розлад, різновид неврозу, що виникає внаслідок переживання однієї чи кількох подій, котрі ушкоджують психіку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28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455" t="25215" r="28974" b="29039"/>
          <a:stretch/>
        </p:blipFill>
        <p:spPr bwMode="auto">
          <a:xfrm>
            <a:off x="857251" y="692696"/>
            <a:ext cx="7404653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63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3786758" cy="947192"/>
          </a:xfrm>
        </p:spPr>
        <p:txBody>
          <a:bodyPr/>
          <a:lstStyle/>
          <a:p>
            <a:r>
              <a:rPr lang="ru-RU" dirty="0" err="1"/>
              <a:t>Медіа</a:t>
            </a:r>
            <a:r>
              <a:rPr lang="ru-RU" dirty="0"/>
              <a:t> травма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057400"/>
            <a:ext cx="3930773" cy="4038600"/>
          </a:xfrm>
        </p:spPr>
        <p:txBody>
          <a:bodyPr/>
          <a:lstStyle/>
          <a:p>
            <a:r>
              <a:rPr lang="en-GB" dirty="0"/>
              <a:t>https://www.menti.com/alyuqsdku31o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932040" y="97893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https://www.mentimeter.com/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7" y="1563441"/>
            <a:ext cx="3024337" cy="33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344" t="20903" r="28323" b="11417"/>
          <a:stretch/>
        </p:blipFill>
        <p:spPr bwMode="auto">
          <a:xfrm>
            <a:off x="539552" y="548680"/>
            <a:ext cx="8352928" cy="5547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81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668" t="20472" r="25456" b="7558"/>
          <a:stretch/>
        </p:blipFill>
        <p:spPr bwMode="auto">
          <a:xfrm>
            <a:off x="395536" y="476672"/>
            <a:ext cx="856895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2376264" cy="70996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6"/>
            <a:ext cx="5239494" cy="304353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1. «Колективна </a:t>
            </a:r>
            <a:r>
              <a:rPr lang="ru-RU" sz="3600" dirty="0"/>
              <a:t>травма</a:t>
            </a:r>
            <a:r>
              <a:rPr lang="ru-RU" sz="3600" dirty="0" smtClean="0"/>
              <a:t>»;  «</a:t>
            </a:r>
            <a:r>
              <a:rPr lang="uk-UA" sz="3600" dirty="0" smtClean="0"/>
              <a:t>Історична травма»; «</a:t>
            </a:r>
            <a:r>
              <a:rPr lang="uk-UA" sz="3600" dirty="0" err="1" smtClean="0"/>
              <a:t>Трансгенерційна</a:t>
            </a:r>
            <a:r>
              <a:rPr lang="uk-UA" sz="3600" dirty="0" smtClean="0"/>
              <a:t> травма»;  «Національна травма»; «Культурна (або </a:t>
            </a:r>
            <a:r>
              <a:rPr lang="uk-UA" sz="3600" dirty="0" err="1" smtClean="0"/>
              <a:t>культуральна</a:t>
            </a:r>
            <a:r>
              <a:rPr lang="uk-UA" sz="3600" dirty="0" smtClean="0"/>
              <a:t>) травма»;  «Інформаційна травма»</a:t>
            </a:r>
          </a:p>
          <a:p>
            <a:r>
              <a:rPr lang="uk-UA" sz="3600" dirty="0" smtClean="0"/>
              <a:t>2.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як фіксація в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 . </a:t>
            </a:r>
            <a:r>
              <a:rPr lang="uk-UA" sz="3600" dirty="0" smtClean="0"/>
              <a:t>Вибірковість пригадування і забування</a:t>
            </a:r>
            <a:r>
              <a:rPr lang="ru-RU" sz="3600" dirty="0" smtClean="0"/>
              <a:t>.</a:t>
            </a:r>
            <a:endParaRPr lang="ru-RU" sz="3600" dirty="0"/>
          </a:p>
          <a:p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2147934" cy="1708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00" y="3668448"/>
            <a:ext cx="3583111" cy="2691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50" y="5373216"/>
            <a:ext cx="2638425" cy="1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970" t="22370" r="28854" b="14218"/>
          <a:stretch/>
        </p:blipFill>
        <p:spPr bwMode="auto">
          <a:xfrm>
            <a:off x="539552" y="548680"/>
            <a:ext cx="8136904" cy="5523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507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729" t="21764" r="29561" b="10063"/>
          <a:stretch/>
        </p:blipFill>
        <p:spPr bwMode="auto">
          <a:xfrm>
            <a:off x="251520" y="476672"/>
            <a:ext cx="8640960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76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08" t="19825" r="28366" b="11631"/>
          <a:stretch/>
        </p:blipFill>
        <p:spPr bwMode="auto">
          <a:xfrm>
            <a:off x="395536" y="476672"/>
            <a:ext cx="842493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20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640960" cy="135636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 ІСТОРИЧНІ ТРАВМИ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 з покоління в покоління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 нащадками не менш гостро, ніж тими, хто їх пережив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 проблемами національного характеру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1600" y="4005064"/>
            <a:ext cx="7128792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витісняються зі свідомості та продовжують зберігатись в груповому несвідомому, формуючи травмований «фон» життя наступних поколінь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00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358567"/>
              </p:ext>
            </p:extLst>
          </p:nvPr>
        </p:nvGraphicFramePr>
        <p:xfrm>
          <a:off x="395536" y="2022263"/>
          <a:ext cx="5472608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76672"/>
            <a:ext cx="2639797" cy="1231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160" y="379951"/>
            <a:ext cx="2906688" cy="33548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6228183" y="4048080"/>
            <a:ext cx="244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Горностай П. П., доктор психологічних наук, професор</a:t>
            </a:r>
            <a:endParaRPr lang="uk-UA" dirty="0"/>
          </a:p>
        </p:txBody>
      </p:sp>
      <p:sp>
        <p:nvSpPr>
          <p:cNvPr id="8" name="Стрелка углом вверх 7"/>
          <p:cNvSpPr/>
          <p:nvPr/>
        </p:nvSpPr>
        <p:spPr>
          <a:xfrm rot="10800000">
            <a:off x="4073126" y="1211153"/>
            <a:ext cx="1925448" cy="16222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Національна</a:t>
            </a:r>
            <a:r>
              <a:rPr lang="uk-UA" b="1" dirty="0" smtClean="0"/>
              <a:t> </a:t>
            </a:r>
            <a:r>
              <a:rPr lang="ru-RU" b="1" dirty="0" smtClean="0"/>
              <a:t>травма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408140"/>
              </p:ext>
            </p:extLst>
          </p:nvPr>
        </p:nvGraphicFramePr>
        <p:xfrm>
          <a:off x="323528" y="1484745"/>
          <a:ext cx="8229600" cy="50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52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3744416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Культурна (культуральна) травма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3384376" cy="1020675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значущі соціальні події, що спричиняють зміни умов культурного життя, соціальних традицій, суспільної структури.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851533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211960" y="476672"/>
            <a:ext cx="2313818" cy="148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Пйотр</a:t>
            </a:r>
            <a:r>
              <a:rPr lang="ru-RU" dirty="0"/>
              <a:t> </a:t>
            </a:r>
            <a:r>
              <a:rPr lang="ru-RU" dirty="0" err="1"/>
              <a:t>Штомпка</a:t>
            </a:r>
            <a:r>
              <a:rPr lang="ru-RU" dirty="0"/>
              <a:t>, польский </a:t>
            </a:r>
            <a:r>
              <a:rPr lang="ru-RU" dirty="0" err="1"/>
              <a:t>соціолог</a:t>
            </a:r>
            <a:r>
              <a:rPr lang="ru-RU" dirty="0"/>
              <a:t>, </a:t>
            </a:r>
            <a:r>
              <a:rPr lang="ru-RU" dirty="0" err="1"/>
              <a:t>автро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 Культурна (культуральна) травма </a:t>
            </a:r>
          </a:p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2854733"/>
              </p:ext>
            </p:extLst>
          </p:nvPr>
        </p:nvGraphicFramePr>
        <p:xfrm>
          <a:off x="683568" y="3645025"/>
          <a:ext cx="8006630" cy="296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609600"/>
            <a:ext cx="1885950" cy="241935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83568" y="2721484"/>
            <a:ext cx="5976664" cy="1062990"/>
          </a:xfrm>
          <a:prstGeom prst="wedgeRoundRectCallout">
            <a:avLst>
              <a:gd name="adj1" fmla="val 52493"/>
              <a:gd name="adj2" fmla="val -139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Культурною травмою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Штомпка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 </a:t>
            </a:r>
          </a:p>
          <a:p>
            <a:pPr marL="3429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 в соціальному середовищі, що змінюють умови життя і “правила гри” людей.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06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Інформаційна травма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специфічні порушення діяльності психіки, які виникають унаслідок тривалого впливу на людину різноспрямованої </a:t>
            </a:r>
            <a:r>
              <a:rPr lang="uk-UA" dirty="0" err="1" smtClean="0">
                <a:solidFill>
                  <a:schemeClr val="tx1"/>
                </a:solidFill>
              </a:rPr>
              <a:t>емоційно</a:t>
            </a:r>
            <a:r>
              <a:rPr lang="uk-UA" dirty="0" smtClean="0">
                <a:solidFill>
                  <a:schemeClr val="tx1"/>
                </a:solidFill>
              </a:rPr>
              <a:t> значущої інформації. </a:t>
            </a:r>
          </a:p>
          <a:p>
            <a:endParaRPr lang="uk-UA" dirty="0"/>
          </a:p>
          <a:p>
            <a:endParaRPr lang="ru-RU" dirty="0" smtClean="0"/>
          </a:p>
          <a:p>
            <a:r>
              <a:rPr lang="uk-UA" dirty="0" smtClean="0"/>
              <a:t>У жертв інформаційної травматизації спостерігаються різке зниження критичності мислення і сприймання інформації, різні форми емоційного зараження, що інколи сягають рівня епідемій, усі ознаки психології натовпу (за Г. </a:t>
            </a:r>
            <a:r>
              <a:rPr lang="uk-UA" dirty="0" err="1" smtClean="0"/>
              <a:t>Лебоном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96136" y="260648"/>
            <a:ext cx="288032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вид </a:t>
            </a:r>
            <a:r>
              <a:rPr lang="uk-UA" dirty="0"/>
              <a:t>індивідуальної або колективної психічної травми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9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uk-UA" dirty="0" smtClean="0"/>
              <a:t>Графічно </a:t>
            </a:r>
            <a:r>
              <a:rPr lang="uk-UA" b="1" dirty="0" smtClean="0"/>
              <a:t>взаємозв’язок</a:t>
            </a:r>
            <a:r>
              <a:rPr lang="ru-RU" b="1" dirty="0" smtClean="0"/>
              <a:t> понять:</a:t>
            </a:r>
            <a:endParaRPr lang="ru-RU" b="1" dirty="0"/>
          </a:p>
          <a:p>
            <a:endParaRPr lang="uk-UA" dirty="0" smtClean="0"/>
          </a:p>
          <a:p>
            <a:r>
              <a:rPr lang="ru-RU" dirty="0" smtClean="0"/>
              <a:t>«</a:t>
            </a:r>
            <a:r>
              <a:rPr lang="uk-UA" dirty="0" smtClean="0"/>
              <a:t>Колективна травма»;  «Історична травма»; «Трансгенерційна травма»;  «Національна травма»; «Культурна (або культуральна) травма</a:t>
            </a:r>
            <a:r>
              <a:rPr lang="ru-RU" dirty="0" smtClean="0"/>
              <a:t>»;  </a:t>
            </a:r>
            <a:r>
              <a:rPr lang="ru-RU" dirty="0"/>
              <a:t>«Інформаційна травма»</a:t>
            </a:r>
          </a:p>
          <a:p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73582902"/>
              </p:ext>
            </p:extLst>
          </p:nvPr>
        </p:nvGraphicFramePr>
        <p:xfrm>
          <a:off x="4859338" y="3644900"/>
          <a:ext cx="3168650" cy="246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275007"/>
            <a:ext cx="3457575" cy="3448050"/>
          </a:xfrm>
          <a:prstGeom prst="rect">
            <a:avLst/>
          </a:prstGeom>
        </p:spPr>
      </p:pic>
      <p:sp>
        <p:nvSpPr>
          <p:cNvPr id="5" name="AutoShape 2" descr="Поняття - це певна форма мислення - культура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750629" y="4941168"/>
            <a:ext cx="1512168" cy="100811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4413123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5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4186808" cy="423448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ЯК ФІКСАЦІЯ 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МИНУЛОМУ. </a:t>
            </a:r>
            <a:r>
              <a:rPr lang="uk-UA" dirty="0"/>
              <a:t>Вибірковість пригадування і забування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827584" y="332656"/>
            <a:ext cx="1440160" cy="122413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2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06761"/>
            <a:ext cx="3584759" cy="2688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60648"/>
            <a:ext cx="2145978" cy="1707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5" y="5373216"/>
            <a:ext cx="2639797" cy="123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441" y="2780928"/>
            <a:ext cx="7886700" cy="1368152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Eriksson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Trauma on Social Media: the role of Twitter after the 2011 Norway attacks. Media, Culture &amp; Society,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 38(3)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365–380.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89920"/>
            <a:ext cx="252396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4973"/>
              </p:ext>
            </p:extLst>
          </p:nvPr>
        </p:nvGraphicFramePr>
        <p:xfrm>
          <a:off x="857251" y="1340768"/>
          <a:ext cx="7891213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91471"/>
            <a:ext cx="2639797" cy="1231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4293096"/>
            <a:ext cx="2143125" cy="180290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25485003"/>
              </p:ext>
            </p:extLst>
          </p:nvPr>
        </p:nvGraphicFramePr>
        <p:xfrm>
          <a:off x="2843808" y="3429000"/>
          <a:ext cx="5904656" cy="234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90238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92175"/>
          <a:ext cx="7886700" cy="429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110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06" y="476672"/>
            <a:ext cx="3811772" cy="11521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наслідки: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91317"/>
              </p:ext>
            </p:extLst>
          </p:nvPr>
        </p:nvGraphicFramePr>
        <p:xfrm>
          <a:off x="611560" y="2060848"/>
          <a:ext cx="7632848" cy="397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64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5"/>
            <a:ext cx="379933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«КОЛЕКТИВНА ТРАВМА»;  «</a:t>
            </a:r>
            <a:r>
              <a:rPr lang="uk-UA" sz="2400" b="1" dirty="0" smtClean="0"/>
              <a:t>ІСТОРИЧНА ТРАВМА»; «ТРАНСГЕНЕРЦІЙНА ТРАВМА»;  «НАЦІОНАЛЬНА ТРАВМА»; «КУЛЬТУРНА (АБО КУЛЬТУРАЛЬНА) ТРАВМА»;  «ІНФОРМАЦІЙНА ТРАВМА»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1" y="281780"/>
            <a:ext cx="193191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8817"/>
            <a:ext cx="1585097" cy="1139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0" y="5373216"/>
            <a:ext cx="2639797" cy="1231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659057"/>
            <a:ext cx="3584759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969747"/>
              </p:ext>
            </p:extLst>
          </p:nvPr>
        </p:nvGraphicFramePr>
        <p:xfrm>
          <a:off x="857250" y="2057400"/>
          <a:ext cx="74041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07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32656"/>
            <a:ext cx="5814680" cy="108012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Колективна травма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7535" y="2924944"/>
            <a:ext cx="3886200" cy="280831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300" dirty="0">
                <a:solidFill>
                  <a:srgbClr val="000000"/>
                </a:solidFill>
                <a:latin typeface="Times New Roman" panose="02020603050405020304" pitchFamily="18" charset="0"/>
              </a:rPr>
              <a:t>психічна травма, отримана групою людей будь-якого розміру, аж до цілого суспільства,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825625"/>
            <a:ext cx="4032448" cy="333156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внаслідок соціальної, техногенної чи екологічної катастрофи або злочинних дій політичних чи інших соціальних суб’єктів.</a:t>
            </a:r>
            <a:endParaRPr lang="ru-RU" sz="3000" dirty="0"/>
          </a:p>
          <a:p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83568" y="1628800"/>
            <a:ext cx="1080120" cy="93610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4716016" y="5570041"/>
            <a:ext cx="2447395" cy="864096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6443331" y="332656"/>
            <a:ext cx="1945093" cy="7563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4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4290814" cy="58715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332655"/>
            <a:ext cx="2304256" cy="1633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50" y="3105834"/>
            <a:ext cx="767519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 КОЛЕКТИВНІ ТРАВМИ В ІСТОРІЇ ЛЮДСТВА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88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09030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колективних травм </a:t>
            </a:r>
            <a:endParaRPr lang="uk-UA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864041"/>
              </p:ext>
            </p:extLst>
          </p:nvPr>
        </p:nvGraphicFramePr>
        <p:xfrm>
          <a:off x="467544" y="1844823"/>
          <a:ext cx="8047806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13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4"/>
            <a:ext cx="345638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Війна   завжди є національною травмою?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60648"/>
            <a:ext cx="3432345" cy="3426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562513"/>
            <a:ext cx="621845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811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777</TotalTime>
  <Words>711</Words>
  <Application>Microsoft Office PowerPoint</Application>
  <PresentationFormat>Экран (4:3)</PresentationFormat>
  <Paragraphs>97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Times New Roman</vt:lpstr>
      <vt:lpstr>Wingdings</vt:lpstr>
      <vt:lpstr>Базис</vt:lpstr>
      <vt:lpstr>Тема Office</vt:lpstr>
      <vt:lpstr>Кореляція понять  </vt:lpstr>
      <vt:lpstr>План</vt:lpstr>
      <vt:lpstr>Література:</vt:lpstr>
      <vt:lpstr>Презентация PowerPoint</vt:lpstr>
      <vt:lpstr>Презентация PowerPoint</vt:lpstr>
      <vt:lpstr>Колективна травма</vt:lpstr>
      <vt:lpstr>ОБГОВОРЕННЯ: </vt:lpstr>
      <vt:lpstr>Причини колективних травм </vt:lpstr>
      <vt:lpstr>Презентация PowerPoint</vt:lpstr>
      <vt:lpstr>Риси колективної травми </vt:lpstr>
      <vt:lpstr>Психологічні умови</vt:lpstr>
      <vt:lpstr>Жертви колективної травми </vt:lpstr>
      <vt:lpstr>ІСТОРИЧНА ТРАВМА</vt:lpstr>
      <vt:lpstr>Презентация PowerPoint</vt:lpstr>
      <vt:lpstr>Презентация PowerPoint</vt:lpstr>
      <vt:lpstr>Презентация PowerPoint</vt:lpstr>
      <vt:lpstr>Медіа травма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КОЛЕКТИВНІ ІСТОРИЧНІ ТРАВМИ </vt:lpstr>
      <vt:lpstr>Презентация PowerPoint</vt:lpstr>
      <vt:lpstr>Національна травма</vt:lpstr>
      <vt:lpstr>Культурна (культуральна) травма </vt:lpstr>
      <vt:lpstr>Інформаційна травма </vt:lpstr>
      <vt:lpstr>Завдання: </vt:lpstr>
      <vt:lpstr> ТРАВМА ЯК ФІКСАЦІЯ В МИНУЛОМУ. Вибірковість пригадування і забування.  </vt:lpstr>
      <vt:lpstr>Презентация PowerPoint</vt:lpstr>
      <vt:lpstr>Презентация PowerPoint</vt:lpstr>
      <vt:lpstr>Психологічні наслідки: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МІФ ТА ЙОГО ВПЛИВ НА ФОРМУВАННЯ ІСТОРИЧНОЇ ПАМ’ЯТІ </dc:title>
  <cp:lastModifiedBy>Пользователь Windows</cp:lastModifiedBy>
  <cp:revision>155</cp:revision>
  <dcterms:modified xsi:type="dcterms:W3CDTF">2023-03-13T12:36:46Z</dcterms:modified>
</cp:coreProperties>
</file>