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6" r:id="rId2"/>
    <p:sldId id="274" r:id="rId3"/>
    <p:sldId id="257" r:id="rId4"/>
    <p:sldId id="288" r:id="rId5"/>
    <p:sldId id="286" r:id="rId6"/>
    <p:sldId id="287" r:id="rId7"/>
    <p:sldId id="290" r:id="rId8"/>
    <p:sldId id="291" r:id="rId9"/>
    <p:sldId id="263" r:id="rId10"/>
    <p:sldId id="292" r:id="rId11"/>
    <p:sldId id="289" r:id="rId12"/>
    <p:sldId id="277" r:id="rId13"/>
    <p:sldId id="273" r:id="rId14"/>
    <p:sldId id="275" r:id="rId15"/>
    <p:sldId id="276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 varScale="1">
        <p:scale>
          <a:sx n="65" d="100"/>
          <a:sy n="65" d="100"/>
        </p:scale>
        <p:origin x="-9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12.03.2021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52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12.03.2021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19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12.03.2021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442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12.03.2021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488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12.03.2021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173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12.03.2021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783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12.03.2021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921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12.03.2021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200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12.03.2021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0414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12.03.2021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394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12.03.2021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836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5B17-D73D-42E3-B905-7B7432B9DCFD}" type="datetimeFigureOut">
              <a:rPr lang="uk-UA" smtClean="0"/>
              <a:t>12.03.2021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481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7772400" cy="2232248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ОРГАНІЗОВУВАННЯ ДІЯЛЬНОСТІ МЕНЕДЖЕРА</a:t>
            </a:r>
            <a:endParaRPr lang="uk-UA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97152"/>
            <a:ext cx="6400800" cy="665087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uk-UA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Хронотипи людей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7" t="6307" r="4441" b="9638"/>
          <a:stretch/>
        </p:blipFill>
        <p:spPr bwMode="auto">
          <a:xfrm>
            <a:off x="28640" y="2173"/>
            <a:ext cx="4914042" cy="371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082" y="3501008"/>
            <a:ext cx="4383643" cy="307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61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Техника &quot;Помидор&quot; (Pomodoro): успеваем больше! | МногоЗадачнос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161" y="4898722"/>
            <a:ext cx="3641200" cy="195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Основні поради щодо організації дня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98522"/>
          </a:xfrm>
        </p:spPr>
        <p:txBody>
          <a:bodyPr/>
          <a:lstStyle/>
          <a:p>
            <a:r>
              <a:rPr lang="uk-UA" dirty="0" smtClean="0"/>
              <a:t>Максимальне використання телефону та </a:t>
            </a:r>
            <a:r>
              <a:rPr lang="uk-UA" dirty="0" err="1" smtClean="0"/>
              <a:t>месенджерів</a:t>
            </a:r>
            <a:r>
              <a:rPr lang="uk-UA" dirty="0" smtClean="0"/>
              <a:t> для узгодження зустрічей, їх проведення, вирішення питань</a:t>
            </a:r>
          </a:p>
          <a:p>
            <a:r>
              <a:rPr lang="uk-UA" dirty="0" smtClean="0"/>
              <a:t>Поєднання задач є корисним тільки у випадку отримання подвійного ефекту</a:t>
            </a:r>
          </a:p>
          <a:p>
            <a:r>
              <a:rPr lang="uk-UA" dirty="0" smtClean="0"/>
              <a:t>Концентрація на справі – метод  </a:t>
            </a:r>
            <a:r>
              <a:rPr lang="en-US" b="1" dirty="0" smtClean="0"/>
              <a:t>Pomodoro</a:t>
            </a:r>
            <a:endParaRPr lang="uk-UA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54528" y="4968932"/>
            <a:ext cx="5040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/>
              <a:t>Правильне завершення справ при переключенні</a:t>
            </a:r>
          </a:p>
        </p:txBody>
      </p:sp>
    </p:spTree>
    <p:extLst>
      <p:ext uri="{BB962C8B-B14F-4D97-AF65-F5344CB8AC3E}">
        <p14:creationId xmlns:p14="http://schemas.microsoft.com/office/powerpoint/2010/main" val="388033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8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Основні правила початку робочого дня</a:t>
            </a:r>
            <a:endParaRPr lang="uk-UA" dirty="0"/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634216" y="2016145"/>
            <a:ext cx="4143404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Переглянути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план дня;</a:t>
            </a:r>
          </a:p>
          <a:p>
            <a:r>
              <a:rPr lang="ru-RU" dirty="0" err="1" smtClean="0"/>
              <a:t>Починати</a:t>
            </a:r>
            <a:r>
              <a:rPr lang="ru-RU" dirty="0" smtClean="0"/>
              <a:t> роботу </a:t>
            </a:r>
            <a:r>
              <a:rPr lang="ru-RU" dirty="0" err="1" smtClean="0"/>
              <a:t>слід</a:t>
            </a:r>
            <a:r>
              <a:rPr lang="ru-RU" dirty="0" smtClean="0"/>
              <a:t> з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найважливіших</a:t>
            </a:r>
            <a:r>
              <a:rPr lang="ru-RU" dirty="0" smtClean="0"/>
              <a:t> справ;</a:t>
            </a:r>
          </a:p>
          <a:p>
            <a:r>
              <a:rPr lang="ru-RU" dirty="0" err="1" smtClean="0"/>
              <a:t>Розпочинати</a:t>
            </a:r>
            <a:r>
              <a:rPr lang="ru-RU" dirty="0" smtClean="0"/>
              <a:t> справу без «</a:t>
            </a:r>
            <a:r>
              <a:rPr lang="ru-RU" dirty="0" err="1" smtClean="0"/>
              <a:t>розкачки</a:t>
            </a:r>
            <a:r>
              <a:rPr lang="ru-RU" dirty="0" smtClean="0"/>
              <a:t>»;</a:t>
            </a:r>
          </a:p>
          <a:p>
            <a:r>
              <a:rPr lang="ru-RU" dirty="0" err="1" smtClean="0"/>
              <a:t>Узгоджувати</a:t>
            </a:r>
            <a:r>
              <a:rPr lang="ru-RU" dirty="0" smtClean="0"/>
              <a:t> план дня з секретарем.</a:t>
            </a:r>
          </a:p>
          <a:p>
            <a:endParaRPr lang="ru-RU" dirty="0"/>
          </a:p>
        </p:txBody>
      </p:sp>
      <p:pic>
        <p:nvPicPr>
          <p:cNvPr id="7" name="Picture 2" descr="E:\Картинки\Изображения\Коллекция картинок (Microsoft)\MPj0401179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8738" y="1918773"/>
            <a:ext cx="3552720" cy="4263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920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03648" y="548680"/>
            <a:ext cx="5897880" cy="1173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chemeClr val="tx1"/>
                </a:solidFill>
              </a:rPr>
              <a:t>Правила </a:t>
            </a:r>
            <a:r>
              <a:rPr lang="ru-RU" sz="3600" b="1" dirty="0" err="1" smtClean="0">
                <a:solidFill>
                  <a:schemeClr val="tx1"/>
                </a:solidFill>
              </a:rPr>
              <a:t>основної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частини</a:t>
            </a:r>
            <a:r>
              <a:rPr lang="ru-RU" sz="3600" b="1" dirty="0" smtClean="0">
                <a:solidFill>
                  <a:schemeClr val="tx1"/>
                </a:solidFill>
              </a:rPr>
              <a:t> дня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2280014"/>
            <a:ext cx="7239000" cy="30003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err="1" smtClean="0"/>
              <a:t>Однорідні</a:t>
            </a:r>
            <a:r>
              <a:rPr lang="ru-RU" sz="2800" dirty="0" smtClean="0"/>
              <a:t> </a:t>
            </a:r>
            <a:r>
              <a:rPr lang="ru-RU" sz="2800" dirty="0" err="1" smtClean="0"/>
              <a:t>задачі</a:t>
            </a:r>
            <a:r>
              <a:rPr lang="ru-RU" sz="2800" dirty="0" smtClean="0"/>
              <a:t> </a:t>
            </a:r>
            <a:r>
              <a:rPr lang="ru-RU" sz="2800" dirty="0" err="1" smtClean="0"/>
              <a:t>доцільно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виконувати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серіями</a:t>
            </a:r>
            <a:r>
              <a:rPr lang="ru-RU" sz="2800" dirty="0" smtClean="0"/>
              <a:t>;</a:t>
            </a:r>
          </a:p>
          <a:p>
            <a:r>
              <a:rPr lang="ru-RU" sz="2800" dirty="0" err="1" smtClean="0"/>
              <a:t>Уникайте</a:t>
            </a:r>
            <a:r>
              <a:rPr lang="ru-RU" sz="2800" dirty="0" smtClean="0"/>
              <a:t> </a:t>
            </a:r>
            <a:r>
              <a:rPr lang="ru-RU" sz="2800" dirty="0" err="1" smtClean="0"/>
              <a:t>незапланованих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дій</a:t>
            </a:r>
            <a:r>
              <a:rPr lang="ru-RU" sz="2800" dirty="0" smtClean="0"/>
              <a:t>;</a:t>
            </a:r>
          </a:p>
          <a:p>
            <a:r>
              <a:rPr lang="ru-RU" sz="2800" dirty="0" err="1" smtClean="0"/>
              <a:t>Дотримуйтесь</a:t>
            </a:r>
            <a:r>
              <a:rPr lang="ru-RU" sz="2800" dirty="0" smtClean="0"/>
              <a:t> </a:t>
            </a:r>
            <a:r>
              <a:rPr lang="ru-RU" sz="2800" dirty="0" err="1" smtClean="0"/>
              <a:t>звичного</a:t>
            </a:r>
            <a:r>
              <a:rPr lang="ru-RU" sz="2800" dirty="0" smtClean="0"/>
              <a:t> темпу, ритму;</a:t>
            </a:r>
          </a:p>
          <a:p>
            <a:r>
              <a:rPr lang="ru-RU" sz="2800" dirty="0" err="1" smtClean="0"/>
              <a:t>Доводьте</a:t>
            </a:r>
            <a:r>
              <a:rPr lang="ru-RU" sz="2800" dirty="0" smtClean="0"/>
              <a:t> </a:t>
            </a:r>
            <a:r>
              <a:rPr lang="ru-RU" sz="2800" dirty="0" err="1" smtClean="0"/>
              <a:t>почату</a:t>
            </a:r>
            <a:r>
              <a:rPr lang="ru-RU" sz="2800" dirty="0" smtClean="0"/>
              <a:t> справу до </a:t>
            </a:r>
            <a:r>
              <a:rPr lang="ru-RU" sz="2800" dirty="0" err="1" smtClean="0"/>
              <a:t>кінця</a:t>
            </a:r>
            <a:r>
              <a:rPr lang="ru-RU" sz="2800" dirty="0" smtClean="0"/>
              <a:t>;</a:t>
            </a:r>
          </a:p>
          <a:p>
            <a:r>
              <a:rPr lang="ru-RU" sz="2800" dirty="0" err="1" smtClean="0"/>
              <a:t>Контролюйте</a:t>
            </a:r>
            <a:r>
              <a:rPr lang="ru-RU" sz="2800" dirty="0" smtClean="0"/>
              <a:t> час та </a:t>
            </a:r>
            <a:r>
              <a:rPr lang="ru-RU" sz="2800" dirty="0" err="1" smtClean="0"/>
              <a:t>плани</a:t>
            </a:r>
            <a:r>
              <a:rPr lang="ru-RU" sz="2800" dirty="0" smtClean="0"/>
              <a:t>;</a:t>
            </a:r>
          </a:p>
          <a:p>
            <a:r>
              <a:rPr lang="ru-RU" sz="2800" dirty="0" err="1"/>
              <a:t>Уникайте</a:t>
            </a:r>
            <a:r>
              <a:rPr lang="ru-RU" sz="2800" dirty="0"/>
              <a:t> </a:t>
            </a:r>
            <a:r>
              <a:rPr lang="ru-RU" sz="2800" dirty="0" err="1"/>
              <a:t>дій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викликають</a:t>
            </a:r>
            <a:r>
              <a:rPr lang="ru-RU" sz="2800" dirty="0"/>
              <a:t> </a:t>
            </a:r>
            <a:r>
              <a:rPr lang="ru-RU" sz="2800" dirty="0" err="1"/>
              <a:t>зворотну</a:t>
            </a:r>
            <a:r>
              <a:rPr lang="ru-RU" sz="2800" dirty="0"/>
              <a:t> </a:t>
            </a:r>
            <a:r>
              <a:rPr lang="ru-RU" sz="2800" dirty="0" err="1" smtClean="0"/>
              <a:t>реакцію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13059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332656"/>
            <a:ext cx="7242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Правила </a:t>
            </a:r>
            <a:r>
              <a:rPr lang="ru-RU" b="1" dirty="0" err="1" smtClean="0">
                <a:solidFill>
                  <a:schemeClr val="tx1"/>
                </a:solidFill>
              </a:rPr>
              <a:t>завершення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робочого</a:t>
            </a:r>
            <a:r>
              <a:rPr lang="ru-RU" b="1" dirty="0" smtClean="0">
                <a:solidFill>
                  <a:schemeClr val="tx1"/>
                </a:solidFill>
              </a:rPr>
              <a:t> дня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395536" y="2132856"/>
            <a:ext cx="4248472" cy="4525963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Проведення</a:t>
            </a:r>
            <a:r>
              <a:rPr lang="ru-RU" dirty="0" smtClean="0"/>
              <a:t> контролю за результатами та самоконтроль;</a:t>
            </a:r>
          </a:p>
          <a:p>
            <a:r>
              <a:rPr lang="ru-RU" dirty="0" err="1" smtClean="0"/>
              <a:t>Складання</a:t>
            </a:r>
            <a:r>
              <a:rPr lang="ru-RU" dirty="0" smtClean="0"/>
              <a:t> плану на </a:t>
            </a:r>
            <a:r>
              <a:rPr lang="ru-RU" dirty="0" err="1" smtClean="0"/>
              <a:t>наступний</a:t>
            </a:r>
            <a:r>
              <a:rPr lang="ru-RU" dirty="0" smtClean="0"/>
              <a:t> день</a:t>
            </a:r>
          </a:p>
          <a:p>
            <a:r>
              <a:rPr lang="uk-UA" dirty="0" smtClean="0"/>
              <a:t>Додому </a:t>
            </a:r>
            <a:r>
              <a:rPr lang="uk-UA" dirty="0"/>
              <a:t>— з добрим настроєм</a:t>
            </a:r>
            <a:endParaRPr lang="ru-RU" dirty="0" smtClean="0"/>
          </a:p>
          <a:p>
            <a:r>
              <a:rPr lang="ru-RU" dirty="0" err="1"/>
              <a:t>Кожен</a:t>
            </a:r>
            <a:r>
              <a:rPr lang="ru-RU" dirty="0"/>
              <a:t> день повинен </a:t>
            </a:r>
            <a:r>
              <a:rPr lang="ru-RU" dirty="0" err="1"/>
              <a:t>мати</a:t>
            </a:r>
            <a:r>
              <a:rPr lang="ru-RU" dirty="0"/>
              <a:t> свою </a:t>
            </a:r>
            <a:r>
              <a:rPr lang="ru-RU" dirty="0" err="1"/>
              <a:t>кульмінацію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4408" y="1700808"/>
            <a:ext cx="400052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2566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</a:t>
            </a:r>
            <a:r>
              <a:rPr lang="uk-UA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ІЯ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endParaRPr lang="uk-UA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3" y="2276872"/>
            <a:ext cx="7408333" cy="1473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err="1">
                <a:solidFill>
                  <a:schemeClr val="tx1"/>
                </a:solidFill>
              </a:rPr>
              <a:t>процес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підготовки</a:t>
            </a:r>
            <a:r>
              <a:rPr lang="ru-RU" sz="2800" dirty="0">
                <a:solidFill>
                  <a:schemeClr val="tx1"/>
                </a:solidFill>
              </a:rPr>
              <a:t> і </a:t>
            </a:r>
            <a:r>
              <a:rPr lang="ru-RU" sz="2800" dirty="0" err="1">
                <a:solidFill>
                  <a:schemeClr val="tx1"/>
                </a:solidFill>
              </a:rPr>
              <a:t>здійснення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відповідних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заходів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спрямованих</a:t>
            </a:r>
            <a:r>
              <a:rPr lang="ru-RU" sz="2800" dirty="0">
                <a:solidFill>
                  <a:schemeClr val="tx1"/>
                </a:solidFill>
              </a:rPr>
              <a:t> на </a:t>
            </a:r>
            <a:r>
              <a:rPr lang="ru-RU" sz="2800" dirty="0" err="1">
                <a:solidFill>
                  <a:schemeClr val="tx1"/>
                </a:solidFill>
              </a:rPr>
              <a:t>досягнення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поставленої</a:t>
            </a:r>
            <a:r>
              <a:rPr lang="ru-RU" sz="2800" dirty="0">
                <a:solidFill>
                  <a:schemeClr val="tx1"/>
                </a:solidFill>
              </a:rPr>
              <a:t> перед системою мети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4797152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« </a:t>
            </a:r>
            <a:r>
              <a:rPr lang="ru-RU" sz="4000" b="1" dirty="0"/>
              <a:t>Робота повинна </a:t>
            </a:r>
            <a:r>
              <a:rPr lang="ru-RU" sz="4000" b="1" dirty="0" err="1"/>
              <a:t>підкорятися</a:t>
            </a:r>
            <a:r>
              <a:rPr lang="ru-RU" sz="4000" b="1" dirty="0"/>
              <a:t> </a:t>
            </a:r>
            <a:r>
              <a:rPr lang="ru-RU" sz="4000" b="1" dirty="0" err="1"/>
              <a:t>мені</a:t>
            </a:r>
            <a:r>
              <a:rPr lang="ru-RU" sz="4000" b="1" dirty="0"/>
              <a:t>, а не  </a:t>
            </a:r>
            <a:r>
              <a:rPr lang="ru-RU" sz="4000" b="1" dirty="0" err="1"/>
              <a:t>навпаки</a:t>
            </a:r>
            <a:r>
              <a:rPr lang="ru-RU" sz="4000" b="1" dirty="0"/>
              <a:t>».</a:t>
            </a:r>
            <a:endParaRPr lang="uk-UA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40050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u="sng" dirty="0" err="1">
                <a:solidFill>
                  <a:schemeClr val="tx2"/>
                </a:solidFill>
              </a:rPr>
              <a:t>О</a:t>
            </a:r>
            <a:r>
              <a:rPr lang="ru-RU" sz="2400" b="1" i="1" u="sng" dirty="0" err="1" smtClean="0">
                <a:solidFill>
                  <a:schemeClr val="tx2"/>
                </a:solidFill>
              </a:rPr>
              <a:t>сновний</a:t>
            </a:r>
            <a:r>
              <a:rPr lang="ru-RU" sz="2400" b="1" i="1" u="sng" dirty="0" smtClean="0">
                <a:solidFill>
                  <a:schemeClr val="tx2"/>
                </a:solidFill>
              </a:rPr>
              <a:t>  принцип</a:t>
            </a:r>
            <a:endParaRPr lang="uk-UA" sz="2400" i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7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chemeClr val="tx1"/>
                </a:solidFill>
              </a:rPr>
              <a:t>Аналіз використання часу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5297" y="2276872"/>
            <a:ext cx="7408333" cy="1512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800" dirty="0">
                <a:solidFill>
                  <a:schemeClr val="tx1"/>
                </a:solidFill>
              </a:rPr>
              <a:t>передбачає, насамперед, проведення </a:t>
            </a:r>
            <a:endParaRPr lang="uk-UA" sz="2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uk-UA" sz="2800" b="1" dirty="0" smtClean="0">
                <a:solidFill>
                  <a:schemeClr val="tx1"/>
                </a:solidFill>
              </a:rPr>
              <a:t>інвентаризації </a:t>
            </a:r>
            <a:r>
              <a:rPr lang="uk-UA" sz="2800" b="1" dirty="0">
                <a:solidFill>
                  <a:schemeClr val="tx1"/>
                </a:solidFill>
              </a:rPr>
              <a:t>усіх видів діяльності і затрачуваного на них часу</a:t>
            </a:r>
          </a:p>
        </p:txBody>
      </p:sp>
    </p:spTree>
    <p:extLst>
      <p:ext uri="{BB962C8B-B14F-4D97-AF65-F5344CB8AC3E}">
        <p14:creationId xmlns:p14="http://schemas.microsoft.com/office/powerpoint/2010/main" val="158293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229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Завдання – ХРОНОМЕТРАЖ</a:t>
            </a:r>
            <a:endParaRPr lang="uk-UA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495094"/>
              </p:ext>
            </p:extLst>
          </p:nvPr>
        </p:nvGraphicFramePr>
        <p:xfrm>
          <a:off x="1467667" y="1556792"/>
          <a:ext cx="304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Завдання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uk-UA" baseline="0" dirty="0" smtClean="0"/>
                        <a:t>  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uk-UA" baseline="0" dirty="0" smtClean="0"/>
                        <a:t>  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uk-UA" dirty="0" smtClean="0"/>
                        <a:t>   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uk-UA" dirty="0" smtClean="0"/>
                        <a:t>   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uk-UA" dirty="0" smtClean="0"/>
                        <a:t>Всього годин    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-56333" y="4725144"/>
            <a:ext cx="9031334" cy="17233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Я </a:t>
            </a:r>
            <a:r>
              <a:rPr lang="ru-RU" dirty="0" err="1" smtClean="0"/>
              <a:t>прокинувся</a:t>
            </a:r>
            <a:r>
              <a:rPr lang="ru-RU" dirty="0" smtClean="0"/>
              <a:t> ________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Я </a:t>
            </a:r>
            <a:r>
              <a:rPr lang="ru-RU" dirty="0" err="1" smtClean="0"/>
              <a:t>ліг</a:t>
            </a:r>
            <a:r>
              <a:rPr lang="ru-RU" dirty="0" smtClean="0"/>
              <a:t> </a:t>
            </a:r>
            <a:r>
              <a:rPr lang="ru-RU" dirty="0" err="1" smtClean="0"/>
              <a:t>спати</a:t>
            </a:r>
            <a:r>
              <a:rPr lang="ru-RU" dirty="0" smtClean="0"/>
              <a:t> __________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err="1" smtClean="0"/>
              <a:t>Всього</a:t>
            </a:r>
            <a:r>
              <a:rPr lang="ru-RU" dirty="0" smtClean="0"/>
              <a:t> час </a:t>
            </a:r>
            <a:r>
              <a:rPr lang="ru-RU" dirty="0" err="1" smtClean="0"/>
              <a:t>активності</a:t>
            </a:r>
            <a:r>
              <a:rPr lang="ru-RU" dirty="0" smtClean="0"/>
              <a:t>____________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636527"/>
              </p:ext>
            </p:extLst>
          </p:nvPr>
        </p:nvGraphicFramePr>
        <p:xfrm>
          <a:off x="4515667" y="1556792"/>
          <a:ext cx="304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Час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uk-UA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85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Аналіз часу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3466728" cy="892696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Витрати часу</a:t>
            </a:r>
            <a:endParaRPr lang="uk-UA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46717" y="3789040"/>
            <a:ext cx="3466728" cy="89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dirty="0" smtClean="0"/>
              <a:t>Втрати часу</a:t>
            </a:r>
            <a:endParaRPr lang="uk-UA" dirty="0" smtClean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039155" y="3851920"/>
            <a:ext cx="3466728" cy="89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dirty="0" smtClean="0"/>
              <a:t>Поглиначі часу</a:t>
            </a:r>
            <a:endParaRPr lang="uk-UA" dirty="0" smtClean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220072" y="1636175"/>
            <a:ext cx="3806080" cy="89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dirty="0" smtClean="0"/>
              <a:t>Корисний час</a:t>
            </a:r>
            <a:endParaRPr lang="uk-UA" dirty="0" smtClean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46508" y="5657550"/>
            <a:ext cx="3806080" cy="89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dirty="0" smtClean="0"/>
              <a:t>Усунення - ліквідація</a:t>
            </a:r>
            <a:endParaRPr lang="uk-UA" dirty="0" smtClean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337889" y="5657550"/>
            <a:ext cx="2306319" cy="89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dirty="0" smtClean="0"/>
              <a:t>Мінімізація</a:t>
            </a:r>
            <a:endParaRPr lang="uk-UA" dirty="0" smtClean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049548" y="2608292"/>
            <a:ext cx="36966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err="1" smtClean="0"/>
              <a:t>ХРОНОФАГИ</a:t>
            </a:r>
            <a:endParaRPr lang="uk-UA" dirty="0" smtClean="0"/>
          </a:p>
        </p:txBody>
      </p:sp>
      <p:sp>
        <p:nvSpPr>
          <p:cNvPr id="10" name="Стрелка вправо 9"/>
          <p:cNvSpPr/>
          <p:nvPr/>
        </p:nvSpPr>
        <p:spPr>
          <a:xfrm>
            <a:off x="3923928" y="1844824"/>
            <a:ext cx="936104" cy="237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1120463" y="4925257"/>
            <a:ext cx="936104" cy="237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6022997" y="4895543"/>
            <a:ext cx="936104" cy="237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173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940"/>
            <a:ext cx="8229600" cy="1143000"/>
          </a:xfrm>
        </p:spPr>
        <p:txBody>
          <a:bodyPr/>
          <a:lstStyle/>
          <a:p>
            <a:r>
              <a:rPr lang="uk-UA" dirty="0" smtClean="0"/>
              <a:t>Завдання – </a:t>
            </a:r>
            <a:r>
              <a:rPr lang="uk-UA" dirty="0" err="1" smtClean="0"/>
              <a:t>ХРОНОФАГИ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621" y="980728"/>
            <a:ext cx="4190355" cy="551601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нечітка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постановка мети;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пріоритетів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спроби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занадто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один раз;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погане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дня;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заваленний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комп'ютерні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форуми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дорога;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дзвінки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відволікають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записи,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кооперація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незаплановані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невміння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неполная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запоздалая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788024" y="1556792"/>
            <a:ext cx="37547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uk-UA" dirty="0" smtClean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211960" y="1009328"/>
            <a:ext cx="4738637" cy="551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самодисципліни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перекури, перерви на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каву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невміння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довести справу до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відволікання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Довготривалі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наради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збори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переговорів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телевізор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перегляд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фільмів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теми;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комунікабельність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ділових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 синдром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відкладання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знати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довготривале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черги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поспіх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невміння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дочекатися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моменту;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занадто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рідке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делегування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нечіткий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язок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26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Як оптимізувати свою роботу впродовж дня?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3"/>
            <a:ext cx="8229600" cy="648072"/>
          </a:xfrm>
        </p:spPr>
        <p:txBody>
          <a:bodyPr/>
          <a:lstStyle/>
          <a:p>
            <a:r>
              <a:rPr lang="uk-UA" dirty="0" err="1" smtClean="0"/>
              <a:t>Результатно</a:t>
            </a:r>
            <a:r>
              <a:rPr lang="uk-UA" dirty="0" smtClean="0"/>
              <a:t>-орієнтовані задачі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276872"/>
            <a:ext cx="4104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</a:t>
            </a:r>
            <a:r>
              <a:rPr lang="ru-RU" dirty="0"/>
              <a:t>Зайти в спортзал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Університет</a:t>
            </a:r>
            <a:r>
              <a:rPr lang="ru-RU" dirty="0" smtClean="0"/>
              <a:t>, </a:t>
            </a:r>
            <a:r>
              <a:rPr lang="ru-RU" dirty="0" err="1" smtClean="0"/>
              <a:t>залік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ключі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квартир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4. </a:t>
            </a:r>
            <a:r>
              <a:rPr lang="ru-RU" dirty="0" err="1" smtClean="0"/>
              <a:t>Зателефонувати</a:t>
            </a:r>
            <a:r>
              <a:rPr lang="ru-RU" dirty="0" smtClean="0"/>
              <a:t> </a:t>
            </a:r>
            <a:r>
              <a:rPr lang="ru-RU" dirty="0" err="1" smtClean="0"/>
              <a:t>клієнту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5. </a:t>
            </a:r>
            <a:r>
              <a:rPr lang="ru-RU" dirty="0" err="1"/>
              <a:t>Поговорити</a:t>
            </a:r>
            <a:r>
              <a:rPr lang="ru-RU" dirty="0"/>
              <a:t> з </a:t>
            </a:r>
            <a:r>
              <a:rPr lang="ru-RU" dirty="0" err="1"/>
              <a:t>Івановим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6. </a:t>
            </a:r>
            <a:r>
              <a:rPr lang="ru-RU" dirty="0" err="1"/>
              <a:t>Лекція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7. </a:t>
            </a:r>
            <a:r>
              <a:rPr lang="ru-RU" dirty="0" err="1"/>
              <a:t>Оформувати</a:t>
            </a:r>
            <a:r>
              <a:rPr lang="ru-RU" dirty="0"/>
              <a:t> </a:t>
            </a:r>
            <a:r>
              <a:rPr lang="ru-RU" dirty="0" err="1"/>
              <a:t>титульний</a:t>
            </a:r>
            <a:r>
              <a:rPr lang="ru-RU" dirty="0"/>
              <a:t> лист для </a:t>
            </a:r>
            <a:r>
              <a:rPr lang="ru-RU" dirty="0" smtClean="0"/>
              <a:t>докладу.</a:t>
            </a:r>
          </a:p>
          <a:p>
            <a:r>
              <a:rPr lang="ru-RU" dirty="0" smtClean="0"/>
              <a:t>8. </a:t>
            </a:r>
            <a:r>
              <a:rPr lang="ru-RU" dirty="0" err="1" smtClean="0"/>
              <a:t>Обговорити</a:t>
            </a:r>
            <a:r>
              <a:rPr lang="ru-RU" dirty="0" smtClean="0"/>
              <a:t> </a:t>
            </a:r>
            <a:r>
              <a:rPr lang="ru-RU" dirty="0"/>
              <a:t>проект з командою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9. </a:t>
            </a:r>
            <a:r>
              <a:rPr lang="ru-RU" dirty="0" err="1" smtClean="0"/>
              <a:t>Скласти</a:t>
            </a:r>
            <a:r>
              <a:rPr lang="ru-RU" dirty="0" smtClean="0"/>
              <a:t> </a:t>
            </a:r>
            <a:r>
              <a:rPr lang="ru-RU" dirty="0"/>
              <a:t>план </a:t>
            </a:r>
            <a:r>
              <a:rPr lang="ru-RU" dirty="0" err="1"/>
              <a:t>дій</a:t>
            </a:r>
            <a:r>
              <a:rPr lang="ru-RU" dirty="0"/>
              <a:t> на </a:t>
            </a:r>
            <a:r>
              <a:rPr lang="ru-RU" dirty="0" smtClean="0"/>
              <a:t>завтра.</a:t>
            </a:r>
          </a:p>
          <a:p>
            <a:r>
              <a:rPr lang="ru-RU" dirty="0" smtClean="0"/>
              <a:t>10. </a:t>
            </a:r>
            <a:r>
              <a:rPr lang="ru-RU" dirty="0" err="1" smtClean="0"/>
              <a:t>Завдання</a:t>
            </a:r>
            <a:r>
              <a:rPr lang="ru-RU" dirty="0" smtClean="0"/>
              <a:t> з </a:t>
            </a:r>
            <a:r>
              <a:rPr lang="ru-RU" dirty="0"/>
              <a:t>тайм-менеджменту</a:t>
            </a:r>
            <a:r>
              <a:rPr lang="ru-RU" dirty="0" smtClean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2282492"/>
            <a:ext cx="44644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11. </a:t>
            </a:r>
            <a:r>
              <a:rPr lang="ru-RU" dirty="0" err="1"/>
              <a:t>Співбесіда</a:t>
            </a:r>
            <a:r>
              <a:rPr lang="ru-RU" dirty="0"/>
              <a:t> о 14.00.</a:t>
            </a:r>
          </a:p>
          <a:p>
            <a:r>
              <a:rPr lang="ru-RU" dirty="0" smtClean="0"/>
              <a:t>12. </a:t>
            </a:r>
            <a:r>
              <a:rPr lang="ru-RU" dirty="0" err="1"/>
              <a:t>Віддати</a:t>
            </a:r>
            <a:r>
              <a:rPr lang="ru-RU" dirty="0"/>
              <a:t> </a:t>
            </a:r>
            <a:r>
              <a:rPr lang="ru-RU" dirty="0" err="1"/>
              <a:t>CD</a:t>
            </a:r>
            <a:r>
              <a:rPr lang="ru-RU" dirty="0"/>
              <a:t>-диск </a:t>
            </a:r>
            <a:r>
              <a:rPr lang="ru-RU" dirty="0" err="1"/>
              <a:t>сусіду</a:t>
            </a:r>
            <a:endParaRPr lang="uk-UA" dirty="0"/>
          </a:p>
          <a:p>
            <a:r>
              <a:rPr lang="ru-RU" dirty="0" smtClean="0"/>
              <a:t>13. </a:t>
            </a:r>
            <a:r>
              <a:rPr lang="ru-RU" dirty="0" err="1" smtClean="0"/>
              <a:t>Пообідати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14. </a:t>
            </a:r>
            <a:r>
              <a:rPr lang="ru-RU" dirty="0" err="1" smtClean="0"/>
              <a:t>Електронна</a:t>
            </a:r>
            <a:r>
              <a:rPr lang="ru-RU" dirty="0" smtClean="0"/>
              <a:t> </a:t>
            </a:r>
            <a:r>
              <a:rPr lang="ru-RU" dirty="0" err="1" smtClean="0"/>
              <a:t>пошта</a:t>
            </a:r>
            <a:r>
              <a:rPr lang="ru-RU" dirty="0"/>
              <a:t>. Папка </a:t>
            </a:r>
            <a:r>
              <a:rPr lang="ru-RU" dirty="0" smtClean="0"/>
              <a:t>«</a:t>
            </a:r>
            <a:r>
              <a:rPr lang="ru-RU" dirty="0" err="1" smtClean="0"/>
              <a:t>Вхідні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15. </a:t>
            </a:r>
            <a:r>
              <a:rPr lang="ru-RU" dirty="0" err="1"/>
              <a:t>Проектна</a:t>
            </a:r>
            <a:r>
              <a:rPr lang="ru-RU" dirty="0"/>
              <a:t> робота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16. </a:t>
            </a:r>
            <a:r>
              <a:rPr lang="ru-RU" dirty="0" err="1"/>
              <a:t>П</a:t>
            </a:r>
            <a:r>
              <a:rPr lang="ru-RU" dirty="0" err="1" smtClean="0"/>
              <a:t>итання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диплому.</a:t>
            </a:r>
          </a:p>
          <a:p>
            <a:r>
              <a:rPr lang="ru-RU" dirty="0" smtClean="0"/>
              <a:t>17. </a:t>
            </a:r>
            <a:r>
              <a:rPr lang="ru-RU" dirty="0" err="1" smtClean="0"/>
              <a:t>Домовитися</a:t>
            </a:r>
            <a:r>
              <a:rPr lang="ru-RU" dirty="0" smtClean="0"/>
              <a:t> про час </a:t>
            </a:r>
            <a:r>
              <a:rPr lang="ru-RU" dirty="0" err="1" smtClean="0"/>
              <a:t>консультацій</a:t>
            </a:r>
            <a:r>
              <a:rPr lang="ru-RU" dirty="0" smtClean="0"/>
              <a:t> з </a:t>
            </a:r>
            <a:r>
              <a:rPr lang="ru-RU" dirty="0" err="1" smtClean="0"/>
              <a:t>викладачем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18. </a:t>
            </a:r>
            <a:r>
              <a:rPr lang="ru-RU" dirty="0" err="1" smtClean="0"/>
              <a:t>Розв</a:t>
            </a:r>
            <a:r>
              <a:rPr lang="en-US" dirty="0" smtClean="0"/>
              <a:t>’</a:t>
            </a:r>
            <a:r>
              <a:rPr lang="uk-UA" dirty="0" err="1" smtClean="0"/>
              <a:t>язати</a:t>
            </a:r>
            <a:r>
              <a:rPr lang="uk-UA" dirty="0" smtClean="0"/>
              <a:t> </a:t>
            </a:r>
            <a:r>
              <a:rPr lang="ru-RU" dirty="0" smtClean="0"/>
              <a:t>5 задач з математики.</a:t>
            </a:r>
          </a:p>
          <a:p>
            <a:r>
              <a:rPr lang="ru-RU" dirty="0" smtClean="0"/>
              <a:t>19. </a:t>
            </a:r>
            <a:r>
              <a:rPr lang="ru-RU" dirty="0" err="1"/>
              <a:t>Мобільний</a:t>
            </a:r>
            <a:r>
              <a:rPr lang="ru-RU" dirty="0"/>
              <a:t>. </a:t>
            </a:r>
            <a:r>
              <a:rPr lang="ru-RU" dirty="0" err="1" smtClean="0"/>
              <a:t>Гроші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20. </a:t>
            </a:r>
            <a:r>
              <a:rPr lang="ru-RU" dirty="0"/>
              <a:t>Робота, резюме, агентство.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459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507288" cy="1008112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Формулювання ключових показників </a:t>
            </a:r>
            <a:r>
              <a:rPr lang="uk-UA" dirty="0" err="1" smtClean="0"/>
              <a:t>хронометража</a:t>
            </a: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646312"/>
              </p:ext>
            </p:extLst>
          </p:nvPr>
        </p:nvGraphicFramePr>
        <p:xfrm>
          <a:off x="395536" y="1916832"/>
          <a:ext cx="8280920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0"/>
                <a:gridCol w="252028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Мета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Показник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Хочу менше дивитися телевізор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Хочу</a:t>
                      </a:r>
                      <a:r>
                        <a:rPr lang="uk-UA" baseline="0" dirty="0" smtClean="0"/>
                        <a:t> менше проводити час в соціальних мережах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Хочу менше запізнюватися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Хочу менше часу витрачати на дорогу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Хочу вивчити </a:t>
                      </a:r>
                      <a:r>
                        <a:rPr lang="en-US" dirty="0" err="1" smtClean="0"/>
                        <a:t>PhotoShop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Добре</a:t>
                      </a:r>
                      <a:r>
                        <a:rPr lang="uk-UA" baseline="0" dirty="0" smtClean="0"/>
                        <a:t> було б написати курсову роботу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Давно мрію зайнятися спортом (танцями….)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Мрію подивитися серіал (прочитати книгу……)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А як би хотілося виспатися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8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Графік працездатності протягом зміни</a:t>
            </a: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Графік динаміки працездатності людин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5"/>
          <a:stretch/>
        </p:blipFill>
        <p:spPr bwMode="auto">
          <a:xfrm>
            <a:off x="251520" y="1700808"/>
            <a:ext cx="8591919" cy="473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0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</TotalTime>
  <Words>643</Words>
  <Application>Microsoft Office PowerPoint</Application>
  <PresentationFormat>Экран (4:3)</PresentationFormat>
  <Paragraphs>116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ОРГАНІЗОВУВАННЯ ДІЯЛЬНОСТІ МЕНЕДЖЕРА</vt:lpstr>
      <vt:lpstr>ОРГАНІЗАЦІЯ РОБОТИ</vt:lpstr>
      <vt:lpstr>Аналіз використання часу</vt:lpstr>
      <vt:lpstr>Презентация PowerPoint</vt:lpstr>
      <vt:lpstr>Аналіз часу</vt:lpstr>
      <vt:lpstr>Завдання – ХРОНОФАГИ</vt:lpstr>
      <vt:lpstr>Як оптимізувати свою роботу впродовж дня?</vt:lpstr>
      <vt:lpstr>Презентация PowerPoint</vt:lpstr>
      <vt:lpstr>Графік працездатності протягом зміни</vt:lpstr>
      <vt:lpstr>Презентация PowerPoint</vt:lpstr>
      <vt:lpstr>Основні поради щодо організації дня</vt:lpstr>
      <vt:lpstr>Презентация PowerPoint</vt:lpstr>
      <vt:lpstr>Основні правила початку робочого дня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МЕТОДОЛОГІЧНІ  ПІДХОДИ ДО САМОМЕНЕДЖМЕНТУ</dc:title>
  <dc:creator>Anna</dc:creator>
  <cp:lastModifiedBy>Anna</cp:lastModifiedBy>
  <cp:revision>95</cp:revision>
  <dcterms:created xsi:type="dcterms:W3CDTF">2015-01-18T21:08:20Z</dcterms:created>
  <dcterms:modified xsi:type="dcterms:W3CDTF">2021-03-12T12:53:26Z</dcterms:modified>
</cp:coreProperties>
</file>