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537" r:id="rId3"/>
    <p:sldId id="538" r:id="rId4"/>
    <p:sldId id="539" r:id="rId5"/>
    <p:sldId id="541" r:id="rId6"/>
    <p:sldId id="540" r:id="rId7"/>
    <p:sldId id="485" r:id="rId8"/>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snapToGrid="0">
      <p:cViewPr varScale="1">
        <p:scale>
          <a:sx n="107" d="100"/>
          <a:sy n="107"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wnloads\1_mag_aprel__.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563176895306861E-2"/>
          <c:y val="2.5943396226415096E-2"/>
          <c:w val="0.95036101083032487"/>
          <c:h val="0.79999350022284954"/>
        </c:manualLayout>
      </c:layout>
      <c:pie3D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F0F-467D-B5CC-6ECD4C5B193A}"/>
              </c:ext>
            </c:extLst>
          </c:dPt>
          <c:dPt>
            <c:idx val="1"/>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F0F-467D-B5CC-6ECD4C5B193A}"/>
              </c:ext>
            </c:extLst>
          </c:dPt>
          <c:dPt>
            <c:idx val="2"/>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F0F-467D-B5CC-6ECD4C5B193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UA"/>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магістри!$B$103:$E$107</c:f>
              <c:strCache>
                <c:ptCount val="3"/>
                <c:pt idx="0">
                  <c:v>контенту направленого на продаж </c:v>
                </c:pt>
                <c:pt idx="1">
                  <c:v>інформаційного</c:v>
                </c:pt>
                <c:pt idx="2">
                  <c:v>розважального (направленого на залучення ЦА, взаємодію)</c:v>
                </c:pt>
              </c:strCache>
            </c:strRef>
          </c:cat>
          <c:val>
            <c:numRef>
              <c:f>магістри!$F$103:$F$105</c:f>
              <c:numCache>
                <c:formatCode>0%</c:formatCode>
                <c:ptCount val="3"/>
                <c:pt idx="0">
                  <c:v>0.4</c:v>
                </c:pt>
                <c:pt idx="1">
                  <c:v>0.4</c:v>
                </c:pt>
                <c:pt idx="2">
                  <c:v>0.2</c:v>
                </c:pt>
              </c:numCache>
            </c:numRef>
          </c:val>
          <c:extLst>
            <c:ext xmlns:c16="http://schemas.microsoft.com/office/drawing/2014/chart" uri="{C3380CC4-5D6E-409C-BE32-E72D297353CC}">
              <c16:uniqueId val="{00000006-5F0F-467D-B5CC-6ECD4C5B193A}"/>
            </c:ext>
          </c:extLst>
        </c:ser>
        <c:dLbls>
          <c:dLblPos val="ctr"/>
          <c:showLegendKey val="0"/>
          <c:showVal val="0"/>
          <c:showCatName val="0"/>
          <c:showSerName val="0"/>
          <c:showPercent val="1"/>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ru-UA"/>
          </a:p>
        </c:txPr>
      </c:legendEntry>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1CF245-75B8-ABDD-C981-578C880550B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UA"/>
          </a:p>
        </p:txBody>
      </p:sp>
      <p:sp>
        <p:nvSpPr>
          <p:cNvPr id="3" name="Подзаголовок 2">
            <a:extLst>
              <a:ext uri="{FF2B5EF4-FFF2-40B4-BE49-F238E27FC236}">
                <a16:creationId xmlns:a16="http://schemas.microsoft.com/office/drawing/2014/main" id="{4839B93B-81FB-FA16-8230-ED6C28A44D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4" name="Дата 3">
            <a:extLst>
              <a:ext uri="{FF2B5EF4-FFF2-40B4-BE49-F238E27FC236}">
                <a16:creationId xmlns:a16="http://schemas.microsoft.com/office/drawing/2014/main" id="{962FC1C8-05A1-FCC6-A9F1-415BFBF2D7F4}"/>
              </a:ext>
            </a:extLst>
          </p:cNvPr>
          <p:cNvSpPr>
            <a:spLocks noGrp="1"/>
          </p:cNvSpPr>
          <p:nvPr>
            <p:ph type="dt" sz="half" idx="10"/>
          </p:nvPr>
        </p:nvSpPr>
        <p:spPr/>
        <p:txBody>
          <a:bodyPr/>
          <a:lstStyle/>
          <a:p>
            <a:fld id="{765508FE-8A6B-C040-8F22-8FD6BDF97DA7}" type="datetimeFigureOut">
              <a:rPr lang="ru-UA" smtClean="0"/>
              <a:t>13.10.2025</a:t>
            </a:fld>
            <a:endParaRPr lang="ru-UA"/>
          </a:p>
        </p:txBody>
      </p:sp>
      <p:sp>
        <p:nvSpPr>
          <p:cNvPr id="5" name="Нижний колонтитул 4">
            <a:extLst>
              <a:ext uri="{FF2B5EF4-FFF2-40B4-BE49-F238E27FC236}">
                <a16:creationId xmlns:a16="http://schemas.microsoft.com/office/drawing/2014/main" id="{EB29C390-5113-5963-7913-5C59D800AECE}"/>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409AF25D-3FE9-4FB9-A972-F5F389207D31}"/>
              </a:ext>
            </a:extLst>
          </p:cNvPr>
          <p:cNvSpPr>
            <a:spLocks noGrp="1"/>
          </p:cNvSpPr>
          <p:nvPr>
            <p:ph type="sldNum" sz="quarter" idx="12"/>
          </p:nvPr>
        </p:nvSpPr>
        <p:spPr/>
        <p:txBody>
          <a:bodyPr/>
          <a:lstStyle/>
          <a:p>
            <a:fld id="{D0FF4821-D07B-F74C-8C41-E5AA2D4ECD53}" type="slidenum">
              <a:rPr lang="ru-UA" smtClean="0"/>
              <a:t>‹#›</a:t>
            </a:fld>
            <a:endParaRPr lang="ru-UA"/>
          </a:p>
        </p:txBody>
      </p:sp>
    </p:spTree>
    <p:extLst>
      <p:ext uri="{BB962C8B-B14F-4D97-AF65-F5344CB8AC3E}">
        <p14:creationId xmlns:p14="http://schemas.microsoft.com/office/powerpoint/2010/main" val="93366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2D8781-E69B-DD1D-6D80-B0044BB88D9F}"/>
              </a:ext>
            </a:extLst>
          </p:cNvPr>
          <p:cNvSpPr>
            <a:spLocks noGrp="1"/>
          </p:cNvSpPr>
          <p:nvPr>
            <p:ph type="title"/>
          </p:nvPr>
        </p:nvSpPr>
        <p:spPr/>
        <p:txBody>
          <a:bodyPr/>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ED081669-C5C7-FA78-8662-46289DC6139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8CFAD7A5-183C-C699-DBC4-D94C6DFF7C2B}"/>
              </a:ext>
            </a:extLst>
          </p:cNvPr>
          <p:cNvSpPr>
            <a:spLocks noGrp="1"/>
          </p:cNvSpPr>
          <p:nvPr>
            <p:ph type="dt" sz="half" idx="10"/>
          </p:nvPr>
        </p:nvSpPr>
        <p:spPr/>
        <p:txBody>
          <a:bodyPr/>
          <a:lstStyle/>
          <a:p>
            <a:fld id="{765508FE-8A6B-C040-8F22-8FD6BDF97DA7}" type="datetimeFigureOut">
              <a:rPr lang="ru-UA" smtClean="0"/>
              <a:t>13.10.2025</a:t>
            </a:fld>
            <a:endParaRPr lang="ru-UA"/>
          </a:p>
        </p:txBody>
      </p:sp>
      <p:sp>
        <p:nvSpPr>
          <p:cNvPr id="5" name="Нижний колонтитул 4">
            <a:extLst>
              <a:ext uri="{FF2B5EF4-FFF2-40B4-BE49-F238E27FC236}">
                <a16:creationId xmlns:a16="http://schemas.microsoft.com/office/drawing/2014/main" id="{843867CB-4856-5F25-9E6D-6B0C8912595C}"/>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DA61125F-5618-10B2-790E-442D85A9A253}"/>
              </a:ext>
            </a:extLst>
          </p:cNvPr>
          <p:cNvSpPr>
            <a:spLocks noGrp="1"/>
          </p:cNvSpPr>
          <p:nvPr>
            <p:ph type="sldNum" sz="quarter" idx="12"/>
          </p:nvPr>
        </p:nvSpPr>
        <p:spPr/>
        <p:txBody>
          <a:bodyPr/>
          <a:lstStyle/>
          <a:p>
            <a:fld id="{D0FF4821-D07B-F74C-8C41-E5AA2D4ECD53}" type="slidenum">
              <a:rPr lang="ru-UA" smtClean="0"/>
              <a:t>‹#›</a:t>
            </a:fld>
            <a:endParaRPr lang="ru-UA"/>
          </a:p>
        </p:txBody>
      </p:sp>
    </p:spTree>
    <p:extLst>
      <p:ext uri="{BB962C8B-B14F-4D97-AF65-F5344CB8AC3E}">
        <p14:creationId xmlns:p14="http://schemas.microsoft.com/office/powerpoint/2010/main" val="383510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1FE3EA4-124E-E369-5210-78986F1C4E99}"/>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AEC3102C-33B0-0933-243A-D813A1AC0E4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68552706-4AD6-DE48-4297-3E04BB246AD2}"/>
              </a:ext>
            </a:extLst>
          </p:cNvPr>
          <p:cNvSpPr>
            <a:spLocks noGrp="1"/>
          </p:cNvSpPr>
          <p:nvPr>
            <p:ph type="dt" sz="half" idx="10"/>
          </p:nvPr>
        </p:nvSpPr>
        <p:spPr/>
        <p:txBody>
          <a:bodyPr/>
          <a:lstStyle/>
          <a:p>
            <a:fld id="{765508FE-8A6B-C040-8F22-8FD6BDF97DA7}" type="datetimeFigureOut">
              <a:rPr lang="ru-UA" smtClean="0"/>
              <a:t>13.10.2025</a:t>
            </a:fld>
            <a:endParaRPr lang="ru-UA"/>
          </a:p>
        </p:txBody>
      </p:sp>
      <p:sp>
        <p:nvSpPr>
          <p:cNvPr id="5" name="Нижний колонтитул 4">
            <a:extLst>
              <a:ext uri="{FF2B5EF4-FFF2-40B4-BE49-F238E27FC236}">
                <a16:creationId xmlns:a16="http://schemas.microsoft.com/office/drawing/2014/main" id="{F1909CAB-5A7C-29CA-CD4E-D1BFB8BAD1B8}"/>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AFB33DD7-18DD-D598-1E33-51933DB5A859}"/>
              </a:ext>
            </a:extLst>
          </p:cNvPr>
          <p:cNvSpPr>
            <a:spLocks noGrp="1"/>
          </p:cNvSpPr>
          <p:nvPr>
            <p:ph type="sldNum" sz="quarter" idx="12"/>
          </p:nvPr>
        </p:nvSpPr>
        <p:spPr/>
        <p:txBody>
          <a:bodyPr/>
          <a:lstStyle/>
          <a:p>
            <a:fld id="{D0FF4821-D07B-F74C-8C41-E5AA2D4ECD53}" type="slidenum">
              <a:rPr lang="ru-UA" smtClean="0"/>
              <a:t>‹#›</a:t>
            </a:fld>
            <a:endParaRPr lang="ru-UA"/>
          </a:p>
        </p:txBody>
      </p:sp>
    </p:spTree>
    <p:extLst>
      <p:ext uri="{BB962C8B-B14F-4D97-AF65-F5344CB8AC3E}">
        <p14:creationId xmlns:p14="http://schemas.microsoft.com/office/powerpoint/2010/main" val="246800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AC8913-79EA-8AC3-D363-3B78543BB543}"/>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C18C9895-B5BA-5443-D104-E2750BDDAB7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3737BB0C-CD32-947D-CD04-84166186F08D}"/>
              </a:ext>
            </a:extLst>
          </p:cNvPr>
          <p:cNvSpPr>
            <a:spLocks noGrp="1"/>
          </p:cNvSpPr>
          <p:nvPr>
            <p:ph type="dt" sz="half" idx="10"/>
          </p:nvPr>
        </p:nvSpPr>
        <p:spPr/>
        <p:txBody>
          <a:bodyPr/>
          <a:lstStyle/>
          <a:p>
            <a:fld id="{765508FE-8A6B-C040-8F22-8FD6BDF97DA7}" type="datetimeFigureOut">
              <a:rPr lang="ru-UA" smtClean="0"/>
              <a:t>13.10.2025</a:t>
            </a:fld>
            <a:endParaRPr lang="ru-UA"/>
          </a:p>
        </p:txBody>
      </p:sp>
      <p:sp>
        <p:nvSpPr>
          <p:cNvPr id="5" name="Нижний колонтитул 4">
            <a:extLst>
              <a:ext uri="{FF2B5EF4-FFF2-40B4-BE49-F238E27FC236}">
                <a16:creationId xmlns:a16="http://schemas.microsoft.com/office/drawing/2014/main" id="{5F3DFAA1-588F-987D-DE56-EA01C5239E36}"/>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0867F71C-7636-E796-0CB5-2BF15B7A08CA}"/>
              </a:ext>
            </a:extLst>
          </p:cNvPr>
          <p:cNvSpPr>
            <a:spLocks noGrp="1"/>
          </p:cNvSpPr>
          <p:nvPr>
            <p:ph type="sldNum" sz="quarter" idx="12"/>
          </p:nvPr>
        </p:nvSpPr>
        <p:spPr/>
        <p:txBody>
          <a:bodyPr/>
          <a:lstStyle/>
          <a:p>
            <a:fld id="{D0FF4821-D07B-F74C-8C41-E5AA2D4ECD53}" type="slidenum">
              <a:rPr lang="ru-UA" smtClean="0"/>
              <a:t>‹#›</a:t>
            </a:fld>
            <a:endParaRPr lang="ru-UA"/>
          </a:p>
        </p:txBody>
      </p:sp>
    </p:spTree>
    <p:extLst>
      <p:ext uri="{BB962C8B-B14F-4D97-AF65-F5344CB8AC3E}">
        <p14:creationId xmlns:p14="http://schemas.microsoft.com/office/powerpoint/2010/main" val="252003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A967D4-508E-F890-E120-3A1B5576890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UA"/>
          </a:p>
        </p:txBody>
      </p:sp>
      <p:sp>
        <p:nvSpPr>
          <p:cNvPr id="3" name="Текст 2">
            <a:extLst>
              <a:ext uri="{FF2B5EF4-FFF2-40B4-BE49-F238E27FC236}">
                <a16:creationId xmlns:a16="http://schemas.microsoft.com/office/drawing/2014/main" id="{7C1D3004-9960-7F13-ADBE-20ADC53B51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B3937DA-2EAD-763A-FFA3-195FD8D6845E}"/>
              </a:ext>
            </a:extLst>
          </p:cNvPr>
          <p:cNvSpPr>
            <a:spLocks noGrp="1"/>
          </p:cNvSpPr>
          <p:nvPr>
            <p:ph type="dt" sz="half" idx="10"/>
          </p:nvPr>
        </p:nvSpPr>
        <p:spPr/>
        <p:txBody>
          <a:bodyPr/>
          <a:lstStyle/>
          <a:p>
            <a:fld id="{765508FE-8A6B-C040-8F22-8FD6BDF97DA7}" type="datetimeFigureOut">
              <a:rPr lang="ru-UA" smtClean="0"/>
              <a:t>13.10.2025</a:t>
            </a:fld>
            <a:endParaRPr lang="ru-UA"/>
          </a:p>
        </p:txBody>
      </p:sp>
      <p:sp>
        <p:nvSpPr>
          <p:cNvPr id="5" name="Нижний колонтитул 4">
            <a:extLst>
              <a:ext uri="{FF2B5EF4-FFF2-40B4-BE49-F238E27FC236}">
                <a16:creationId xmlns:a16="http://schemas.microsoft.com/office/drawing/2014/main" id="{00801F17-695B-3490-6EDF-62886E7A9C50}"/>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0490228B-DACE-008D-EFB0-98F0F57D00C3}"/>
              </a:ext>
            </a:extLst>
          </p:cNvPr>
          <p:cNvSpPr>
            <a:spLocks noGrp="1"/>
          </p:cNvSpPr>
          <p:nvPr>
            <p:ph type="sldNum" sz="quarter" idx="12"/>
          </p:nvPr>
        </p:nvSpPr>
        <p:spPr/>
        <p:txBody>
          <a:bodyPr/>
          <a:lstStyle/>
          <a:p>
            <a:fld id="{D0FF4821-D07B-F74C-8C41-E5AA2D4ECD53}" type="slidenum">
              <a:rPr lang="ru-UA" smtClean="0"/>
              <a:t>‹#›</a:t>
            </a:fld>
            <a:endParaRPr lang="ru-UA"/>
          </a:p>
        </p:txBody>
      </p:sp>
    </p:spTree>
    <p:extLst>
      <p:ext uri="{BB962C8B-B14F-4D97-AF65-F5344CB8AC3E}">
        <p14:creationId xmlns:p14="http://schemas.microsoft.com/office/powerpoint/2010/main" val="193591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5C3729-B061-5A8D-D598-E8CE2C85EDC2}"/>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78510871-ECD7-7307-BB42-CA91E31E820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Объект 3">
            <a:extLst>
              <a:ext uri="{FF2B5EF4-FFF2-40B4-BE49-F238E27FC236}">
                <a16:creationId xmlns:a16="http://schemas.microsoft.com/office/drawing/2014/main" id="{97FCE6DA-A0E8-C63B-8D16-D1100200A88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Дата 4">
            <a:extLst>
              <a:ext uri="{FF2B5EF4-FFF2-40B4-BE49-F238E27FC236}">
                <a16:creationId xmlns:a16="http://schemas.microsoft.com/office/drawing/2014/main" id="{205158CB-3975-5D85-D4CD-75D5A64C1385}"/>
              </a:ext>
            </a:extLst>
          </p:cNvPr>
          <p:cNvSpPr>
            <a:spLocks noGrp="1"/>
          </p:cNvSpPr>
          <p:nvPr>
            <p:ph type="dt" sz="half" idx="10"/>
          </p:nvPr>
        </p:nvSpPr>
        <p:spPr/>
        <p:txBody>
          <a:bodyPr/>
          <a:lstStyle/>
          <a:p>
            <a:fld id="{765508FE-8A6B-C040-8F22-8FD6BDF97DA7}" type="datetimeFigureOut">
              <a:rPr lang="ru-UA" smtClean="0"/>
              <a:t>13.10.2025</a:t>
            </a:fld>
            <a:endParaRPr lang="ru-UA"/>
          </a:p>
        </p:txBody>
      </p:sp>
      <p:sp>
        <p:nvSpPr>
          <p:cNvPr id="6" name="Нижний колонтитул 5">
            <a:extLst>
              <a:ext uri="{FF2B5EF4-FFF2-40B4-BE49-F238E27FC236}">
                <a16:creationId xmlns:a16="http://schemas.microsoft.com/office/drawing/2014/main" id="{FF0DE9DB-7879-2D83-B589-5230D259C975}"/>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A6C73877-DDE9-C452-73A6-A2D28D6783B4}"/>
              </a:ext>
            </a:extLst>
          </p:cNvPr>
          <p:cNvSpPr>
            <a:spLocks noGrp="1"/>
          </p:cNvSpPr>
          <p:nvPr>
            <p:ph type="sldNum" sz="quarter" idx="12"/>
          </p:nvPr>
        </p:nvSpPr>
        <p:spPr/>
        <p:txBody>
          <a:bodyPr/>
          <a:lstStyle/>
          <a:p>
            <a:fld id="{D0FF4821-D07B-F74C-8C41-E5AA2D4ECD53}" type="slidenum">
              <a:rPr lang="ru-UA" smtClean="0"/>
              <a:t>‹#›</a:t>
            </a:fld>
            <a:endParaRPr lang="ru-UA"/>
          </a:p>
        </p:txBody>
      </p:sp>
    </p:spTree>
    <p:extLst>
      <p:ext uri="{BB962C8B-B14F-4D97-AF65-F5344CB8AC3E}">
        <p14:creationId xmlns:p14="http://schemas.microsoft.com/office/powerpoint/2010/main" val="263020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1C1D7C-3524-2F26-A1EE-F0E420D96150}"/>
              </a:ext>
            </a:extLst>
          </p:cNvPr>
          <p:cNvSpPr>
            <a:spLocks noGrp="1"/>
          </p:cNvSpPr>
          <p:nvPr>
            <p:ph type="title"/>
          </p:nvPr>
        </p:nvSpPr>
        <p:spPr>
          <a:xfrm>
            <a:off x="839788" y="365125"/>
            <a:ext cx="10515600" cy="1325563"/>
          </a:xfrm>
        </p:spPr>
        <p:txBody>
          <a:bodyPr/>
          <a:lstStyle/>
          <a:p>
            <a:r>
              <a:rPr lang="ru-RU"/>
              <a:t>Образец заголовка</a:t>
            </a:r>
            <a:endParaRPr lang="ru-UA"/>
          </a:p>
        </p:txBody>
      </p:sp>
      <p:sp>
        <p:nvSpPr>
          <p:cNvPr id="3" name="Текст 2">
            <a:extLst>
              <a:ext uri="{FF2B5EF4-FFF2-40B4-BE49-F238E27FC236}">
                <a16:creationId xmlns:a16="http://schemas.microsoft.com/office/drawing/2014/main" id="{44366FC0-83CA-702D-7F2A-4790493FFD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A6A26EE-EC8C-5754-CB77-0407E00B440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Текст 4">
            <a:extLst>
              <a:ext uri="{FF2B5EF4-FFF2-40B4-BE49-F238E27FC236}">
                <a16:creationId xmlns:a16="http://schemas.microsoft.com/office/drawing/2014/main" id="{3331A96B-73D0-E2D4-7A80-DDE807C74B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F5EA58E-CE65-AC0E-6E84-D4F36247DA3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7" name="Дата 6">
            <a:extLst>
              <a:ext uri="{FF2B5EF4-FFF2-40B4-BE49-F238E27FC236}">
                <a16:creationId xmlns:a16="http://schemas.microsoft.com/office/drawing/2014/main" id="{B059CEBC-B210-B246-C4E2-87302389279B}"/>
              </a:ext>
            </a:extLst>
          </p:cNvPr>
          <p:cNvSpPr>
            <a:spLocks noGrp="1"/>
          </p:cNvSpPr>
          <p:nvPr>
            <p:ph type="dt" sz="half" idx="10"/>
          </p:nvPr>
        </p:nvSpPr>
        <p:spPr/>
        <p:txBody>
          <a:bodyPr/>
          <a:lstStyle/>
          <a:p>
            <a:fld id="{765508FE-8A6B-C040-8F22-8FD6BDF97DA7}" type="datetimeFigureOut">
              <a:rPr lang="ru-UA" smtClean="0"/>
              <a:t>13.10.2025</a:t>
            </a:fld>
            <a:endParaRPr lang="ru-UA"/>
          </a:p>
        </p:txBody>
      </p:sp>
      <p:sp>
        <p:nvSpPr>
          <p:cNvPr id="8" name="Нижний колонтитул 7">
            <a:extLst>
              <a:ext uri="{FF2B5EF4-FFF2-40B4-BE49-F238E27FC236}">
                <a16:creationId xmlns:a16="http://schemas.microsoft.com/office/drawing/2014/main" id="{968CEA30-33B4-F91A-350A-1A7207362381}"/>
              </a:ext>
            </a:extLst>
          </p:cNvPr>
          <p:cNvSpPr>
            <a:spLocks noGrp="1"/>
          </p:cNvSpPr>
          <p:nvPr>
            <p:ph type="ftr" sz="quarter" idx="11"/>
          </p:nvPr>
        </p:nvSpPr>
        <p:spPr/>
        <p:txBody>
          <a:bodyPr/>
          <a:lstStyle/>
          <a:p>
            <a:endParaRPr lang="ru-UA"/>
          </a:p>
        </p:txBody>
      </p:sp>
      <p:sp>
        <p:nvSpPr>
          <p:cNvPr id="9" name="Номер слайда 8">
            <a:extLst>
              <a:ext uri="{FF2B5EF4-FFF2-40B4-BE49-F238E27FC236}">
                <a16:creationId xmlns:a16="http://schemas.microsoft.com/office/drawing/2014/main" id="{37E5D30C-A072-7517-4FE8-D8D805C0AD9A}"/>
              </a:ext>
            </a:extLst>
          </p:cNvPr>
          <p:cNvSpPr>
            <a:spLocks noGrp="1"/>
          </p:cNvSpPr>
          <p:nvPr>
            <p:ph type="sldNum" sz="quarter" idx="12"/>
          </p:nvPr>
        </p:nvSpPr>
        <p:spPr/>
        <p:txBody>
          <a:bodyPr/>
          <a:lstStyle/>
          <a:p>
            <a:fld id="{D0FF4821-D07B-F74C-8C41-E5AA2D4ECD53}" type="slidenum">
              <a:rPr lang="ru-UA" smtClean="0"/>
              <a:t>‹#›</a:t>
            </a:fld>
            <a:endParaRPr lang="ru-UA"/>
          </a:p>
        </p:txBody>
      </p:sp>
    </p:spTree>
    <p:extLst>
      <p:ext uri="{BB962C8B-B14F-4D97-AF65-F5344CB8AC3E}">
        <p14:creationId xmlns:p14="http://schemas.microsoft.com/office/powerpoint/2010/main" val="270536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AAF846-CB3C-5E88-16BB-BAF6A8F1B535}"/>
              </a:ext>
            </a:extLst>
          </p:cNvPr>
          <p:cNvSpPr>
            <a:spLocks noGrp="1"/>
          </p:cNvSpPr>
          <p:nvPr>
            <p:ph type="title"/>
          </p:nvPr>
        </p:nvSpPr>
        <p:spPr/>
        <p:txBody>
          <a:bodyPr/>
          <a:lstStyle/>
          <a:p>
            <a:r>
              <a:rPr lang="ru-RU"/>
              <a:t>Образец заголовка</a:t>
            </a:r>
            <a:endParaRPr lang="ru-UA"/>
          </a:p>
        </p:txBody>
      </p:sp>
      <p:sp>
        <p:nvSpPr>
          <p:cNvPr id="3" name="Дата 2">
            <a:extLst>
              <a:ext uri="{FF2B5EF4-FFF2-40B4-BE49-F238E27FC236}">
                <a16:creationId xmlns:a16="http://schemas.microsoft.com/office/drawing/2014/main" id="{ED5353D3-6F13-B0EB-49AF-7B805677FEAB}"/>
              </a:ext>
            </a:extLst>
          </p:cNvPr>
          <p:cNvSpPr>
            <a:spLocks noGrp="1"/>
          </p:cNvSpPr>
          <p:nvPr>
            <p:ph type="dt" sz="half" idx="10"/>
          </p:nvPr>
        </p:nvSpPr>
        <p:spPr/>
        <p:txBody>
          <a:bodyPr/>
          <a:lstStyle/>
          <a:p>
            <a:fld id="{765508FE-8A6B-C040-8F22-8FD6BDF97DA7}" type="datetimeFigureOut">
              <a:rPr lang="ru-UA" smtClean="0"/>
              <a:t>13.10.2025</a:t>
            </a:fld>
            <a:endParaRPr lang="ru-UA"/>
          </a:p>
        </p:txBody>
      </p:sp>
      <p:sp>
        <p:nvSpPr>
          <p:cNvPr id="4" name="Нижний колонтитул 3">
            <a:extLst>
              <a:ext uri="{FF2B5EF4-FFF2-40B4-BE49-F238E27FC236}">
                <a16:creationId xmlns:a16="http://schemas.microsoft.com/office/drawing/2014/main" id="{1BB3691B-A240-B6D5-BC18-3A6B8399440B}"/>
              </a:ext>
            </a:extLst>
          </p:cNvPr>
          <p:cNvSpPr>
            <a:spLocks noGrp="1"/>
          </p:cNvSpPr>
          <p:nvPr>
            <p:ph type="ftr" sz="quarter" idx="11"/>
          </p:nvPr>
        </p:nvSpPr>
        <p:spPr/>
        <p:txBody>
          <a:bodyPr/>
          <a:lstStyle/>
          <a:p>
            <a:endParaRPr lang="ru-UA"/>
          </a:p>
        </p:txBody>
      </p:sp>
      <p:sp>
        <p:nvSpPr>
          <p:cNvPr id="5" name="Номер слайда 4">
            <a:extLst>
              <a:ext uri="{FF2B5EF4-FFF2-40B4-BE49-F238E27FC236}">
                <a16:creationId xmlns:a16="http://schemas.microsoft.com/office/drawing/2014/main" id="{BCCE8AC8-D254-C135-C68E-BA763A8AEF9A}"/>
              </a:ext>
            </a:extLst>
          </p:cNvPr>
          <p:cNvSpPr>
            <a:spLocks noGrp="1"/>
          </p:cNvSpPr>
          <p:nvPr>
            <p:ph type="sldNum" sz="quarter" idx="12"/>
          </p:nvPr>
        </p:nvSpPr>
        <p:spPr/>
        <p:txBody>
          <a:bodyPr/>
          <a:lstStyle/>
          <a:p>
            <a:fld id="{D0FF4821-D07B-F74C-8C41-E5AA2D4ECD53}" type="slidenum">
              <a:rPr lang="ru-UA" smtClean="0"/>
              <a:t>‹#›</a:t>
            </a:fld>
            <a:endParaRPr lang="ru-UA"/>
          </a:p>
        </p:txBody>
      </p:sp>
    </p:spTree>
    <p:extLst>
      <p:ext uri="{BB962C8B-B14F-4D97-AF65-F5344CB8AC3E}">
        <p14:creationId xmlns:p14="http://schemas.microsoft.com/office/powerpoint/2010/main" val="1873770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F25F6A2-C04E-16A6-DB48-C6100137194F}"/>
              </a:ext>
            </a:extLst>
          </p:cNvPr>
          <p:cNvSpPr>
            <a:spLocks noGrp="1"/>
          </p:cNvSpPr>
          <p:nvPr>
            <p:ph type="dt" sz="half" idx="10"/>
          </p:nvPr>
        </p:nvSpPr>
        <p:spPr/>
        <p:txBody>
          <a:bodyPr/>
          <a:lstStyle/>
          <a:p>
            <a:fld id="{765508FE-8A6B-C040-8F22-8FD6BDF97DA7}" type="datetimeFigureOut">
              <a:rPr lang="ru-UA" smtClean="0"/>
              <a:t>13.10.2025</a:t>
            </a:fld>
            <a:endParaRPr lang="ru-UA"/>
          </a:p>
        </p:txBody>
      </p:sp>
      <p:sp>
        <p:nvSpPr>
          <p:cNvPr id="3" name="Нижний колонтитул 2">
            <a:extLst>
              <a:ext uri="{FF2B5EF4-FFF2-40B4-BE49-F238E27FC236}">
                <a16:creationId xmlns:a16="http://schemas.microsoft.com/office/drawing/2014/main" id="{5E0DCC88-14DB-2422-DEF0-15B6662107EA}"/>
              </a:ext>
            </a:extLst>
          </p:cNvPr>
          <p:cNvSpPr>
            <a:spLocks noGrp="1"/>
          </p:cNvSpPr>
          <p:nvPr>
            <p:ph type="ftr" sz="quarter" idx="11"/>
          </p:nvPr>
        </p:nvSpPr>
        <p:spPr/>
        <p:txBody>
          <a:bodyPr/>
          <a:lstStyle/>
          <a:p>
            <a:endParaRPr lang="ru-UA"/>
          </a:p>
        </p:txBody>
      </p:sp>
      <p:sp>
        <p:nvSpPr>
          <p:cNvPr id="4" name="Номер слайда 3">
            <a:extLst>
              <a:ext uri="{FF2B5EF4-FFF2-40B4-BE49-F238E27FC236}">
                <a16:creationId xmlns:a16="http://schemas.microsoft.com/office/drawing/2014/main" id="{612FAE29-72E6-7EF4-AED3-96A0CF51A95D}"/>
              </a:ext>
            </a:extLst>
          </p:cNvPr>
          <p:cNvSpPr>
            <a:spLocks noGrp="1"/>
          </p:cNvSpPr>
          <p:nvPr>
            <p:ph type="sldNum" sz="quarter" idx="12"/>
          </p:nvPr>
        </p:nvSpPr>
        <p:spPr/>
        <p:txBody>
          <a:bodyPr/>
          <a:lstStyle/>
          <a:p>
            <a:fld id="{D0FF4821-D07B-F74C-8C41-E5AA2D4ECD53}" type="slidenum">
              <a:rPr lang="ru-UA" smtClean="0"/>
              <a:t>‹#›</a:t>
            </a:fld>
            <a:endParaRPr lang="ru-UA"/>
          </a:p>
        </p:txBody>
      </p:sp>
    </p:spTree>
    <p:extLst>
      <p:ext uri="{BB962C8B-B14F-4D97-AF65-F5344CB8AC3E}">
        <p14:creationId xmlns:p14="http://schemas.microsoft.com/office/powerpoint/2010/main" val="3200323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86D455-24DB-52C0-AE70-D18FF8AB48B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Объект 2">
            <a:extLst>
              <a:ext uri="{FF2B5EF4-FFF2-40B4-BE49-F238E27FC236}">
                <a16:creationId xmlns:a16="http://schemas.microsoft.com/office/drawing/2014/main" id="{43DCAA5A-0E62-7FBC-B4C0-0E8E77CF1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Текст 3">
            <a:extLst>
              <a:ext uri="{FF2B5EF4-FFF2-40B4-BE49-F238E27FC236}">
                <a16:creationId xmlns:a16="http://schemas.microsoft.com/office/drawing/2014/main" id="{10DD7F30-DCFC-9024-99DE-A4B56E5660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F875FF4-262A-54AC-D6CC-518524EBFDE6}"/>
              </a:ext>
            </a:extLst>
          </p:cNvPr>
          <p:cNvSpPr>
            <a:spLocks noGrp="1"/>
          </p:cNvSpPr>
          <p:nvPr>
            <p:ph type="dt" sz="half" idx="10"/>
          </p:nvPr>
        </p:nvSpPr>
        <p:spPr/>
        <p:txBody>
          <a:bodyPr/>
          <a:lstStyle/>
          <a:p>
            <a:fld id="{765508FE-8A6B-C040-8F22-8FD6BDF97DA7}" type="datetimeFigureOut">
              <a:rPr lang="ru-UA" smtClean="0"/>
              <a:t>13.10.2025</a:t>
            </a:fld>
            <a:endParaRPr lang="ru-UA"/>
          </a:p>
        </p:txBody>
      </p:sp>
      <p:sp>
        <p:nvSpPr>
          <p:cNvPr id="6" name="Нижний колонтитул 5">
            <a:extLst>
              <a:ext uri="{FF2B5EF4-FFF2-40B4-BE49-F238E27FC236}">
                <a16:creationId xmlns:a16="http://schemas.microsoft.com/office/drawing/2014/main" id="{C13F5921-1E9F-5802-A8E6-47E8BB721022}"/>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744A36C2-7FD4-137C-2FEE-C8E808621AA3}"/>
              </a:ext>
            </a:extLst>
          </p:cNvPr>
          <p:cNvSpPr>
            <a:spLocks noGrp="1"/>
          </p:cNvSpPr>
          <p:nvPr>
            <p:ph type="sldNum" sz="quarter" idx="12"/>
          </p:nvPr>
        </p:nvSpPr>
        <p:spPr/>
        <p:txBody>
          <a:bodyPr/>
          <a:lstStyle/>
          <a:p>
            <a:fld id="{D0FF4821-D07B-F74C-8C41-E5AA2D4ECD53}" type="slidenum">
              <a:rPr lang="ru-UA" smtClean="0"/>
              <a:t>‹#›</a:t>
            </a:fld>
            <a:endParaRPr lang="ru-UA"/>
          </a:p>
        </p:txBody>
      </p:sp>
    </p:spTree>
    <p:extLst>
      <p:ext uri="{BB962C8B-B14F-4D97-AF65-F5344CB8AC3E}">
        <p14:creationId xmlns:p14="http://schemas.microsoft.com/office/powerpoint/2010/main" val="348270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768670-C2B7-C44C-4B49-0AD1D4BCFCE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Рисунок 2">
            <a:extLst>
              <a:ext uri="{FF2B5EF4-FFF2-40B4-BE49-F238E27FC236}">
                <a16:creationId xmlns:a16="http://schemas.microsoft.com/office/drawing/2014/main" id="{D3094260-9433-7B96-F5A2-517E4CE94E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Текст 3">
            <a:extLst>
              <a:ext uri="{FF2B5EF4-FFF2-40B4-BE49-F238E27FC236}">
                <a16:creationId xmlns:a16="http://schemas.microsoft.com/office/drawing/2014/main" id="{56EDDF22-62CA-1C4E-69A0-241C0657D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E20DCC9-8D7C-1ABC-F80D-CA66561AA73C}"/>
              </a:ext>
            </a:extLst>
          </p:cNvPr>
          <p:cNvSpPr>
            <a:spLocks noGrp="1"/>
          </p:cNvSpPr>
          <p:nvPr>
            <p:ph type="dt" sz="half" idx="10"/>
          </p:nvPr>
        </p:nvSpPr>
        <p:spPr/>
        <p:txBody>
          <a:bodyPr/>
          <a:lstStyle/>
          <a:p>
            <a:fld id="{765508FE-8A6B-C040-8F22-8FD6BDF97DA7}" type="datetimeFigureOut">
              <a:rPr lang="ru-UA" smtClean="0"/>
              <a:t>13.10.2025</a:t>
            </a:fld>
            <a:endParaRPr lang="ru-UA"/>
          </a:p>
        </p:txBody>
      </p:sp>
      <p:sp>
        <p:nvSpPr>
          <p:cNvPr id="6" name="Нижний колонтитул 5">
            <a:extLst>
              <a:ext uri="{FF2B5EF4-FFF2-40B4-BE49-F238E27FC236}">
                <a16:creationId xmlns:a16="http://schemas.microsoft.com/office/drawing/2014/main" id="{62DF8C0F-6A30-C112-614E-9D5203AFE229}"/>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FFA35DA1-1830-26ED-B087-1EC1C44E0B7C}"/>
              </a:ext>
            </a:extLst>
          </p:cNvPr>
          <p:cNvSpPr>
            <a:spLocks noGrp="1"/>
          </p:cNvSpPr>
          <p:nvPr>
            <p:ph type="sldNum" sz="quarter" idx="12"/>
          </p:nvPr>
        </p:nvSpPr>
        <p:spPr/>
        <p:txBody>
          <a:bodyPr/>
          <a:lstStyle/>
          <a:p>
            <a:fld id="{D0FF4821-D07B-F74C-8C41-E5AA2D4ECD53}" type="slidenum">
              <a:rPr lang="ru-UA" smtClean="0"/>
              <a:t>‹#›</a:t>
            </a:fld>
            <a:endParaRPr lang="ru-UA"/>
          </a:p>
        </p:txBody>
      </p:sp>
    </p:spTree>
    <p:extLst>
      <p:ext uri="{BB962C8B-B14F-4D97-AF65-F5344CB8AC3E}">
        <p14:creationId xmlns:p14="http://schemas.microsoft.com/office/powerpoint/2010/main" val="326973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F671A7-804D-B03C-1249-C3D63E043B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3" name="Текст 2">
            <a:extLst>
              <a:ext uri="{FF2B5EF4-FFF2-40B4-BE49-F238E27FC236}">
                <a16:creationId xmlns:a16="http://schemas.microsoft.com/office/drawing/2014/main" id="{1E96AA37-F850-B501-D6FD-841A102AC6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820AC096-14C4-DE67-501F-5B3AD567C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508FE-8A6B-C040-8F22-8FD6BDF97DA7}" type="datetimeFigureOut">
              <a:rPr lang="ru-UA" smtClean="0"/>
              <a:t>13.10.2025</a:t>
            </a:fld>
            <a:endParaRPr lang="ru-UA"/>
          </a:p>
        </p:txBody>
      </p:sp>
      <p:sp>
        <p:nvSpPr>
          <p:cNvPr id="5" name="Нижний колонтитул 4">
            <a:extLst>
              <a:ext uri="{FF2B5EF4-FFF2-40B4-BE49-F238E27FC236}">
                <a16:creationId xmlns:a16="http://schemas.microsoft.com/office/drawing/2014/main" id="{90B7AACC-DB74-5E27-6CD6-BC10890E5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Номер слайда 5">
            <a:extLst>
              <a:ext uri="{FF2B5EF4-FFF2-40B4-BE49-F238E27FC236}">
                <a16:creationId xmlns:a16="http://schemas.microsoft.com/office/drawing/2014/main" id="{99446171-FC0E-4E85-2260-9754AFAB8A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F4821-D07B-F74C-8C41-E5AA2D4ECD53}" type="slidenum">
              <a:rPr lang="ru-UA" smtClean="0"/>
              <a:t>‹#›</a:t>
            </a:fld>
            <a:endParaRPr lang="ru-UA"/>
          </a:p>
        </p:txBody>
      </p:sp>
    </p:spTree>
    <p:extLst>
      <p:ext uri="{BB962C8B-B14F-4D97-AF65-F5344CB8AC3E}">
        <p14:creationId xmlns:p14="http://schemas.microsoft.com/office/powerpoint/2010/main" val="3271652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B1BF1A5A-E437-D075-B1FA-CA2A27CDE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530"/>
            <a:ext cx="12192000" cy="6514940"/>
          </a:xfrm>
          <a:prstGeom prst="rect">
            <a:avLst/>
          </a:prstGeom>
        </p:spPr>
      </p:pic>
    </p:spTree>
    <p:extLst>
      <p:ext uri="{BB962C8B-B14F-4D97-AF65-F5344CB8AC3E}">
        <p14:creationId xmlns:p14="http://schemas.microsoft.com/office/powerpoint/2010/main" val="236291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1D2D2A3-AC05-03D7-4420-B1F3DB204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29"/>
            <a:ext cx="12192000" cy="6843142"/>
          </a:xfrm>
          <a:prstGeom prst="rect">
            <a:avLst/>
          </a:prstGeom>
        </p:spPr>
      </p:pic>
    </p:spTree>
    <p:extLst>
      <p:ext uri="{BB962C8B-B14F-4D97-AF65-F5344CB8AC3E}">
        <p14:creationId xmlns:p14="http://schemas.microsoft.com/office/powerpoint/2010/main" val="385483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a:extLst>
              <a:ext uri="{FF2B5EF4-FFF2-40B4-BE49-F238E27FC236}">
                <a16:creationId xmlns:a16="http://schemas.microsoft.com/office/drawing/2014/main" id="{E2C76441-304E-4716-AF58-E75C7E3B5582}"/>
              </a:ext>
            </a:extLst>
          </p:cNvPr>
          <p:cNvGraphicFramePr>
            <a:graphicFrameLocks/>
          </p:cNvGraphicFramePr>
          <p:nvPr/>
        </p:nvGraphicFramePr>
        <p:xfrm>
          <a:off x="6096000" y="274320"/>
          <a:ext cx="5452536" cy="609096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C774A8A1-40A5-45D1-AC8C-C537460F2533}"/>
              </a:ext>
            </a:extLst>
          </p:cNvPr>
          <p:cNvSpPr txBox="1"/>
          <p:nvPr/>
        </p:nvSpPr>
        <p:spPr>
          <a:xfrm>
            <a:off x="325325" y="447222"/>
            <a:ext cx="5452535" cy="5745163"/>
          </a:xfrm>
          <a:prstGeom prst="rect">
            <a:avLst/>
          </a:prstGeom>
          <a:noFill/>
        </p:spPr>
        <p:txBody>
          <a:bodyPr wrap="square">
            <a:spAutoFit/>
          </a:bodyPr>
          <a:lstStyle/>
          <a:p>
            <a:pPr indent="450215" algn="just">
              <a:spcAft>
                <a:spcPts val="800"/>
              </a:spcAft>
            </a:pPr>
            <a:r>
              <a:rPr lang="uk-UA" sz="2200" b="1" dirty="0">
                <a:solidFill>
                  <a:schemeClr val="accent6">
                    <a:lumMod val="75000"/>
                  </a:schemeClr>
                </a:solidFill>
                <a:effectLst/>
                <a:latin typeface="Times New Roman" panose="02020603050405020304" pitchFamily="18" charset="0"/>
                <a:ea typeface="Calibri" panose="020F0502020204030204" pitchFamily="34" charset="0"/>
              </a:rPr>
              <a:t>40%</a:t>
            </a:r>
            <a:r>
              <a:rPr lang="uk-UA" sz="1600" dirty="0">
                <a:solidFill>
                  <a:schemeClr val="bg1">
                    <a:lumMod val="75000"/>
                  </a:schemeClr>
                </a:solidFill>
                <a:effectLst/>
                <a:latin typeface="Times New Roman" panose="02020603050405020304" pitchFamily="18" charset="0"/>
                <a:ea typeface="Calibri" panose="020F0502020204030204" pitchFamily="34" charset="0"/>
              </a:rPr>
              <a:t> </a:t>
            </a:r>
            <a:r>
              <a:rPr lang="uk-UA" sz="1600" dirty="0">
                <a:solidFill>
                  <a:schemeClr val="tx1">
                    <a:lumMod val="65000"/>
                    <a:lumOff val="35000"/>
                  </a:schemeClr>
                </a:solidFill>
                <a:effectLst/>
                <a:latin typeface="Times New Roman" panose="02020603050405020304" pitchFamily="18" charset="0"/>
                <a:ea typeface="Calibri" panose="020F0502020204030204" pitchFamily="34" charset="0"/>
              </a:rPr>
              <a:t>інформаційного контенту будуть стимулювати підписки на акаунт. Такий тип контенту буде знайомити потенційних споживачів із товаром, пояснювати унікальність торгової пропозиції бренду, інформувати про новинки та відповідати на найактуальніші питання для підвищення лояльності та впізнаваності, висвітлювати особливості ведення бізнесу, історію бренду тощо. А в сучасних умовах такий контент може надавати інформацію  про допомогу волонтерам, ЗСУ, переселенцям тощо.</a:t>
            </a:r>
          </a:p>
          <a:p>
            <a:pPr indent="450215" algn="just">
              <a:spcAft>
                <a:spcPts val="800"/>
              </a:spcAft>
            </a:pPr>
            <a:r>
              <a:rPr lang="uk-UA" sz="2200" b="1" dirty="0">
                <a:solidFill>
                  <a:srgbClr val="FFC000"/>
                </a:solidFill>
                <a:effectLst/>
                <a:latin typeface="Times New Roman" panose="02020603050405020304" pitchFamily="18" charset="0"/>
                <a:ea typeface="Calibri" panose="020F0502020204030204" pitchFamily="34" charset="0"/>
              </a:rPr>
              <a:t>40%</a:t>
            </a:r>
            <a:r>
              <a:rPr lang="uk-UA" sz="1600" dirty="0">
                <a:solidFill>
                  <a:schemeClr val="bg1">
                    <a:lumMod val="75000"/>
                  </a:schemeClr>
                </a:solidFill>
                <a:effectLst/>
                <a:latin typeface="Times New Roman" panose="02020603050405020304" pitchFamily="18" charset="0"/>
                <a:ea typeface="Calibri" panose="020F0502020204030204" pitchFamily="34" charset="0"/>
              </a:rPr>
              <a:t> </a:t>
            </a:r>
            <a:r>
              <a:rPr lang="uk-UA" sz="1600" dirty="0">
                <a:solidFill>
                  <a:schemeClr val="tx1">
                    <a:lumMod val="65000"/>
                    <a:lumOff val="35000"/>
                  </a:schemeClr>
                </a:solidFill>
                <a:effectLst/>
                <a:latin typeface="Times New Roman" panose="02020603050405020304" pitchFamily="18" charset="0"/>
                <a:ea typeface="Calibri" panose="020F0502020204030204" pitchFamily="34" charset="0"/>
              </a:rPr>
              <a:t>контенту, що направлений на продаж, сприятимуть створенню стабільного потоку клієнтів і залученню нових на сторінку магазину. Також такий контент буде підвищувати попит на продукт на ринку, це зазвичай фото- і відеоогляд товарів з описом та ціною</a:t>
            </a:r>
            <a:r>
              <a:rPr lang="uk-UA" sz="1600" dirty="0">
                <a:solidFill>
                  <a:schemeClr val="tx1">
                    <a:lumMod val="65000"/>
                    <a:lumOff val="35000"/>
                  </a:schemeClr>
                </a:solidFill>
                <a:latin typeface="Times New Roman" panose="02020603050405020304" pitchFamily="18" charset="0"/>
                <a:ea typeface="Calibri" panose="020F0502020204030204" pitchFamily="34" charset="0"/>
              </a:rPr>
              <a:t>.</a:t>
            </a:r>
          </a:p>
          <a:p>
            <a:pPr indent="450215" algn="just">
              <a:spcAft>
                <a:spcPts val="800"/>
              </a:spcAft>
            </a:pPr>
            <a:r>
              <a:rPr lang="uk-UA" sz="2200" b="1" dirty="0">
                <a:solidFill>
                  <a:srgbClr val="0070C0"/>
                </a:solidFill>
                <a:effectLst/>
                <a:latin typeface="Times New Roman" panose="02020603050405020304" pitchFamily="18" charset="0"/>
                <a:ea typeface="Calibri" panose="020F0502020204030204" pitchFamily="34" charset="0"/>
              </a:rPr>
              <a:t>20%</a:t>
            </a:r>
            <a:r>
              <a:rPr lang="uk-UA" sz="1600" dirty="0">
                <a:solidFill>
                  <a:schemeClr val="bg1">
                    <a:lumMod val="75000"/>
                  </a:schemeClr>
                </a:solidFill>
                <a:effectLst/>
                <a:latin typeface="Times New Roman" panose="02020603050405020304" pitchFamily="18" charset="0"/>
                <a:ea typeface="Calibri" panose="020F0502020204030204" pitchFamily="34" charset="0"/>
              </a:rPr>
              <a:t> </a:t>
            </a:r>
            <a:r>
              <a:rPr lang="uk-UA" sz="1600" dirty="0">
                <a:solidFill>
                  <a:schemeClr val="tx1">
                    <a:lumMod val="65000"/>
                    <a:lumOff val="35000"/>
                  </a:schemeClr>
                </a:solidFill>
                <a:effectLst/>
                <a:latin typeface="Times New Roman" panose="02020603050405020304" pitchFamily="18" charset="0"/>
                <a:ea typeface="Calibri" panose="020F0502020204030204" pitchFamily="34" charset="0"/>
              </a:rPr>
              <a:t>контенту, направленого на залучення, будуть заохочувати підписатися на акаунт із подальшою участю в його житті, забезпечать активний коментинг і збереження публікацій. За допомогою такого виду контенту вдасться підвищувати і підтримувати рівень залученості вже існуючої аудиторії, привернути нових клієнтів і змотивувати їх до покупки.</a:t>
            </a:r>
            <a:endParaRPr lang="ru-RU" sz="1600" dirty="0">
              <a:solidFill>
                <a:schemeClr val="tx1">
                  <a:lumMod val="65000"/>
                  <a:lumOff val="35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91676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BF6DA08-9BAB-6129-ECF0-418D55909D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74"/>
            <a:ext cx="12192000" cy="6831649"/>
          </a:xfrm>
          <a:prstGeom prst="rect">
            <a:avLst/>
          </a:prstGeom>
        </p:spPr>
      </p:pic>
    </p:spTree>
    <p:extLst>
      <p:ext uri="{BB962C8B-B14F-4D97-AF65-F5344CB8AC3E}">
        <p14:creationId xmlns:p14="http://schemas.microsoft.com/office/powerpoint/2010/main" val="15076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B24EE74-2D84-CD74-D3E1-BEF1B46EF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199"/>
            <a:ext cx="12192000" cy="6749600"/>
          </a:xfrm>
          <a:prstGeom prst="rect">
            <a:avLst/>
          </a:prstGeom>
        </p:spPr>
      </p:pic>
    </p:spTree>
    <p:extLst>
      <p:ext uri="{BB962C8B-B14F-4D97-AF65-F5344CB8AC3E}">
        <p14:creationId xmlns:p14="http://schemas.microsoft.com/office/powerpoint/2010/main" val="3513490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EC3AAAF-BEFF-EE41-F9EC-B61E183AE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33"/>
            <a:ext cx="12285564" cy="6806167"/>
          </a:xfrm>
          <a:prstGeom prst="rect">
            <a:avLst/>
          </a:prstGeom>
        </p:spPr>
      </p:pic>
    </p:spTree>
    <p:extLst>
      <p:ext uri="{BB962C8B-B14F-4D97-AF65-F5344CB8AC3E}">
        <p14:creationId xmlns:p14="http://schemas.microsoft.com/office/powerpoint/2010/main" val="1587677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3C47A04-B65B-67CD-72E0-26F13BC11035}"/>
              </a:ext>
            </a:extLst>
          </p:cNvPr>
          <p:cNvSpPr/>
          <p:nvPr/>
        </p:nvSpPr>
        <p:spPr>
          <a:xfrm>
            <a:off x="3270374" y="3788253"/>
            <a:ext cx="184730" cy="707886"/>
          </a:xfrm>
          <a:prstGeom prst="rect">
            <a:avLst/>
          </a:prstGeom>
          <a:solidFill>
            <a:schemeClr val="bg1"/>
          </a:solidFill>
        </p:spPr>
        <p:txBody>
          <a:bodyPr wrap="none" lIns="91440" tIns="45720" rIns="91440" bIns="45720">
            <a:spAutoFit/>
          </a:bodyPr>
          <a:lstStyle/>
          <a:p>
            <a:pPr algn="ctr"/>
            <a:endParaRPr lang="ru-RU" sz="40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4" name="Рисунок 3">
            <a:extLst>
              <a:ext uri="{FF2B5EF4-FFF2-40B4-BE49-F238E27FC236}">
                <a16:creationId xmlns:a16="http://schemas.microsoft.com/office/drawing/2014/main" id="{26634DAA-0A6D-6808-E4D3-BDEDBEECE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922" y="0"/>
            <a:ext cx="3450431" cy="6858000"/>
          </a:xfrm>
          <a:prstGeom prst="rect">
            <a:avLst/>
          </a:prstGeom>
          <a:ln>
            <a:solidFill>
              <a:schemeClr val="accent3">
                <a:lumMod val="75000"/>
              </a:schemeClr>
            </a:solidFill>
          </a:ln>
        </p:spPr>
      </p:pic>
      <p:pic>
        <p:nvPicPr>
          <p:cNvPr id="10" name="Рисунок 9">
            <a:extLst>
              <a:ext uri="{FF2B5EF4-FFF2-40B4-BE49-F238E27FC236}">
                <a16:creationId xmlns:a16="http://schemas.microsoft.com/office/drawing/2014/main" id="{94E31195-1959-360C-6A12-C0F67411E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62" y="0"/>
            <a:ext cx="3477296" cy="6858000"/>
          </a:xfrm>
          <a:prstGeom prst="rect">
            <a:avLst/>
          </a:prstGeom>
          <a:ln>
            <a:solidFill>
              <a:schemeClr val="accent3">
                <a:lumMod val="75000"/>
              </a:schemeClr>
            </a:solidFill>
          </a:ln>
        </p:spPr>
      </p:pic>
      <p:pic>
        <p:nvPicPr>
          <p:cNvPr id="11" name="Рисунок 10">
            <a:extLst>
              <a:ext uri="{FF2B5EF4-FFF2-40B4-BE49-F238E27FC236}">
                <a16:creationId xmlns:a16="http://schemas.microsoft.com/office/drawing/2014/main" id="{658A686E-6332-E0D3-AE0F-26BFB45BE97D}"/>
              </a:ext>
            </a:extLst>
          </p:cNvPr>
          <p:cNvPicPr>
            <a:picLocks noChangeAspect="1"/>
          </p:cNvPicPr>
          <p:nvPr/>
        </p:nvPicPr>
        <p:blipFill rotWithShape="1">
          <a:blip r:embed="rId2">
            <a:extLst>
              <a:ext uri="{28A0092B-C50C-407E-A947-70E740481C1C}">
                <a14:useLocalDpi xmlns:a14="http://schemas.microsoft.com/office/drawing/2010/main" val="0"/>
              </a:ext>
            </a:extLst>
          </a:blip>
          <a:srcRect l="67327" t="42906" r="-1304" b="40342"/>
          <a:stretch/>
        </p:blipFill>
        <p:spPr>
          <a:xfrm>
            <a:off x="7971693" y="234459"/>
            <a:ext cx="1949860" cy="1910863"/>
          </a:xfrm>
          <a:prstGeom prst="rect">
            <a:avLst/>
          </a:prstGeom>
          <a:ln>
            <a:solidFill>
              <a:schemeClr val="accent3">
                <a:lumMod val="75000"/>
              </a:schemeClr>
            </a:solidFill>
          </a:ln>
        </p:spPr>
      </p:pic>
      <p:pic>
        <p:nvPicPr>
          <p:cNvPr id="12" name="Рисунок 11">
            <a:extLst>
              <a:ext uri="{FF2B5EF4-FFF2-40B4-BE49-F238E27FC236}">
                <a16:creationId xmlns:a16="http://schemas.microsoft.com/office/drawing/2014/main" id="{AED7B922-638B-75EB-033F-2182D4B70534}"/>
              </a:ext>
            </a:extLst>
          </p:cNvPr>
          <p:cNvPicPr>
            <a:picLocks noChangeAspect="1"/>
          </p:cNvPicPr>
          <p:nvPr/>
        </p:nvPicPr>
        <p:blipFill rotWithShape="1">
          <a:blip r:embed="rId2">
            <a:extLst>
              <a:ext uri="{28A0092B-C50C-407E-A947-70E740481C1C}">
                <a14:useLocalDpi xmlns:a14="http://schemas.microsoft.com/office/drawing/2010/main" val="0"/>
              </a:ext>
            </a:extLst>
          </a:blip>
          <a:srcRect t="44274" r="66149" b="40170"/>
          <a:stretch/>
        </p:blipFill>
        <p:spPr>
          <a:xfrm>
            <a:off x="10099866" y="234459"/>
            <a:ext cx="2092134" cy="1910863"/>
          </a:xfrm>
          <a:prstGeom prst="rect">
            <a:avLst/>
          </a:prstGeom>
          <a:ln>
            <a:solidFill>
              <a:schemeClr val="accent3">
                <a:lumMod val="75000"/>
              </a:schemeClr>
            </a:solidFill>
          </a:ln>
        </p:spPr>
      </p:pic>
      <p:pic>
        <p:nvPicPr>
          <p:cNvPr id="13" name="Рисунок 12">
            <a:extLst>
              <a:ext uri="{FF2B5EF4-FFF2-40B4-BE49-F238E27FC236}">
                <a16:creationId xmlns:a16="http://schemas.microsoft.com/office/drawing/2014/main" id="{D06CDB9B-B292-8D7B-1D7C-9D475F8DFAA3}"/>
              </a:ext>
            </a:extLst>
          </p:cNvPr>
          <p:cNvPicPr>
            <a:picLocks noChangeAspect="1"/>
          </p:cNvPicPr>
          <p:nvPr/>
        </p:nvPicPr>
        <p:blipFill rotWithShape="1">
          <a:blip r:embed="rId2">
            <a:extLst>
              <a:ext uri="{28A0092B-C50C-407E-A947-70E740481C1C}">
                <a14:useLocalDpi xmlns:a14="http://schemas.microsoft.com/office/drawing/2010/main" val="0"/>
              </a:ext>
            </a:extLst>
          </a:blip>
          <a:srcRect l="33832" t="76667" r="32872" b="6581"/>
          <a:stretch/>
        </p:blipFill>
        <p:spPr>
          <a:xfrm>
            <a:off x="7971693" y="2546279"/>
            <a:ext cx="1949860" cy="1949860"/>
          </a:xfrm>
          <a:prstGeom prst="rect">
            <a:avLst/>
          </a:prstGeom>
          <a:ln>
            <a:solidFill>
              <a:schemeClr val="accent3">
                <a:lumMod val="75000"/>
              </a:schemeClr>
            </a:solidFill>
          </a:ln>
        </p:spPr>
      </p:pic>
      <p:pic>
        <p:nvPicPr>
          <p:cNvPr id="14" name="Рисунок 13">
            <a:extLst>
              <a:ext uri="{FF2B5EF4-FFF2-40B4-BE49-F238E27FC236}">
                <a16:creationId xmlns:a16="http://schemas.microsoft.com/office/drawing/2014/main" id="{C8D236CF-7DF6-A223-3ABA-7B482FC41B17}"/>
              </a:ext>
            </a:extLst>
          </p:cNvPr>
          <p:cNvPicPr>
            <a:picLocks noChangeAspect="1"/>
          </p:cNvPicPr>
          <p:nvPr/>
        </p:nvPicPr>
        <p:blipFill rotWithShape="1">
          <a:blip r:embed="rId2">
            <a:extLst>
              <a:ext uri="{28A0092B-C50C-407E-A947-70E740481C1C}">
                <a14:useLocalDpi xmlns:a14="http://schemas.microsoft.com/office/drawing/2010/main" val="0"/>
              </a:ext>
            </a:extLst>
          </a:blip>
          <a:srcRect t="76752" r="66592" b="7008"/>
          <a:stretch/>
        </p:blipFill>
        <p:spPr>
          <a:xfrm>
            <a:off x="10099866" y="2546279"/>
            <a:ext cx="1977807" cy="1910862"/>
          </a:xfrm>
          <a:prstGeom prst="rect">
            <a:avLst/>
          </a:prstGeom>
          <a:ln>
            <a:solidFill>
              <a:schemeClr val="accent3">
                <a:lumMod val="75000"/>
              </a:schemeClr>
            </a:solidFill>
          </a:ln>
        </p:spPr>
      </p:pic>
      <p:pic>
        <p:nvPicPr>
          <p:cNvPr id="15" name="Рисунок 14">
            <a:extLst>
              <a:ext uri="{FF2B5EF4-FFF2-40B4-BE49-F238E27FC236}">
                <a16:creationId xmlns:a16="http://schemas.microsoft.com/office/drawing/2014/main" id="{108C05E3-745C-7ECC-AF80-6D6036E989D9}"/>
              </a:ext>
            </a:extLst>
          </p:cNvPr>
          <p:cNvPicPr>
            <a:picLocks noChangeAspect="1"/>
          </p:cNvPicPr>
          <p:nvPr/>
        </p:nvPicPr>
        <p:blipFill rotWithShape="1">
          <a:blip r:embed="rId2">
            <a:extLst>
              <a:ext uri="{28A0092B-C50C-407E-A947-70E740481C1C}">
                <a14:useLocalDpi xmlns:a14="http://schemas.microsoft.com/office/drawing/2010/main" val="0"/>
              </a:ext>
            </a:extLst>
          </a:blip>
          <a:srcRect l="33011" t="25299" r="33013" b="57778"/>
          <a:stretch/>
        </p:blipFill>
        <p:spPr>
          <a:xfrm>
            <a:off x="7971693" y="4630614"/>
            <a:ext cx="1949860" cy="1930365"/>
          </a:xfrm>
          <a:prstGeom prst="rect">
            <a:avLst/>
          </a:prstGeom>
          <a:ln>
            <a:solidFill>
              <a:schemeClr val="accent3">
                <a:lumMod val="75000"/>
              </a:schemeClr>
            </a:solidFill>
          </a:ln>
        </p:spPr>
      </p:pic>
      <p:pic>
        <p:nvPicPr>
          <p:cNvPr id="16" name="Рисунок 15">
            <a:extLst>
              <a:ext uri="{FF2B5EF4-FFF2-40B4-BE49-F238E27FC236}">
                <a16:creationId xmlns:a16="http://schemas.microsoft.com/office/drawing/2014/main" id="{4365990C-8E1C-84BB-34CD-6F07E71DACD7}"/>
              </a:ext>
            </a:extLst>
          </p:cNvPr>
          <p:cNvPicPr>
            <a:picLocks noChangeAspect="1"/>
          </p:cNvPicPr>
          <p:nvPr/>
        </p:nvPicPr>
        <p:blipFill rotWithShape="1">
          <a:blip r:embed="rId2">
            <a:extLst>
              <a:ext uri="{28A0092B-C50C-407E-A947-70E740481C1C}">
                <a14:useLocalDpi xmlns:a14="http://schemas.microsoft.com/office/drawing/2010/main" val="0"/>
              </a:ext>
            </a:extLst>
          </a:blip>
          <a:srcRect l="33012" t="43077" r="33979" b="40171"/>
          <a:stretch/>
        </p:blipFill>
        <p:spPr>
          <a:xfrm>
            <a:off x="10099866" y="4630614"/>
            <a:ext cx="1894359" cy="1910862"/>
          </a:xfrm>
          <a:prstGeom prst="rect">
            <a:avLst/>
          </a:prstGeom>
          <a:ln>
            <a:solidFill>
              <a:schemeClr val="accent3">
                <a:lumMod val="75000"/>
              </a:schemeClr>
            </a:solidFill>
          </a:ln>
        </p:spPr>
      </p:pic>
      <p:cxnSp>
        <p:nvCxnSpPr>
          <p:cNvPr id="17" name="Прямая со стрелкой 16">
            <a:extLst>
              <a:ext uri="{FF2B5EF4-FFF2-40B4-BE49-F238E27FC236}">
                <a16:creationId xmlns:a16="http://schemas.microsoft.com/office/drawing/2014/main" id="{EA155623-1C25-D33A-7963-C3B12D3541E3}"/>
              </a:ext>
            </a:extLst>
          </p:cNvPr>
          <p:cNvCxnSpPr>
            <a:cxnSpLocks/>
          </p:cNvCxnSpPr>
          <p:nvPr/>
        </p:nvCxnSpPr>
        <p:spPr>
          <a:xfrm flipV="1">
            <a:off x="6356933" y="2145322"/>
            <a:ext cx="1614760" cy="1164849"/>
          </a:xfrm>
          <a:prstGeom prst="straightConnector1">
            <a:avLst/>
          </a:prstGeom>
          <a:ln w="38100">
            <a:prstDash val="dash"/>
            <a:tailEnd type="triangle"/>
          </a:ln>
        </p:spPr>
        <p:style>
          <a:lnRef idx="1">
            <a:schemeClr val="accent4"/>
          </a:lnRef>
          <a:fillRef idx="0">
            <a:schemeClr val="accent4"/>
          </a:fillRef>
          <a:effectRef idx="0">
            <a:schemeClr val="accent4"/>
          </a:effectRef>
          <a:fontRef idx="minor">
            <a:schemeClr val="tx1"/>
          </a:fontRef>
        </p:style>
      </p:cxnSp>
      <p:cxnSp>
        <p:nvCxnSpPr>
          <p:cNvPr id="19" name="Прямая со стрелкой 18">
            <a:extLst>
              <a:ext uri="{FF2B5EF4-FFF2-40B4-BE49-F238E27FC236}">
                <a16:creationId xmlns:a16="http://schemas.microsoft.com/office/drawing/2014/main" id="{692F9C9A-5292-B559-1CEC-B4EF1909433B}"/>
              </a:ext>
            </a:extLst>
          </p:cNvPr>
          <p:cNvCxnSpPr>
            <a:cxnSpLocks/>
          </p:cNvCxnSpPr>
          <p:nvPr/>
        </p:nvCxnSpPr>
        <p:spPr>
          <a:xfrm flipV="1">
            <a:off x="4901757" y="2145322"/>
            <a:ext cx="5187346" cy="130534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21" name="Прямая со стрелкой 20">
            <a:extLst>
              <a:ext uri="{FF2B5EF4-FFF2-40B4-BE49-F238E27FC236}">
                <a16:creationId xmlns:a16="http://schemas.microsoft.com/office/drawing/2014/main" id="{C73E5C99-0A0C-F93F-B88C-8DD5B0CF4734}"/>
              </a:ext>
            </a:extLst>
          </p:cNvPr>
          <p:cNvCxnSpPr>
            <a:cxnSpLocks/>
          </p:cNvCxnSpPr>
          <p:nvPr/>
        </p:nvCxnSpPr>
        <p:spPr>
          <a:xfrm flipV="1">
            <a:off x="4961138" y="4110840"/>
            <a:ext cx="5187346" cy="130534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22" name="Прямая со стрелкой 21">
            <a:extLst>
              <a:ext uri="{FF2B5EF4-FFF2-40B4-BE49-F238E27FC236}">
                <a16:creationId xmlns:a16="http://schemas.microsoft.com/office/drawing/2014/main" id="{430CBA47-F2B6-7DB6-984E-F50103A3197E}"/>
              </a:ext>
            </a:extLst>
          </p:cNvPr>
          <p:cNvCxnSpPr>
            <a:cxnSpLocks/>
          </p:cNvCxnSpPr>
          <p:nvPr/>
        </p:nvCxnSpPr>
        <p:spPr>
          <a:xfrm>
            <a:off x="5378020" y="3983948"/>
            <a:ext cx="4711083" cy="2477709"/>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806669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161</Words>
  <Application>Microsoft Macintosh PowerPoint</Application>
  <PresentationFormat>Широкоэкранный</PresentationFormat>
  <Paragraphs>3</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Виктория Малтиз</dc:creator>
  <cp:lastModifiedBy>Виктория Малтиз</cp:lastModifiedBy>
  <cp:revision>2</cp:revision>
  <dcterms:created xsi:type="dcterms:W3CDTF">2024-10-11T06:37:50Z</dcterms:created>
  <dcterms:modified xsi:type="dcterms:W3CDTF">2025-10-13T15:00:19Z</dcterms:modified>
</cp:coreProperties>
</file>