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6" r:id="rId3"/>
    <p:sldId id="276" r:id="rId4"/>
    <p:sldId id="277" r:id="rId5"/>
    <p:sldId id="278" r:id="rId6"/>
    <p:sldId id="258" r:id="rId7"/>
    <p:sldId id="266" r:id="rId8"/>
    <p:sldId id="267" r:id="rId9"/>
    <p:sldId id="268" r:id="rId10"/>
    <p:sldId id="265" r:id="rId11"/>
    <p:sldId id="282" r:id="rId12"/>
    <p:sldId id="273" r:id="rId13"/>
    <p:sldId id="271" r:id="rId14"/>
    <p:sldId id="272" r:id="rId15"/>
    <p:sldId id="274" r:id="rId16"/>
    <p:sldId id="260" r:id="rId17"/>
    <p:sldId id="269" r:id="rId18"/>
    <p:sldId id="279" r:id="rId19"/>
    <p:sldId id="270" r:id="rId20"/>
    <p:sldId id="275" r:id="rId21"/>
    <p:sldId id="283" r:id="rId22"/>
    <p:sldId id="285" r:id="rId23"/>
    <p:sldId id="284" r:id="rId24"/>
    <p:sldId id="28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2" autoAdjust="0"/>
    <p:restoredTop sz="94660"/>
  </p:normalViewPr>
  <p:slideViewPr>
    <p:cSldViewPr snapToGrid="0">
      <p:cViewPr>
        <p:scale>
          <a:sx n="81" d="100"/>
          <a:sy n="81" d="100"/>
        </p:scale>
        <p:origin x="-252" y="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9/2/2021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80C674-7DFC-42FE-B9CD-82963CDB1557}" type="datetimeFigureOut">
              <a:rPr lang="en-US" dirty="0"/>
              <a:t>9/2/2021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2076456F-F47D-4F25-8053-2A695DA0CA7D}" type="datetimeFigureOut">
              <a:rPr lang="en-US" dirty="0"/>
              <a:t>9/2/2021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D6C7379-69CC-4837-9905-BEBA22830C8A}" type="datetimeFigureOut">
              <a:rPr lang="en-US" dirty="0"/>
              <a:t>9/2/2021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9EB8B7E-8AEE-4F10-BFEE-C999AD004D36}" type="datetimeFigureOut">
              <a:rPr lang="en-US" dirty="0"/>
              <a:t>9/2/2021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8668F3F9-58BC-440B-B37B-805B9055EF92}" type="datetimeFigureOut">
              <a:rPr lang="en-US" dirty="0"/>
              <a:t>9/2/2021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D5A53AF-48EA-489D-8260-9DCAB666386A}" type="datetimeFigureOut">
              <a:rPr lang="en-US" dirty="0"/>
              <a:t>9/2/2021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9/2/2021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9/2/2021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9/2/2021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9/2/2021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9/2/2021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20000" y="2505075"/>
            <a:ext cx="50252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6319840" y="2505075"/>
            <a:ext cx="503554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9/2/2021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9/2/2021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9/2/2021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7D1BD23-6E54-4D9D-AD88-A2813C73CC25}" type="datetimeFigureOut">
              <a:rPr lang="en-US" dirty="0"/>
              <a:t>9/2/2021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1471A834-4F3C-4AF9-9C74-05EC35A0F292}" type="datetimeFigureOut">
              <a:rPr lang="en-US" dirty="0"/>
              <a:t>9/2/2021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9/2/2021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745258" y="865952"/>
            <a:ext cx="9144000" cy="1641490"/>
          </a:xfrm>
        </p:spPr>
        <p:txBody>
          <a:bodyPr>
            <a:normAutofit/>
          </a:bodyPr>
          <a:lstStyle/>
          <a:p>
            <a:pPr algn="ctr"/>
            <a:r>
              <a:rPr lang="uk-UA" sz="4000" b="1" dirty="0">
                <a:effectLst/>
                <a:latin typeface="Times New Roman" panose="02020603050405020304" pitchFamily="18" charset="0"/>
                <a:cs typeface="Times New Roman" panose="02020603050405020304" pitchFamily="18" charset="0"/>
              </a:rPr>
              <a:t>Захист від біологічної зброї. Контроль озброєнь.</a:t>
            </a:r>
            <a:endParaRPr lang="ru-RU" sz="4000" b="1" dirty="0">
              <a:effectLst/>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887200" y="391960"/>
            <a:ext cx="2237426" cy="1963082"/>
          </a:xfrm>
          <a:prstGeom prst="rect">
            <a:avLst/>
          </a:prstGeom>
        </p:spPr>
      </p:pic>
      <p:pic>
        <p:nvPicPr>
          <p:cNvPr id="7" name="Рисунок 6"/>
          <p:cNvPicPr>
            <a:picLocks noChangeAspect="1"/>
          </p:cNvPicPr>
          <p:nvPr/>
        </p:nvPicPr>
        <p:blipFill>
          <a:blip r:embed="rId3"/>
          <a:stretch>
            <a:fillRect/>
          </a:stretch>
        </p:blipFill>
        <p:spPr>
          <a:xfrm>
            <a:off x="2586683" y="2626891"/>
            <a:ext cx="7422292" cy="3922241"/>
          </a:xfrm>
          <a:prstGeom prst="rect">
            <a:avLst/>
          </a:prstGeom>
        </p:spPr>
      </p:pic>
    </p:spTree>
    <p:extLst>
      <p:ext uri="{BB962C8B-B14F-4D97-AF65-F5344CB8AC3E}">
        <p14:creationId xmlns:p14="http://schemas.microsoft.com/office/powerpoint/2010/main" val="37920869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fltVal val="0"/>
                                          </p:val>
                                        </p:tav>
                                        <p:tav tm="100000">
                                          <p:val>
                                            <p:strVal val="#ppt_w"/>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66053" y="436605"/>
            <a:ext cx="7694142" cy="7018638"/>
          </a:xfrm>
        </p:spPr>
        <p:txBody>
          <a:bodyPr>
            <a:normAutofit/>
          </a:bodyPr>
          <a:lstStyle/>
          <a:p>
            <a:pPr marL="0" indent="0" algn="just">
              <a:buNone/>
            </a:pPr>
            <a:r>
              <a:rPr lang="ru-RU" sz="3600" dirty="0" smtClean="0"/>
              <a:t>   </a:t>
            </a:r>
            <a:r>
              <a:rPr lang="ru-RU" sz="3600" b="1" dirty="0" err="1" smtClean="0"/>
              <a:t>Історія</a:t>
            </a:r>
            <a:r>
              <a:rPr lang="ru-RU" sz="3600" b="1" dirty="0" smtClean="0"/>
              <a:t> </a:t>
            </a:r>
            <a:r>
              <a:rPr lang="ru-RU" sz="3600" b="1" dirty="0" err="1" smtClean="0"/>
              <a:t>застосування</a:t>
            </a:r>
            <a:r>
              <a:rPr lang="ru-RU" sz="3600" b="1" dirty="0" smtClean="0"/>
              <a:t> </a:t>
            </a:r>
            <a:r>
              <a:rPr lang="ru-RU" sz="3600" b="1" dirty="0" err="1" smtClean="0"/>
              <a:t>інфекційних</a:t>
            </a:r>
            <a:r>
              <a:rPr lang="ru-RU" sz="3600" b="1" dirty="0" smtClean="0"/>
              <a:t> </a:t>
            </a:r>
            <a:r>
              <a:rPr lang="ru-RU" sz="3600" b="1" dirty="0" err="1" smtClean="0"/>
              <a:t>властивостей</a:t>
            </a:r>
            <a:r>
              <a:rPr lang="ru-RU" sz="3600" b="1" dirty="0" smtClean="0"/>
              <a:t> </a:t>
            </a:r>
            <a:r>
              <a:rPr lang="ru-RU" sz="3600" b="1" dirty="0" err="1" smtClean="0"/>
              <a:t>біологічних</a:t>
            </a:r>
            <a:r>
              <a:rPr lang="ru-RU" sz="3600" b="1" dirty="0" smtClean="0"/>
              <a:t> </a:t>
            </a:r>
            <a:r>
              <a:rPr lang="ru-RU" sz="3600" b="1" dirty="0" err="1" smtClean="0"/>
              <a:t>речовин</a:t>
            </a:r>
            <a:r>
              <a:rPr lang="ru-RU" sz="3600" b="1" dirty="0" smtClean="0"/>
              <a:t> </a:t>
            </a:r>
            <a:r>
              <a:rPr lang="ru-RU" dirty="0" smtClean="0"/>
              <a:t>для </a:t>
            </a:r>
            <a:r>
              <a:rPr lang="ru-RU" dirty="0" err="1" smtClean="0"/>
              <a:t>масового</a:t>
            </a:r>
            <a:r>
              <a:rPr lang="ru-RU" dirty="0" smtClean="0"/>
              <a:t> </a:t>
            </a:r>
            <a:r>
              <a:rPr lang="ru-RU" dirty="0" err="1" smtClean="0"/>
              <a:t>поширення</a:t>
            </a:r>
            <a:r>
              <a:rPr lang="ru-RU" dirty="0" smtClean="0"/>
              <a:t> </a:t>
            </a:r>
            <a:r>
              <a:rPr lang="ru-RU" dirty="0" err="1" smtClean="0"/>
              <a:t>смертельних</a:t>
            </a:r>
            <a:r>
              <a:rPr lang="ru-RU" dirty="0" smtClean="0"/>
              <a:t> хвороб </a:t>
            </a:r>
            <a:r>
              <a:rPr lang="ru-RU" dirty="0" err="1" smtClean="0"/>
              <a:t>серед</a:t>
            </a:r>
            <a:r>
              <a:rPr lang="ru-RU" dirty="0" smtClean="0"/>
              <a:t> мирного </a:t>
            </a:r>
            <a:r>
              <a:rPr lang="ru-RU" dirty="0" err="1" smtClean="0"/>
              <a:t>населення</a:t>
            </a:r>
            <a:r>
              <a:rPr lang="ru-RU" dirty="0" smtClean="0"/>
              <a:t> і </a:t>
            </a:r>
            <a:r>
              <a:rPr lang="ru-RU" dirty="0" err="1" smtClean="0"/>
              <a:t>військ</a:t>
            </a:r>
            <a:r>
              <a:rPr lang="ru-RU" dirty="0" smtClean="0"/>
              <a:t> противника </a:t>
            </a:r>
            <a:r>
              <a:rPr lang="ru-RU" dirty="0" err="1" smtClean="0"/>
              <a:t>або</a:t>
            </a:r>
            <a:r>
              <a:rPr lang="ru-RU" dirty="0" smtClean="0"/>
              <a:t> </a:t>
            </a:r>
            <a:r>
              <a:rPr lang="ru-RU" dirty="0" err="1" smtClean="0"/>
              <a:t>захисту</a:t>
            </a:r>
            <a:r>
              <a:rPr lang="ru-RU" dirty="0" smtClean="0"/>
              <a:t> </a:t>
            </a:r>
            <a:r>
              <a:rPr lang="ru-RU" dirty="0" err="1" smtClean="0"/>
              <a:t>певних</a:t>
            </a:r>
            <a:r>
              <a:rPr lang="ru-RU" dirty="0" smtClean="0"/>
              <a:t> </a:t>
            </a:r>
            <a:r>
              <a:rPr lang="ru-RU" dirty="0" err="1" smtClean="0"/>
              <a:t>місць</a:t>
            </a:r>
            <a:r>
              <a:rPr lang="ru-RU" dirty="0" smtClean="0"/>
              <a:t> (</a:t>
            </a:r>
            <a:r>
              <a:rPr lang="ru-RU" dirty="0" err="1" smtClean="0"/>
              <a:t>споруд</a:t>
            </a:r>
            <a:r>
              <a:rPr lang="ru-RU" dirty="0" smtClean="0"/>
              <a:t>) </a:t>
            </a:r>
            <a:r>
              <a:rPr lang="ru-RU" dirty="0" err="1" smtClean="0"/>
              <a:t>бере</a:t>
            </a:r>
            <a:r>
              <a:rPr lang="ru-RU" dirty="0" smtClean="0"/>
              <a:t> </a:t>
            </a:r>
            <a:r>
              <a:rPr lang="ru-RU" dirty="0" err="1" smtClean="0"/>
              <a:t>свій</a:t>
            </a:r>
            <a:r>
              <a:rPr lang="ru-RU" dirty="0" smtClean="0"/>
              <a:t> початок з </a:t>
            </a:r>
            <a:r>
              <a:rPr lang="ru-RU" dirty="0" err="1" smtClean="0"/>
              <a:t>прадавніх</a:t>
            </a:r>
            <a:r>
              <a:rPr lang="ru-RU" dirty="0" smtClean="0"/>
              <a:t> </a:t>
            </a:r>
            <a:r>
              <a:rPr lang="ru-RU" dirty="0" err="1" smtClean="0"/>
              <a:t>часів</a:t>
            </a:r>
            <a:r>
              <a:rPr lang="ru-RU" dirty="0" smtClean="0"/>
              <a:t>.        Так, </a:t>
            </a:r>
            <a:r>
              <a:rPr lang="ru-RU" dirty="0" err="1" smtClean="0"/>
              <a:t>ще</a:t>
            </a:r>
            <a:r>
              <a:rPr lang="ru-RU" dirty="0" smtClean="0"/>
              <a:t> в </a:t>
            </a:r>
            <a:r>
              <a:rPr lang="en-US" dirty="0" smtClean="0"/>
              <a:t>II-</a:t>
            </a:r>
            <a:r>
              <a:rPr lang="ru-RU" dirty="0" smtClean="0"/>
              <a:t>ІІІ тис. до н. е. в </a:t>
            </a:r>
            <a:r>
              <a:rPr lang="ru-RU" dirty="0" err="1" smtClean="0"/>
              <a:t>Єгипті</a:t>
            </a:r>
            <a:r>
              <a:rPr lang="ru-RU" dirty="0" smtClean="0"/>
              <a:t> для </a:t>
            </a:r>
            <a:r>
              <a:rPr lang="ru-RU" dirty="0" err="1" smtClean="0"/>
              <a:t>захисту</a:t>
            </a:r>
            <a:r>
              <a:rPr lang="ru-RU" dirty="0" smtClean="0"/>
              <a:t> </a:t>
            </a:r>
            <a:r>
              <a:rPr lang="ru-RU" dirty="0" err="1" smtClean="0"/>
              <a:t>усипальниць</a:t>
            </a:r>
            <a:r>
              <a:rPr lang="ru-RU" dirty="0" smtClean="0"/>
              <a:t> </a:t>
            </a:r>
            <a:r>
              <a:rPr lang="ru-RU" dirty="0" err="1" smtClean="0"/>
              <a:t>фараонів</a:t>
            </a:r>
            <a:r>
              <a:rPr lang="ru-RU" dirty="0" smtClean="0"/>
              <a:t> </a:t>
            </a:r>
            <a:r>
              <a:rPr lang="ru-RU" dirty="0" err="1" smtClean="0"/>
              <a:t>від</a:t>
            </a:r>
            <a:r>
              <a:rPr lang="ru-RU" dirty="0" smtClean="0"/>
              <a:t> </a:t>
            </a:r>
            <a:r>
              <a:rPr lang="ru-RU" dirty="0" err="1" smtClean="0"/>
              <a:t>зазіхань</a:t>
            </a:r>
            <a:r>
              <a:rPr lang="ru-RU" dirty="0" smtClean="0"/>
              <a:t> </a:t>
            </a:r>
            <a:r>
              <a:rPr lang="ru-RU" dirty="0" err="1" smtClean="0"/>
              <a:t>розкрадачів</a:t>
            </a:r>
            <a:r>
              <a:rPr lang="ru-RU" dirty="0" smtClean="0"/>
              <a:t>, </a:t>
            </a:r>
            <a:r>
              <a:rPr lang="ru-RU" dirty="0" err="1" smtClean="0"/>
              <a:t>крім</a:t>
            </a:r>
            <a:r>
              <a:rPr lang="ru-RU" dirty="0" smtClean="0"/>
              <a:t> </a:t>
            </a:r>
            <a:r>
              <a:rPr lang="ru-RU" dirty="0" err="1" smtClean="0"/>
              <a:t>всього</a:t>
            </a:r>
            <a:r>
              <a:rPr lang="ru-RU" dirty="0" smtClean="0"/>
              <a:t> </a:t>
            </a:r>
            <a:r>
              <a:rPr lang="ru-RU" dirty="0" err="1" smtClean="0"/>
              <a:t>іншого</a:t>
            </a:r>
            <a:r>
              <a:rPr lang="ru-RU" dirty="0" smtClean="0"/>
              <a:t>, </a:t>
            </a:r>
            <a:r>
              <a:rPr lang="ru-RU" dirty="0" err="1" smtClean="0"/>
              <a:t>речі</a:t>
            </a:r>
            <a:r>
              <a:rPr lang="ru-RU" dirty="0" smtClean="0"/>
              <a:t> у </a:t>
            </a:r>
            <a:r>
              <a:rPr lang="ru-RU" dirty="0" err="1" smtClean="0"/>
              <a:t>гробниці</a:t>
            </a:r>
            <a:r>
              <a:rPr lang="ru-RU" dirty="0" smtClean="0"/>
              <a:t> заражали </a:t>
            </a:r>
            <a:r>
              <a:rPr lang="ru-RU" dirty="0" err="1" smtClean="0"/>
              <a:t>смертоносними</a:t>
            </a:r>
            <a:r>
              <a:rPr lang="ru-RU" dirty="0" smtClean="0"/>
              <a:t> грибками («</a:t>
            </a:r>
            <a:r>
              <a:rPr lang="ru-RU" dirty="0" err="1" smtClean="0"/>
              <a:t>прокляття</a:t>
            </a:r>
            <a:r>
              <a:rPr lang="ru-RU" dirty="0" smtClean="0"/>
              <a:t> </a:t>
            </a:r>
            <a:r>
              <a:rPr lang="ru-RU" dirty="0" err="1" smtClean="0"/>
              <a:t>фараонів</a:t>
            </a:r>
            <a:r>
              <a:rPr lang="ru-RU" dirty="0" smtClean="0"/>
              <a:t>»). </a:t>
            </a:r>
          </a:p>
          <a:p>
            <a:pPr marL="0" indent="0" algn="just">
              <a:buNone/>
            </a:pPr>
            <a:r>
              <a:rPr lang="ru-RU" dirty="0"/>
              <a:t> </a:t>
            </a:r>
            <a:r>
              <a:rPr lang="ru-RU" dirty="0" smtClean="0"/>
              <a:t>  </a:t>
            </a:r>
            <a:r>
              <a:rPr lang="ru-RU" dirty="0" err="1" smtClean="0"/>
              <a:t>Армія</a:t>
            </a:r>
            <a:r>
              <a:rPr lang="ru-RU" dirty="0" smtClean="0"/>
              <a:t> </a:t>
            </a:r>
            <a:r>
              <a:rPr lang="ru-RU" dirty="0" err="1" smtClean="0"/>
              <a:t>Олександра</a:t>
            </a:r>
            <a:r>
              <a:rPr lang="ru-RU" dirty="0" smtClean="0"/>
              <a:t> </a:t>
            </a:r>
            <a:r>
              <a:rPr lang="ru-RU" dirty="0" err="1" smtClean="0"/>
              <a:t>Македонського</a:t>
            </a:r>
            <a:r>
              <a:rPr lang="ru-RU" dirty="0" smtClean="0"/>
              <a:t> при </a:t>
            </a:r>
            <a:r>
              <a:rPr lang="ru-RU" dirty="0" err="1" smtClean="0"/>
              <a:t>облозі</a:t>
            </a:r>
            <a:r>
              <a:rPr lang="ru-RU" dirty="0" smtClean="0"/>
              <a:t> </a:t>
            </a:r>
            <a:r>
              <a:rPr lang="ru-RU" dirty="0" err="1" smtClean="0"/>
              <a:t>фортець</a:t>
            </a:r>
            <a:r>
              <a:rPr lang="ru-RU" dirty="0" smtClean="0"/>
              <a:t> за </a:t>
            </a:r>
            <a:r>
              <a:rPr lang="ru-RU" dirty="0" err="1" smtClean="0"/>
              <a:t>допомогою</a:t>
            </a:r>
            <a:r>
              <a:rPr lang="ru-RU" dirty="0" smtClean="0"/>
              <a:t> катапульт </a:t>
            </a:r>
            <a:r>
              <a:rPr lang="ru-RU" dirty="0" err="1" smtClean="0"/>
              <a:t>закидувала</a:t>
            </a:r>
            <a:r>
              <a:rPr lang="ru-RU" dirty="0" smtClean="0"/>
              <a:t> </a:t>
            </a:r>
            <a:r>
              <a:rPr lang="ru-RU" dirty="0" err="1" smtClean="0"/>
              <a:t>трупи</a:t>
            </a:r>
            <a:r>
              <a:rPr lang="ru-RU" dirty="0" smtClean="0"/>
              <a:t> людей і </a:t>
            </a:r>
            <a:r>
              <a:rPr lang="ru-RU" dirty="0" err="1" smtClean="0"/>
              <a:t>тварин</a:t>
            </a:r>
            <a:r>
              <a:rPr lang="ru-RU" dirty="0" smtClean="0"/>
              <a:t>, </a:t>
            </a:r>
            <a:r>
              <a:rPr lang="ru-RU" dirty="0" err="1" smtClean="0"/>
              <a:t>які</a:t>
            </a:r>
            <a:r>
              <a:rPr lang="ru-RU" dirty="0" smtClean="0"/>
              <a:t> померли </a:t>
            </a:r>
            <a:r>
              <a:rPr lang="ru-RU" dirty="0" err="1" smtClean="0"/>
              <a:t>від</a:t>
            </a:r>
            <a:r>
              <a:rPr lang="ru-RU" dirty="0" smtClean="0"/>
              <a:t> </a:t>
            </a:r>
            <a:r>
              <a:rPr lang="ru-RU" dirty="0" err="1" smtClean="0"/>
              <a:t>інфекційних</a:t>
            </a:r>
            <a:r>
              <a:rPr lang="ru-RU" dirty="0" smtClean="0"/>
              <a:t> хвороб, на </a:t>
            </a:r>
            <a:r>
              <a:rPr lang="ru-RU" dirty="0" err="1" smtClean="0"/>
              <a:t>територію</a:t>
            </a:r>
            <a:r>
              <a:rPr lang="ru-RU" dirty="0" smtClean="0"/>
              <a:t> противника.</a:t>
            </a:r>
            <a:endParaRPr lang="ru-RU" dirty="0"/>
          </a:p>
        </p:txBody>
      </p:sp>
      <p:pic>
        <p:nvPicPr>
          <p:cNvPr id="2" name="Рисунок 1"/>
          <p:cNvPicPr>
            <a:picLocks noChangeAspect="1"/>
          </p:cNvPicPr>
          <p:nvPr/>
        </p:nvPicPr>
        <p:blipFill rotWithShape="1">
          <a:blip r:embed="rId2"/>
          <a:srcRect l="-407" t="-17745" r="407" b="6702"/>
          <a:stretch/>
        </p:blipFill>
        <p:spPr>
          <a:xfrm>
            <a:off x="128417" y="2907957"/>
            <a:ext cx="4048167" cy="3682314"/>
          </a:xfrm>
          <a:prstGeom prst="rect">
            <a:avLst/>
          </a:prstGeom>
        </p:spPr>
      </p:pic>
      <p:pic>
        <p:nvPicPr>
          <p:cNvPr id="4" name="Рисунок 3"/>
          <p:cNvPicPr>
            <a:picLocks noChangeAspect="1"/>
          </p:cNvPicPr>
          <p:nvPr/>
        </p:nvPicPr>
        <p:blipFill>
          <a:blip r:embed="rId3"/>
          <a:stretch>
            <a:fillRect/>
          </a:stretch>
        </p:blipFill>
        <p:spPr>
          <a:xfrm>
            <a:off x="128417" y="304800"/>
            <a:ext cx="4048166" cy="2850292"/>
          </a:xfrm>
          <a:prstGeom prst="rect">
            <a:avLst/>
          </a:prstGeom>
        </p:spPr>
      </p:pic>
    </p:spTree>
    <p:extLst>
      <p:ext uri="{BB962C8B-B14F-4D97-AF65-F5344CB8AC3E}">
        <p14:creationId xmlns:p14="http://schemas.microsoft.com/office/powerpoint/2010/main" val="3185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500" fill="hold"/>
                                        <p:tgtEl>
                                          <p:spTgt spid="2"/>
                                        </p:tgtEl>
                                        <p:attrNameLst>
                                          <p:attrName>ppt_w</p:attrName>
                                        </p:attrNameLst>
                                      </p:cBhvr>
                                      <p:tavLst>
                                        <p:tav tm="0">
                                          <p:val>
                                            <p:fltVal val="0"/>
                                          </p:val>
                                        </p:tav>
                                        <p:tav tm="100000">
                                          <p:val>
                                            <p:strVal val="#ppt_w"/>
                                          </p:val>
                                        </p:tav>
                                      </p:tavLst>
                                    </p:anim>
                                    <p:anim calcmode="lin" valueType="num">
                                      <p:cBhvr>
                                        <p:cTn id="29" dur="1500" fill="hold"/>
                                        <p:tgtEl>
                                          <p:spTgt spid="2"/>
                                        </p:tgtEl>
                                        <p:attrNameLst>
                                          <p:attrName>ppt_h</p:attrName>
                                        </p:attrNameLst>
                                      </p:cBhvr>
                                      <p:tavLst>
                                        <p:tav tm="0">
                                          <p:val>
                                            <p:fltVal val="0"/>
                                          </p:val>
                                        </p:tav>
                                        <p:tav tm="100000">
                                          <p:val>
                                            <p:strVal val="#ppt_h"/>
                                          </p:val>
                                        </p:tav>
                                      </p:tavLst>
                                    </p:anim>
                                    <p:animEffect transition="in" filter="fade">
                                      <p:cBhvr>
                                        <p:cTn id="30"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20000" y="107092"/>
            <a:ext cx="10233800" cy="6516130"/>
          </a:xfrm>
        </p:spPr>
        <p:txBody>
          <a:bodyPr>
            <a:normAutofit/>
          </a:bodyPr>
          <a:lstStyle/>
          <a:p>
            <a:pPr marL="0" indent="0" algn="just">
              <a:buNone/>
            </a:pPr>
            <a:r>
              <a:rPr lang="ru-RU" sz="2000" dirty="0" err="1" smtClean="0">
                <a:latin typeface="Times New Roman" panose="02020603050405020304" pitchFamily="18" charset="0"/>
                <a:cs typeface="Times New Roman" panose="02020603050405020304" pitchFamily="18" charset="0"/>
              </a:rPr>
              <a:t>Найстрашнішим</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результатом </a:t>
            </a:r>
            <a:r>
              <a:rPr lang="ru-RU" sz="2000" dirty="0" err="1">
                <a:latin typeface="Times New Roman" panose="02020603050405020304" pitchFamily="18" charset="0"/>
                <a:cs typeface="Times New Roman" panose="02020603050405020304" pitchFamily="18" charset="0"/>
              </a:rPr>
              <a:t>використання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зброї</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давнину</a:t>
            </a:r>
            <a:r>
              <a:rPr lang="ru-RU" sz="2000" dirty="0">
                <a:latin typeface="Times New Roman" panose="02020603050405020304" pitchFamily="18" charset="0"/>
                <a:cs typeface="Times New Roman" panose="02020603050405020304" pitchFamily="18" charset="0"/>
              </a:rPr>
              <a:t> є </a:t>
            </a:r>
            <a:r>
              <a:rPr lang="ru-RU" sz="2000" dirty="0" err="1">
                <a:latin typeface="Times New Roman" panose="02020603050405020304" pitchFamily="18" charset="0"/>
                <a:cs typeface="Times New Roman" panose="02020603050405020304" pitchFamily="18" charset="0"/>
              </a:rPr>
              <a:t>епідемія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бубонної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чуми</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Європі</a:t>
            </a:r>
            <a:r>
              <a:rPr lang="ru-RU" sz="2000" dirty="0">
                <a:latin typeface="Times New Roman" panose="02020603050405020304" pitchFamily="18" charset="0"/>
                <a:cs typeface="Times New Roman" panose="02020603050405020304" pitchFamily="18" charset="0"/>
              </a:rPr>
              <a:t>, яка </a:t>
            </a:r>
            <a:r>
              <a:rPr lang="ru-RU" sz="2000" dirty="0" err="1">
                <a:latin typeface="Times New Roman" panose="02020603050405020304" pitchFamily="18" charset="0"/>
                <a:cs typeface="Times New Roman" panose="02020603050405020304" pitchFamily="18" charset="0"/>
              </a:rPr>
              <a:t>вибухнула</a:t>
            </a:r>
            <a:r>
              <a:rPr lang="ru-RU" sz="2000" dirty="0">
                <a:latin typeface="Times New Roman" panose="02020603050405020304" pitchFamily="18" charset="0"/>
                <a:cs typeface="Times New Roman" panose="02020603050405020304" pitchFamily="18" charset="0"/>
              </a:rPr>
              <a:t> в </a:t>
            </a:r>
            <a:r>
              <a:rPr lang="en-US" sz="2000" dirty="0">
                <a:latin typeface="Times New Roman" panose="02020603050405020304" pitchFamily="18" charset="0"/>
                <a:cs typeface="Times New Roman" panose="02020603050405020304" pitchFamily="18" charset="0"/>
              </a:rPr>
              <a:t>XIV </a:t>
            </a:r>
            <a:r>
              <a:rPr lang="ru-RU" sz="2000" dirty="0" err="1">
                <a:latin typeface="Times New Roman" panose="02020603050405020304" pitchFamily="18" charset="0"/>
                <a:cs typeface="Times New Roman" panose="02020603050405020304" pitchFamily="18" charset="0"/>
              </a:rPr>
              <a:t>столітті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a:t>
            </a:r>
            <a:r>
              <a:rPr lang="ru-RU" sz="2000" dirty="0">
                <a:latin typeface="Times New Roman" panose="02020603050405020304" pitchFamily="18" charset="0"/>
                <a:cs typeface="Times New Roman" panose="02020603050405020304" pitchFamily="18" charset="0"/>
              </a:rPr>
              <a:t> час облоги </a:t>
            </a:r>
            <a:r>
              <a:rPr lang="ru-RU" sz="2000" dirty="0" err="1">
                <a:latin typeface="Times New Roman" panose="02020603050405020304" pitchFamily="18" charset="0"/>
                <a:cs typeface="Times New Roman" panose="02020603050405020304" pitchFamily="18" charset="0"/>
              </a:rPr>
              <a:t>міста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Кафи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сучасна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Феодосія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татарський</a:t>
            </a:r>
            <a:r>
              <a:rPr lang="ru-RU" sz="2000" dirty="0">
                <a:latin typeface="Times New Roman" panose="02020603050405020304" pitchFamily="18" charset="0"/>
                <a:cs typeface="Times New Roman" panose="02020603050405020304" pitchFamily="18" charset="0"/>
              </a:rPr>
              <a:t> хан </a:t>
            </a:r>
            <a:r>
              <a:rPr lang="ru-RU" sz="2000" dirty="0" err="1">
                <a:latin typeface="Times New Roman" panose="02020603050405020304" pitchFamily="18" charset="0"/>
                <a:cs typeface="Times New Roman" panose="02020603050405020304" pitchFamily="18" charset="0"/>
              </a:rPr>
              <a:t>Джанібек</a:t>
            </a:r>
            <a:r>
              <a:rPr lang="ru-RU" sz="2000" dirty="0">
                <a:latin typeface="Times New Roman" panose="02020603050405020304" pitchFamily="18" charset="0"/>
                <a:cs typeface="Times New Roman" panose="02020603050405020304" pitchFamily="18" charset="0"/>
              </a:rPr>
              <a:t> закидав за </a:t>
            </a:r>
            <a:r>
              <a:rPr lang="ru-RU" sz="2000" dirty="0" err="1">
                <a:latin typeface="Times New Roman" panose="02020603050405020304" pitchFamily="18" charset="0"/>
                <a:cs typeface="Times New Roman" panose="02020603050405020304" pitchFamily="18" charset="0"/>
              </a:rPr>
              <a:t>стіни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трупи</a:t>
            </a:r>
            <a:r>
              <a:rPr lang="ru-RU" sz="2000" dirty="0">
                <a:latin typeface="Times New Roman" panose="02020603050405020304" pitchFamily="18" charset="0"/>
                <a:cs typeface="Times New Roman" panose="02020603050405020304" pitchFamily="18" charset="0"/>
              </a:rPr>
              <a:t> людей, </a:t>
            </a:r>
            <a:r>
              <a:rPr lang="ru-RU" sz="2000" dirty="0" err="1">
                <a:latin typeface="Times New Roman" panose="02020603050405020304" pitchFamily="18" charset="0"/>
                <a:cs typeface="Times New Roman" panose="02020603050405020304" pitchFamily="18" charset="0"/>
              </a:rPr>
              <a:t>померлих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чуми</a:t>
            </a:r>
            <a:r>
              <a:rPr lang="ru-RU" sz="2000" dirty="0">
                <a:latin typeface="Times New Roman" panose="02020603050405020304" pitchFamily="18" charset="0"/>
                <a:cs typeface="Times New Roman" panose="02020603050405020304" pitchFamily="18" charset="0"/>
              </a:rPr>
              <a:t>. У </a:t>
            </a:r>
            <a:r>
              <a:rPr lang="ru-RU" sz="2000" dirty="0" err="1">
                <a:latin typeface="Times New Roman" panose="02020603050405020304" pitchFamily="18" charset="0"/>
                <a:cs typeface="Times New Roman" panose="02020603050405020304" pitchFamily="18" charset="0"/>
              </a:rPr>
              <a:t>місті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почалася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епідемія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Частина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городян</a:t>
            </a:r>
            <a:r>
              <a:rPr lang="ru-RU" sz="2000" dirty="0">
                <a:latin typeface="Times New Roman" panose="02020603050405020304" pitchFamily="18" charset="0"/>
                <a:cs typeface="Times New Roman" panose="02020603050405020304" pitchFamily="18" charset="0"/>
              </a:rPr>
              <a:t> втекла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неї</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кораблі</a:t>
            </a:r>
            <a:r>
              <a:rPr lang="ru-RU" sz="2000" dirty="0">
                <a:latin typeface="Times New Roman" panose="02020603050405020304" pitchFamily="18" charset="0"/>
                <a:cs typeface="Times New Roman" panose="02020603050405020304" pitchFamily="18" charset="0"/>
              </a:rPr>
              <a:t> до </a:t>
            </a:r>
            <a:r>
              <a:rPr lang="ru-RU" sz="2000" dirty="0" err="1">
                <a:latin typeface="Times New Roman" panose="02020603050405020304" pitchFamily="18" charset="0"/>
                <a:cs typeface="Times New Roman" panose="02020603050405020304" pitchFamily="18" charset="0"/>
              </a:rPr>
              <a:t>Венеції</a:t>
            </a:r>
            <a:r>
              <a:rPr lang="ru-RU" sz="2000" dirty="0">
                <a:latin typeface="Times New Roman" panose="02020603050405020304" pitchFamily="18" charset="0"/>
                <a:cs typeface="Times New Roman" panose="02020603050405020304" pitchFamily="18" charset="0"/>
              </a:rPr>
              <a:t>, і в </a:t>
            </a:r>
            <a:r>
              <a:rPr lang="ru-RU" sz="2000" dirty="0" err="1">
                <a:latin typeface="Times New Roman" panose="02020603050405020304" pitchFamily="18" charset="0"/>
                <a:cs typeface="Times New Roman" panose="02020603050405020304" pitchFamily="18" charset="0"/>
              </a:rPr>
              <a:t>підсумку</a:t>
            </a:r>
            <a:r>
              <a:rPr lang="ru-RU" sz="2000" dirty="0">
                <a:latin typeface="Times New Roman" panose="02020603050405020304" pitchFamily="18" charset="0"/>
                <a:cs typeface="Times New Roman" panose="02020603050405020304" pitchFamily="18" charset="0"/>
              </a:rPr>
              <a:t> вони привезли </a:t>
            </a:r>
            <a:r>
              <a:rPr lang="ru-RU" sz="2000" dirty="0" err="1">
                <a:latin typeface="Times New Roman" panose="02020603050405020304" pitchFamily="18" charset="0"/>
                <a:cs typeface="Times New Roman" panose="02020603050405020304" pitchFamily="18" charset="0"/>
              </a:rPr>
              <a:t>інфекцію</a:t>
            </a:r>
            <a:r>
              <a:rPr lang="ru-RU" sz="2000" dirty="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туди.Незабаром</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чума буквально </a:t>
            </a:r>
            <a:r>
              <a:rPr lang="ru-RU" sz="2000" dirty="0" err="1">
                <a:latin typeface="Times New Roman" panose="02020603050405020304" pitchFamily="18" charset="0"/>
                <a:cs typeface="Times New Roman" panose="02020603050405020304" pitchFamily="18" charset="0"/>
              </a:rPr>
              <a:t>викосила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Європу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Деякі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країни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втратили</a:t>
            </a:r>
            <a:r>
              <a:rPr lang="ru-RU" sz="2000" dirty="0">
                <a:latin typeface="Times New Roman" panose="02020603050405020304" pitchFamily="18" charset="0"/>
                <a:cs typeface="Times New Roman" panose="02020603050405020304" pitchFamily="18" charset="0"/>
              </a:rPr>
              <a:t> до </a:t>
            </a:r>
            <a:r>
              <a:rPr lang="ru-RU" sz="2000" dirty="0" err="1">
                <a:latin typeface="Times New Roman" panose="02020603050405020304" pitchFamily="18" charset="0"/>
                <a:cs typeface="Times New Roman" panose="02020603050405020304" pitchFamily="18" charset="0"/>
              </a:rPr>
              <a:t>половини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населення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жертви</a:t>
            </a:r>
            <a:r>
              <a:rPr lang="ru-RU" sz="2000" dirty="0">
                <a:latin typeface="Times New Roman" panose="02020603050405020304" pitchFamily="18" charset="0"/>
                <a:cs typeface="Times New Roman" panose="02020603050405020304" pitchFamily="18" charset="0"/>
              </a:rPr>
              <a:t> епідемії </a:t>
            </a:r>
            <a:r>
              <a:rPr lang="ru-RU" sz="2000" dirty="0" err="1">
                <a:latin typeface="Times New Roman" panose="02020603050405020304" pitchFamily="18" charset="0"/>
                <a:cs typeface="Times New Roman" panose="02020603050405020304" pitchFamily="18" charset="0"/>
              </a:rPr>
              <a:t>обчислювалися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мільйонами</a:t>
            </a:r>
            <a:r>
              <a:rPr lang="ru-RU" sz="2000" dirty="0" smtClean="0">
                <a:latin typeface="Times New Roman" panose="02020603050405020304" pitchFamily="18" charset="0"/>
                <a:cs typeface="Times New Roman" panose="02020603050405020304" pitchFamily="18" charset="0"/>
              </a:rPr>
              <a:t>.</a:t>
            </a:r>
          </a:p>
          <a:p>
            <a:pPr marL="0" indent="0" algn="just">
              <a:buNone/>
            </a:pPr>
            <a:endParaRPr lang="uk-UA" sz="2000" dirty="0">
              <a:latin typeface="Times New Roman" panose="02020603050405020304" pitchFamily="18" charset="0"/>
              <a:cs typeface="Times New Roman" panose="02020603050405020304" pitchFamily="18" charset="0"/>
            </a:endParaRPr>
          </a:p>
          <a:p>
            <a:pPr marL="0" indent="0" algn="just">
              <a:buNone/>
            </a:pPr>
            <a:endParaRPr lang="uk-UA" sz="2000" dirty="0" smtClean="0">
              <a:latin typeface="Times New Roman" panose="02020603050405020304" pitchFamily="18" charset="0"/>
              <a:cs typeface="Times New Roman" panose="02020603050405020304" pitchFamily="18" charset="0"/>
            </a:endParaRPr>
          </a:p>
          <a:p>
            <a:pPr marL="0" indent="0" algn="just">
              <a:buNone/>
            </a:pPr>
            <a:endParaRPr lang="uk-UA" sz="2000" dirty="0">
              <a:latin typeface="Times New Roman" panose="02020603050405020304" pitchFamily="18" charset="0"/>
              <a:cs typeface="Times New Roman" panose="02020603050405020304" pitchFamily="18" charset="0"/>
            </a:endParaRPr>
          </a:p>
          <a:p>
            <a:pPr marL="0" indent="0" algn="just">
              <a:buNone/>
            </a:pPr>
            <a:endParaRPr lang="uk-UA" sz="2000" dirty="0" smtClean="0">
              <a:latin typeface="Times New Roman" panose="02020603050405020304" pitchFamily="18" charset="0"/>
              <a:cs typeface="Times New Roman" panose="02020603050405020304" pitchFamily="18" charset="0"/>
            </a:endParaRPr>
          </a:p>
          <a:p>
            <a:pPr marL="0" indent="0" algn="just">
              <a:buNone/>
            </a:pPr>
            <a:endParaRPr lang="uk-UA" sz="2000" dirty="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У </a:t>
            </a:r>
            <a:r>
              <a:rPr lang="en-US" sz="2000" dirty="0">
                <a:latin typeface="Times New Roman" panose="02020603050405020304" pitchFamily="18" charset="0"/>
                <a:cs typeface="Times New Roman" panose="02020603050405020304" pitchFamily="18" charset="0"/>
              </a:rPr>
              <a:t>XVIII </a:t>
            </a:r>
            <a:r>
              <a:rPr lang="ru-RU" sz="2000" dirty="0" err="1">
                <a:latin typeface="Times New Roman" panose="02020603050405020304" pitchFamily="18" charset="0"/>
                <a:cs typeface="Times New Roman" panose="02020603050405020304" pitchFamily="18" charset="0"/>
              </a:rPr>
              <a:t>столітті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європейські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колонізатори</a:t>
            </a:r>
            <a:r>
              <a:rPr lang="ru-RU" sz="2000" dirty="0">
                <a:latin typeface="Times New Roman" panose="02020603050405020304" pitchFamily="18" charset="0"/>
                <a:cs typeface="Times New Roman" panose="02020603050405020304" pitchFamily="18" charset="0"/>
              </a:rPr>
              <a:t> поставляли </a:t>
            </a:r>
            <a:r>
              <a:rPr lang="ru-RU" sz="2000" dirty="0" err="1">
                <a:latin typeface="Times New Roman" panose="02020603050405020304" pitchFamily="18" charset="0"/>
                <a:cs typeface="Times New Roman" panose="02020603050405020304" pitchFamily="18" charset="0"/>
              </a:rPr>
              <a:t>північноамериканським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індіанцям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ковдри</a:t>
            </a:r>
            <a:r>
              <a:rPr lang="ru-RU" sz="2000" dirty="0">
                <a:latin typeface="Times New Roman" panose="02020603050405020304" pitchFamily="18" charset="0"/>
                <a:cs typeface="Times New Roman" panose="02020603050405020304" pitchFamily="18" charset="0"/>
              </a:rPr>
              <a:t> і намети, </a:t>
            </a:r>
            <a:r>
              <a:rPr lang="ru-RU" sz="2000" dirty="0" err="1">
                <a:latin typeface="Times New Roman" panose="02020603050405020304" pitchFamily="18" charset="0"/>
                <a:cs typeface="Times New Roman" panose="02020603050405020304" pitchFamily="18" charset="0"/>
              </a:rPr>
              <a:t>якими</a:t>
            </a:r>
            <a:r>
              <a:rPr lang="ru-RU" sz="2000" dirty="0">
                <a:latin typeface="Times New Roman" panose="02020603050405020304" pitchFamily="18" charset="0"/>
                <a:cs typeface="Times New Roman" panose="02020603050405020304" pitchFamily="18" charset="0"/>
              </a:rPr>
              <a:t> до </a:t>
            </a:r>
            <a:r>
              <a:rPr lang="ru-RU" sz="2000" dirty="0" err="1">
                <a:latin typeface="Times New Roman" panose="02020603050405020304" pitchFamily="18" charset="0"/>
                <a:cs typeface="Times New Roman" panose="02020603050405020304" pitchFamily="18" charset="0"/>
              </a:rPr>
              <a:t>цього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користувалися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хворі</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віспу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Історики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досі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сперечаються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навмисно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було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зроблено</a:t>
            </a:r>
            <a:r>
              <a:rPr lang="ru-RU" sz="2000" dirty="0">
                <a:latin typeface="Times New Roman" panose="02020603050405020304" pitchFamily="18" charset="0"/>
                <a:cs typeface="Times New Roman" panose="02020603050405020304" pitchFamily="18" charset="0"/>
              </a:rPr>
              <a:t>. Як </a:t>
            </a:r>
            <a:r>
              <a:rPr lang="ru-RU" sz="2000" dirty="0" err="1">
                <a:latin typeface="Times New Roman" panose="02020603050405020304" pitchFamily="18" charset="0"/>
                <a:cs typeface="Times New Roman" panose="02020603050405020304" pitchFamily="18" charset="0"/>
              </a:rPr>
              <a:t>би</a:t>
            </a:r>
            <a:r>
              <a:rPr lang="ru-RU" sz="2000" dirty="0">
                <a:latin typeface="Times New Roman" panose="02020603050405020304" pitchFamily="18" charset="0"/>
                <a:cs typeface="Times New Roman" panose="02020603050405020304" pitchFamily="18" charset="0"/>
              </a:rPr>
              <a:t> там не </a:t>
            </a:r>
            <a:r>
              <a:rPr lang="ru-RU" sz="2000" dirty="0" err="1">
                <a:latin typeface="Times New Roman" panose="02020603050405020304" pitchFamily="18" charset="0"/>
                <a:cs typeface="Times New Roman" panose="02020603050405020304" pitchFamily="18" charset="0"/>
              </a:rPr>
              <a:t>було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спалахнула</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результаті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епідемія</a:t>
            </a:r>
            <a:r>
              <a:rPr lang="ru-RU" sz="2000" dirty="0">
                <a:latin typeface="Times New Roman" panose="02020603050405020304" pitchFamily="18" charset="0"/>
                <a:cs typeface="Times New Roman" panose="02020603050405020304" pitchFamily="18" charset="0"/>
              </a:rPr>
              <a:t> практично </a:t>
            </a:r>
            <a:r>
              <a:rPr lang="ru-RU" sz="2000" dirty="0" err="1">
                <a:latin typeface="Times New Roman" panose="02020603050405020304" pitchFamily="18" charset="0"/>
                <a:cs typeface="Times New Roman" panose="02020603050405020304" pitchFamily="18" charset="0"/>
              </a:rPr>
              <a:t>знищила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багато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тубільні</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племена.</a:t>
            </a:r>
          </a:p>
          <a:p>
            <a:pPr marL="0" indent="0" algn="just">
              <a:buNone/>
            </a:pPr>
            <a:endParaRPr lang="ru-RU" sz="2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srcRect b="14454"/>
          <a:stretch/>
        </p:blipFill>
        <p:spPr>
          <a:xfrm>
            <a:off x="1304539" y="1925337"/>
            <a:ext cx="3547548" cy="1707549"/>
          </a:xfrm>
          <a:prstGeom prst="rect">
            <a:avLst/>
          </a:prstGeom>
        </p:spPr>
      </p:pic>
      <p:pic>
        <p:nvPicPr>
          <p:cNvPr id="6" name="Рисунок 5"/>
          <p:cNvPicPr>
            <a:picLocks noChangeAspect="1"/>
          </p:cNvPicPr>
          <p:nvPr/>
        </p:nvPicPr>
        <p:blipFill>
          <a:blip r:embed="rId3"/>
          <a:stretch>
            <a:fillRect/>
          </a:stretch>
        </p:blipFill>
        <p:spPr>
          <a:xfrm>
            <a:off x="8138984" y="4934465"/>
            <a:ext cx="3847070" cy="1754659"/>
          </a:xfrm>
          <a:prstGeom prst="rect">
            <a:avLst/>
          </a:prstGeom>
        </p:spPr>
      </p:pic>
    </p:spTree>
    <p:extLst>
      <p:ext uri="{BB962C8B-B14F-4D97-AF65-F5344CB8AC3E}">
        <p14:creationId xmlns:p14="http://schemas.microsoft.com/office/powerpoint/2010/main" val="29879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7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 calcmode="lin" valueType="num">
                                      <p:cBhvr>
                                        <p:cTn id="14" dur="1750" fill="hold"/>
                                        <p:tgtEl>
                                          <p:spTgt spid="3">
                                            <p:txEl>
                                              <p:pRg st="6" end="6"/>
                                            </p:txEl>
                                          </p:spTgt>
                                        </p:tgtEl>
                                        <p:attrNameLst>
                                          <p:attrName>ppt_w</p:attrName>
                                        </p:attrNameLst>
                                      </p:cBhvr>
                                      <p:tavLst>
                                        <p:tav tm="0">
                                          <p:val>
                                            <p:fltVal val="0"/>
                                          </p:val>
                                        </p:tav>
                                        <p:tav tm="100000">
                                          <p:val>
                                            <p:strVal val="#ppt_w"/>
                                          </p:val>
                                        </p:tav>
                                      </p:tavLst>
                                    </p:anim>
                                    <p:anim calcmode="lin" valueType="num">
                                      <p:cBhvr>
                                        <p:cTn id="15" dur="175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16" dur="175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fltVal val="0"/>
                                          </p:val>
                                        </p:tav>
                                        <p:tav tm="100000">
                                          <p:val>
                                            <p:strVal val="#ppt_h"/>
                                          </p:val>
                                        </p:tav>
                                      </p:tavLst>
                                    </p:anim>
                                    <p:animEffect transition="in" filter="fade">
                                      <p:cBhvr>
                                        <p:cTn id="3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Наукові</a:t>
            </a:r>
            <a:r>
              <a:rPr lang="ru-RU" sz="2800" dirty="0" smtClean="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розробки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біологічних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засобів</a:t>
            </a:r>
            <a:r>
              <a:rPr lang="ru-RU" sz="2800" dirty="0">
                <a:latin typeface="Times New Roman" panose="02020603050405020304" pitchFamily="18" charset="0"/>
                <a:cs typeface="Times New Roman" panose="02020603050405020304" pitchFamily="18" charset="0"/>
              </a:rPr>
              <a:t> та </a:t>
            </a:r>
            <a:r>
              <a:rPr lang="ru-RU" sz="2800" dirty="0" err="1">
                <a:latin typeface="Times New Roman" panose="02020603050405020304" pitchFamily="18" charset="0"/>
                <a:cs typeface="Times New Roman" panose="02020603050405020304" pitchFamily="18" charset="0"/>
              </a:rPr>
              <a:t>їх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застосування</a:t>
            </a:r>
            <a:r>
              <a:rPr lang="ru-RU" sz="2800" dirty="0">
                <a:latin typeface="Times New Roman" panose="02020603050405020304" pitchFamily="18" charset="0"/>
                <a:cs typeface="Times New Roman" panose="02020603050405020304" pitchFamily="18" charset="0"/>
              </a:rPr>
              <a:t> для </a:t>
            </a:r>
            <a:r>
              <a:rPr lang="ru-RU" sz="2800" dirty="0" err="1">
                <a:latin typeface="Times New Roman" panose="02020603050405020304" pitchFamily="18" charset="0"/>
                <a:cs typeface="Times New Roman" panose="02020603050405020304" pitchFamily="18" charset="0"/>
              </a:rPr>
              <a:t>ураження</a:t>
            </a:r>
            <a:r>
              <a:rPr lang="ru-RU" sz="2800" dirty="0">
                <a:latin typeface="Times New Roman" panose="02020603050405020304" pitchFamily="18" charset="0"/>
                <a:cs typeface="Times New Roman" panose="02020603050405020304" pitchFamily="18" charset="0"/>
              </a:rPr>
              <a:t> противника </a:t>
            </a:r>
            <a:r>
              <a:rPr lang="ru-RU" sz="2800" dirty="0" err="1">
                <a:latin typeface="Times New Roman" panose="02020603050405020304" pitchFamily="18" charset="0"/>
                <a:cs typeface="Times New Roman" panose="02020603050405020304" pitchFamily="18" charset="0"/>
              </a:rPr>
              <a:t>були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розпочаті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командуванням</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німецької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армії</a:t>
            </a:r>
            <a:r>
              <a:rPr lang="ru-RU" sz="2800" dirty="0">
                <a:latin typeface="Times New Roman" panose="02020603050405020304" pitchFamily="18" charset="0"/>
                <a:cs typeface="Times New Roman" panose="02020603050405020304" pitchFamily="18" charset="0"/>
              </a:rPr>
              <a:t> в роки </a:t>
            </a:r>
            <a:r>
              <a:rPr lang="ru-RU" sz="2800" dirty="0" err="1">
                <a:latin typeface="Times New Roman" panose="02020603050405020304" pitchFamily="18" charset="0"/>
                <a:cs typeface="Times New Roman" panose="02020603050405020304" pitchFamily="18" charset="0"/>
              </a:rPr>
              <a:t>Першої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світової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війни</a:t>
            </a:r>
            <a:r>
              <a:rPr lang="ru-RU" sz="2800" dirty="0">
                <a:latin typeface="Times New Roman" panose="02020603050405020304" pitchFamily="18" charset="0"/>
                <a:cs typeface="Times New Roman" panose="02020603050405020304" pitchFamily="18" charset="0"/>
              </a:rPr>
              <a:t>.</a:t>
            </a:r>
          </a:p>
        </p:txBody>
      </p:sp>
      <p:pic>
        <p:nvPicPr>
          <p:cNvPr id="4" name="Объект 3"/>
          <p:cNvPicPr>
            <a:picLocks noGrp="1" noChangeAspect="1"/>
          </p:cNvPicPr>
          <p:nvPr>
            <p:ph idx="1"/>
          </p:nvPr>
        </p:nvPicPr>
        <p:blipFill>
          <a:blip r:embed="rId2"/>
          <a:stretch>
            <a:fillRect/>
          </a:stretch>
        </p:blipFill>
        <p:spPr>
          <a:xfrm>
            <a:off x="838200" y="1902941"/>
            <a:ext cx="3939746" cy="3649362"/>
          </a:xfrm>
          <a:prstGeom prst="rect">
            <a:avLst/>
          </a:prstGeom>
        </p:spPr>
      </p:pic>
      <p:pic>
        <p:nvPicPr>
          <p:cNvPr id="5" name="Рисунок 4"/>
          <p:cNvPicPr>
            <a:picLocks noChangeAspect="1"/>
          </p:cNvPicPr>
          <p:nvPr/>
        </p:nvPicPr>
        <p:blipFill>
          <a:blip r:embed="rId3"/>
          <a:stretch>
            <a:fillRect/>
          </a:stretch>
        </p:blipFill>
        <p:spPr>
          <a:xfrm>
            <a:off x="7545859" y="1902942"/>
            <a:ext cx="3807941" cy="3649361"/>
          </a:xfrm>
          <a:prstGeom prst="rect">
            <a:avLst/>
          </a:prstGeom>
        </p:spPr>
      </p:pic>
      <p:pic>
        <p:nvPicPr>
          <p:cNvPr id="6" name="Рисунок 5"/>
          <p:cNvPicPr>
            <a:picLocks noChangeAspect="1"/>
          </p:cNvPicPr>
          <p:nvPr/>
        </p:nvPicPr>
        <p:blipFill>
          <a:blip r:embed="rId4"/>
          <a:stretch>
            <a:fillRect/>
          </a:stretch>
        </p:blipFill>
        <p:spPr>
          <a:xfrm>
            <a:off x="4547286" y="3429000"/>
            <a:ext cx="3220995" cy="3098714"/>
          </a:xfrm>
          <a:prstGeom prst="rect">
            <a:avLst/>
          </a:prstGeom>
        </p:spPr>
      </p:pic>
    </p:spTree>
    <p:extLst>
      <p:ext uri="{BB962C8B-B14F-4D97-AF65-F5344CB8AC3E}">
        <p14:creationId xmlns:p14="http://schemas.microsoft.com/office/powerpoint/2010/main" val="406618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Effect transition="in" filter="fade">
                                      <p:cBhvr>
                                        <p:cTn id="16" dur="1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fltVal val="0"/>
                                          </p:val>
                                        </p:tav>
                                        <p:tav tm="100000">
                                          <p:val>
                                            <p:strVal val="#ppt_w"/>
                                          </p:val>
                                        </p:tav>
                                      </p:tavLst>
                                    </p:anim>
                                    <p:anim calcmode="lin" valueType="num">
                                      <p:cBhvr>
                                        <p:cTn id="22" dur="1500" fill="hold"/>
                                        <p:tgtEl>
                                          <p:spTgt spid="6"/>
                                        </p:tgtEl>
                                        <p:attrNameLst>
                                          <p:attrName>ppt_h</p:attrName>
                                        </p:attrNameLst>
                                      </p:cBhvr>
                                      <p:tavLst>
                                        <p:tav tm="0">
                                          <p:val>
                                            <p:fltVal val="0"/>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500" fill="hold"/>
                                        <p:tgtEl>
                                          <p:spTgt spid="5"/>
                                        </p:tgtEl>
                                        <p:attrNameLst>
                                          <p:attrName>ppt_w</p:attrName>
                                        </p:attrNameLst>
                                      </p:cBhvr>
                                      <p:tavLst>
                                        <p:tav tm="0">
                                          <p:val>
                                            <p:fltVal val="0"/>
                                          </p:val>
                                        </p:tav>
                                        <p:tav tm="100000">
                                          <p:val>
                                            <p:strVal val="#ppt_w"/>
                                          </p:val>
                                        </p:tav>
                                      </p:tavLst>
                                    </p:anim>
                                    <p:anim calcmode="lin" valueType="num">
                                      <p:cBhvr>
                                        <p:cTn id="29" dur="1500" fill="hold"/>
                                        <p:tgtEl>
                                          <p:spTgt spid="5"/>
                                        </p:tgtEl>
                                        <p:attrNameLst>
                                          <p:attrName>ppt_h</p:attrName>
                                        </p:attrNameLst>
                                      </p:cBhvr>
                                      <p:tavLst>
                                        <p:tav tm="0">
                                          <p:val>
                                            <p:fltVal val="0"/>
                                          </p:val>
                                        </p:tav>
                                        <p:tav tm="100000">
                                          <p:val>
                                            <p:strVal val="#ppt_h"/>
                                          </p:val>
                                        </p:tav>
                                      </p:tavLst>
                                    </p:anim>
                                    <p:animEffect transition="in" filter="fade">
                                      <p:cBhvr>
                                        <p:cTn id="3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Під</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час </a:t>
            </a:r>
            <a:r>
              <a:rPr lang="ru-RU" sz="2800" dirty="0" err="1">
                <a:latin typeface="Times New Roman" panose="02020603050405020304" pitchFamily="18" charset="0"/>
                <a:cs typeface="Times New Roman" panose="02020603050405020304" pitchFamily="18" charset="0"/>
              </a:rPr>
              <a:t>Другої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світової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війни</a:t>
            </a:r>
            <a:r>
              <a:rPr lang="ru-RU" sz="2800" dirty="0">
                <a:latin typeface="Times New Roman" panose="02020603050405020304" pitchFamily="18" charset="0"/>
                <a:cs typeface="Times New Roman" panose="02020603050405020304" pitchFamily="18" charset="0"/>
              </a:rPr>
              <a:t> в </a:t>
            </a:r>
            <a:r>
              <a:rPr lang="ru-RU" sz="2800" dirty="0" err="1">
                <a:latin typeface="Times New Roman" panose="02020603050405020304" pitchFamily="18" charset="0"/>
                <a:cs typeface="Times New Roman" panose="02020603050405020304" pitchFamily="18" charset="0"/>
              </a:rPr>
              <a:t>Німеччині</a:t>
            </a:r>
            <a:r>
              <a:rPr lang="ru-RU" sz="2800" dirty="0">
                <a:latin typeface="Times New Roman" panose="02020603050405020304" pitchFamily="18" charset="0"/>
                <a:cs typeface="Times New Roman" panose="02020603050405020304" pitchFamily="18" charset="0"/>
              </a:rPr>
              <a:t> в </a:t>
            </a:r>
            <a:r>
              <a:rPr lang="ru-RU" sz="2800" dirty="0" err="1">
                <a:latin typeface="Times New Roman" panose="02020603050405020304" pitchFamily="18" charset="0"/>
                <a:cs typeface="Times New Roman" panose="02020603050405020304" pitchFamily="18" charset="0"/>
              </a:rPr>
              <a:t>секретних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науково-дослідних</a:t>
            </a:r>
            <a:r>
              <a:rPr lang="ru-RU" sz="2800" dirty="0">
                <a:latin typeface="Times New Roman" panose="02020603050405020304" pitchFamily="18" charset="0"/>
                <a:cs typeface="Times New Roman" panose="02020603050405020304" pitchFamily="18" charset="0"/>
              </a:rPr>
              <a:t> центрах </a:t>
            </a:r>
            <a:r>
              <a:rPr lang="ru-RU" sz="2800" dirty="0" err="1">
                <a:latin typeface="Times New Roman" panose="02020603050405020304" pitchFamily="18" charset="0"/>
                <a:cs typeface="Times New Roman" panose="02020603050405020304" pitchFamily="18" charset="0"/>
              </a:rPr>
              <a:t>розроблялися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методи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вирощування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збудників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небезпечних</a:t>
            </a:r>
            <a:r>
              <a:rPr lang="ru-RU" sz="2800" dirty="0">
                <a:latin typeface="Times New Roman" panose="02020603050405020304" pitchFamily="18" charset="0"/>
                <a:cs typeface="Times New Roman" panose="02020603050405020304" pitchFamily="18" charset="0"/>
              </a:rPr>
              <a:t> та </a:t>
            </a:r>
            <a:r>
              <a:rPr lang="ru-RU" sz="2800" dirty="0" err="1">
                <a:latin typeface="Times New Roman" panose="02020603050405020304" pitchFamily="18" charset="0"/>
                <a:cs typeface="Times New Roman" panose="02020603050405020304" pitchFamily="18" charset="0"/>
              </a:rPr>
              <a:t>інфекційних</a:t>
            </a:r>
            <a:r>
              <a:rPr lang="ru-RU" sz="2800" dirty="0">
                <a:latin typeface="Times New Roman" panose="02020603050405020304" pitchFamily="18" charset="0"/>
                <a:cs typeface="Times New Roman" panose="02020603050405020304" pitchFamily="18" charset="0"/>
              </a:rPr>
              <a:t> хвороб людей, </a:t>
            </a:r>
            <a:r>
              <a:rPr lang="ru-RU" sz="2800" dirty="0" err="1">
                <a:latin typeface="Times New Roman" panose="02020603050405020304" pitchFamily="18" charset="0"/>
                <a:cs typeface="Times New Roman" panose="02020603050405020304" pitchFamily="18" charset="0"/>
              </a:rPr>
              <a:t>сільськогосподарських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тварин</a:t>
            </a:r>
            <a:r>
              <a:rPr lang="ru-RU" sz="2800" dirty="0">
                <a:latin typeface="Times New Roman" panose="02020603050405020304" pitchFamily="18" charset="0"/>
                <a:cs typeface="Times New Roman" panose="02020603050405020304" pitchFamily="18" charset="0"/>
              </a:rPr>
              <a:t> та </a:t>
            </a:r>
            <a:r>
              <a:rPr lang="ru-RU" sz="2800" dirty="0" err="1">
                <a:latin typeface="Times New Roman" panose="02020603050405020304" pitchFamily="18" charset="0"/>
                <a:cs typeface="Times New Roman" panose="02020603050405020304" pitchFamily="18" charset="0"/>
              </a:rPr>
              <a:t>способи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їх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застосування</a:t>
            </a:r>
            <a:r>
              <a:rPr lang="ru-RU" sz="2800" dirty="0">
                <a:latin typeface="Times New Roman" panose="02020603050405020304" pitchFamily="18" charset="0"/>
                <a:cs typeface="Times New Roman" panose="02020603050405020304" pitchFamily="18" charset="0"/>
              </a:rPr>
              <a:t> як </a:t>
            </a:r>
            <a:r>
              <a:rPr lang="ru-RU" sz="2800" dirty="0" err="1">
                <a:latin typeface="Times New Roman" panose="02020603050405020304" pitchFamily="18" charset="0"/>
                <a:cs typeface="Times New Roman" panose="02020603050405020304" pitchFamily="18" charset="0"/>
              </a:rPr>
              <a:t>біологічної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зброї</a:t>
            </a:r>
            <a:r>
              <a:rPr lang="ru-RU" sz="2800" dirty="0">
                <a:latin typeface="Times New Roman" panose="02020603050405020304" pitchFamily="18" charset="0"/>
                <a:cs typeface="Times New Roman" panose="02020603050405020304" pitchFamily="18" charset="0"/>
              </a:rPr>
              <a:t>.</a:t>
            </a:r>
          </a:p>
        </p:txBody>
      </p:sp>
      <p:pic>
        <p:nvPicPr>
          <p:cNvPr id="4" name="Объект 3"/>
          <p:cNvPicPr>
            <a:picLocks noGrp="1" noChangeAspect="1"/>
          </p:cNvPicPr>
          <p:nvPr>
            <p:ph idx="1"/>
          </p:nvPr>
        </p:nvPicPr>
        <p:blipFill>
          <a:blip r:embed="rId2"/>
          <a:stretch>
            <a:fillRect/>
          </a:stretch>
        </p:blipFill>
        <p:spPr>
          <a:xfrm>
            <a:off x="838200" y="2477294"/>
            <a:ext cx="4730578" cy="3048000"/>
          </a:xfrm>
          <a:prstGeom prst="rect">
            <a:avLst/>
          </a:prstGeom>
        </p:spPr>
      </p:pic>
      <p:pic>
        <p:nvPicPr>
          <p:cNvPr id="5" name="Рисунок 4"/>
          <p:cNvPicPr>
            <a:picLocks noChangeAspect="1"/>
          </p:cNvPicPr>
          <p:nvPr/>
        </p:nvPicPr>
        <p:blipFill>
          <a:blip r:embed="rId3"/>
          <a:stretch>
            <a:fillRect/>
          </a:stretch>
        </p:blipFill>
        <p:spPr>
          <a:xfrm>
            <a:off x="6883484" y="2477294"/>
            <a:ext cx="4470315" cy="3048000"/>
          </a:xfrm>
          <a:prstGeom prst="rect">
            <a:avLst/>
          </a:prstGeom>
        </p:spPr>
      </p:pic>
      <p:pic>
        <p:nvPicPr>
          <p:cNvPr id="6" name="Рисунок 5"/>
          <p:cNvPicPr>
            <a:picLocks noChangeAspect="1"/>
          </p:cNvPicPr>
          <p:nvPr/>
        </p:nvPicPr>
        <p:blipFill>
          <a:blip r:embed="rId4"/>
          <a:stretch>
            <a:fillRect/>
          </a:stretch>
        </p:blipFill>
        <p:spPr>
          <a:xfrm>
            <a:off x="4857234" y="4001294"/>
            <a:ext cx="2619375" cy="2704221"/>
          </a:xfrm>
          <a:prstGeom prst="rect">
            <a:avLst/>
          </a:prstGeom>
        </p:spPr>
      </p:pic>
    </p:spTree>
    <p:extLst>
      <p:ext uri="{BB962C8B-B14F-4D97-AF65-F5344CB8AC3E}">
        <p14:creationId xmlns:p14="http://schemas.microsoft.com/office/powerpoint/2010/main" val="296583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Effect transition="in" filter="fade">
                                      <p:cBhvr>
                                        <p:cTn id="16" dur="1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fltVal val="0"/>
                                          </p:val>
                                        </p:tav>
                                        <p:tav tm="100000">
                                          <p:val>
                                            <p:strVal val="#ppt_w"/>
                                          </p:val>
                                        </p:tav>
                                      </p:tavLst>
                                    </p:anim>
                                    <p:anim calcmode="lin" valueType="num">
                                      <p:cBhvr>
                                        <p:cTn id="22" dur="1500" fill="hold"/>
                                        <p:tgtEl>
                                          <p:spTgt spid="6"/>
                                        </p:tgtEl>
                                        <p:attrNameLst>
                                          <p:attrName>ppt_h</p:attrName>
                                        </p:attrNameLst>
                                      </p:cBhvr>
                                      <p:tavLst>
                                        <p:tav tm="0">
                                          <p:val>
                                            <p:fltVal val="0"/>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500" fill="hold"/>
                                        <p:tgtEl>
                                          <p:spTgt spid="5"/>
                                        </p:tgtEl>
                                        <p:attrNameLst>
                                          <p:attrName>ppt_w</p:attrName>
                                        </p:attrNameLst>
                                      </p:cBhvr>
                                      <p:tavLst>
                                        <p:tav tm="0">
                                          <p:val>
                                            <p:fltVal val="0"/>
                                          </p:val>
                                        </p:tav>
                                        <p:tav tm="100000">
                                          <p:val>
                                            <p:strVal val="#ppt_w"/>
                                          </p:val>
                                        </p:tav>
                                      </p:tavLst>
                                    </p:anim>
                                    <p:anim calcmode="lin" valueType="num">
                                      <p:cBhvr>
                                        <p:cTn id="29" dur="1500" fill="hold"/>
                                        <p:tgtEl>
                                          <p:spTgt spid="5"/>
                                        </p:tgtEl>
                                        <p:attrNameLst>
                                          <p:attrName>ppt_h</p:attrName>
                                        </p:attrNameLst>
                                      </p:cBhvr>
                                      <p:tavLst>
                                        <p:tav tm="0">
                                          <p:val>
                                            <p:fltVal val="0"/>
                                          </p:val>
                                        </p:tav>
                                        <p:tav tm="100000">
                                          <p:val>
                                            <p:strVal val="#ppt_h"/>
                                          </p:val>
                                        </p:tav>
                                      </p:tavLst>
                                    </p:anim>
                                    <p:animEffect transition="in" filter="fade">
                                      <p:cBhvr>
                                        <p:cTn id="3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097989"/>
          </a:xfrm>
        </p:spPr>
        <p:txBody>
          <a:bodyPr>
            <a:normAutofit fontScale="90000"/>
          </a:bodyPr>
          <a:lstStyle/>
          <a:p>
            <a:pPr algn="just"/>
            <a:r>
              <a:rPr lang="ru-RU" sz="2800" dirty="0" smtClean="0">
                <a:latin typeface="Times New Roman" panose="02020603050405020304" pitchFamily="18" charset="0"/>
                <a:cs typeface="Times New Roman" panose="02020603050405020304" pitchFamily="18" charset="0"/>
              </a:rPr>
              <a:t>    З </a:t>
            </a:r>
            <a:r>
              <a:rPr lang="ru-RU" sz="2800" dirty="0">
                <a:latin typeface="Times New Roman" panose="02020603050405020304" pitchFamily="18" charset="0"/>
                <a:cs typeface="Times New Roman" panose="02020603050405020304" pitchFamily="18" charset="0"/>
              </a:rPr>
              <a:t>1941 </a:t>
            </a:r>
            <a:r>
              <a:rPr lang="ru-RU" sz="2800" dirty="0" smtClean="0">
                <a:latin typeface="Times New Roman" panose="02020603050405020304" pitchFamily="18" charset="0"/>
                <a:cs typeface="Times New Roman" panose="02020603050405020304" pitchFamily="18" charset="0"/>
              </a:rPr>
              <a:t>року </a:t>
            </a:r>
            <a:r>
              <a:rPr lang="ru-RU" sz="2800" dirty="0">
                <a:latin typeface="Times New Roman" panose="02020603050405020304" pitchFamily="18" charset="0"/>
                <a:cs typeface="Times New Roman" panose="02020603050405020304" pitchFamily="18" charset="0"/>
              </a:rPr>
              <a:t>США </a:t>
            </a:r>
            <a:r>
              <a:rPr lang="ru-RU" sz="2800" dirty="0" err="1">
                <a:latin typeface="Times New Roman" panose="02020603050405020304" pitchFamily="18" charset="0"/>
                <a:cs typeface="Times New Roman" panose="02020603050405020304" pitchFamily="18" charset="0"/>
              </a:rPr>
              <a:t>розпочали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дослідні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роботи</a:t>
            </a:r>
            <a:r>
              <a:rPr lang="ru-RU" sz="2800" dirty="0">
                <a:latin typeface="Times New Roman" panose="02020603050405020304" pitchFamily="18" charset="0"/>
                <a:cs typeface="Times New Roman" panose="02020603050405020304" pitchFamily="18" charset="0"/>
              </a:rPr>
              <a:t> для </a:t>
            </a:r>
            <a:r>
              <a:rPr lang="ru-RU" sz="2800" dirty="0" err="1">
                <a:latin typeface="Times New Roman" panose="02020603050405020304" pitchFamily="18" charset="0"/>
                <a:cs typeface="Times New Roman" panose="02020603050405020304" pitchFamily="18" charset="0"/>
              </a:rPr>
              <a:t>створення</a:t>
            </a:r>
            <a:r>
              <a:rPr lang="ru-RU" sz="2800" dirty="0">
                <a:latin typeface="Times New Roman" panose="02020603050405020304" pitchFamily="18" charset="0"/>
                <a:cs typeface="Times New Roman" panose="02020603050405020304" pitchFamily="18" charset="0"/>
              </a:rPr>
              <a:t> і </a:t>
            </a:r>
            <a:r>
              <a:rPr lang="ru-RU" sz="2800" dirty="0" err="1">
                <a:latin typeface="Times New Roman" panose="02020603050405020304" pitchFamily="18" charset="0"/>
                <a:cs typeface="Times New Roman" panose="02020603050405020304" pitchFamily="18" charset="0"/>
              </a:rPr>
              <a:t>можливого</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застосування</a:t>
            </a:r>
            <a:r>
              <a:rPr lang="ru-RU" sz="2800" dirty="0">
                <a:latin typeface="Times New Roman" panose="02020603050405020304" pitchFamily="18" charset="0"/>
                <a:cs typeface="Times New Roman" panose="02020603050405020304" pitchFamily="18" charset="0"/>
              </a:rPr>
              <a:t> з </a:t>
            </a:r>
            <a:r>
              <a:rPr lang="ru-RU" sz="2800" dirty="0" err="1" smtClean="0">
                <a:latin typeface="Times New Roman" panose="02020603050405020304" pitchFamily="18" charset="0"/>
                <a:cs typeface="Times New Roman" panose="02020603050405020304" pitchFamily="18" charset="0"/>
              </a:rPr>
              <a:t>військовою</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метою </a:t>
            </a:r>
            <a:r>
              <a:rPr lang="ru-RU" sz="2800" dirty="0" err="1">
                <a:latin typeface="Times New Roman" panose="02020603050405020304" pitchFamily="18" charset="0"/>
                <a:cs typeface="Times New Roman" panose="02020603050405020304" pitchFamily="18" charset="0"/>
              </a:rPr>
              <a:t>біологічних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засобів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Був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відкритий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головний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військовий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науково-дослідний</a:t>
            </a:r>
            <a:r>
              <a:rPr lang="ru-RU" sz="2800" dirty="0">
                <a:latin typeface="Times New Roman" panose="02020603050405020304" pitchFamily="18" charset="0"/>
                <a:cs typeface="Times New Roman" panose="02020603050405020304" pitchFamily="18" charset="0"/>
              </a:rPr>
              <a:t> центр у </a:t>
            </a:r>
            <a:r>
              <a:rPr lang="ru-RU" sz="2800" dirty="0" err="1">
                <a:latin typeface="Times New Roman" panose="02020603050405020304" pitchFamily="18" charset="0"/>
                <a:cs typeface="Times New Roman" panose="02020603050405020304" pitchFamily="18" charset="0"/>
              </a:rPr>
              <a:t>штаті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Меріленд</a:t>
            </a:r>
            <a:r>
              <a:rPr lang="ru-RU" sz="2800" dirty="0">
                <a:latin typeface="Times New Roman" panose="02020603050405020304" pitchFamily="18" charset="0"/>
                <a:cs typeface="Times New Roman" panose="02020603050405020304" pitchFamily="18" charset="0"/>
              </a:rPr>
              <a:t>, арсенал і завод для </a:t>
            </a:r>
            <a:r>
              <a:rPr lang="ru-RU" sz="2800" dirty="0" err="1">
                <a:latin typeface="Times New Roman" panose="02020603050405020304" pitchFamily="18" charset="0"/>
                <a:cs typeface="Times New Roman" panose="02020603050405020304" pitchFamily="18" charset="0"/>
              </a:rPr>
              <a:t>виробництва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біологічних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засобів</a:t>
            </a:r>
            <a:r>
              <a:rPr lang="ru-RU" sz="2800" dirty="0">
                <a:latin typeface="Times New Roman" panose="02020603050405020304" pitchFamily="18" charset="0"/>
                <a:cs typeface="Times New Roman" panose="02020603050405020304" pitchFamily="18" charset="0"/>
              </a:rPr>
              <a:t> у </a:t>
            </a:r>
            <a:r>
              <a:rPr lang="ru-RU" sz="2800" dirty="0" err="1">
                <a:latin typeface="Times New Roman" panose="02020603050405020304" pitchFamily="18" charset="0"/>
                <a:cs typeface="Times New Roman" panose="02020603050405020304" pitchFamily="18" charset="0"/>
              </a:rPr>
              <a:t>штаті</a:t>
            </a:r>
            <a:r>
              <a:rPr lang="ru-RU" sz="2800" dirty="0">
                <a:latin typeface="Times New Roman" panose="02020603050405020304" pitchFamily="18" charset="0"/>
                <a:cs typeface="Times New Roman" panose="02020603050405020304" pitchFamily="18" charset="0"/>
              </a:rPr>
              <a:t> Арканзас, </a:t>
            </a:r>
            <a:r>
              <a:rPr lang="ru-RU" sz="2800" dirty="0" err="1">
                <a:latin typeface="Times New Roman" panose="02020603050405020304" pitchFamily="18" charset="0"/>
                <a:cs typeface="Times New Roman" panose="02020603050405020304" pitchFamily="18" charset="0"/>
              </a:rPr>
              <a:t>випробувальний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полігон</a:t>
            </a:r>
            <a:r>
              <a:rPr lang="ru-RU" sz="2800" dirty="0">
                <a:latin typeface="Times New Roman" panose="02020603050405020304" pitchFamily="18" charset="0"/>
                <a:cs typeface="Times New Roman" panose="02020603050405020304" pitchFamily="18" charset="0"/>
              </a:rPr>
              <a:t> у </a:t>
            </a:r>
            <a:r>
              <a:rPr lang="ru-RU" sz="2800" dirty="0" err="1">
                <a:latin typeface="Times New Roman" panose="02020603050405020304" pitchFamily="18" charset="0"/>
                <a:cs typeface="Times New Roman" panose="02020603050405020304" pitchFamily="18" charset="0"/>
              </a:rPr>
              <a:t>штаті</a:t>
            </a:r>
            <a:r>
              <a:rPr lang="ru-RU" sz="2800" dirty="0">
                <a:latin typeface="Times New Roman" panose="02020603050405020304" pitchFamily="18" charset="0"/>
                <a:cs typeface="Times New Roman" panose="02020603050405020304" pitchFamily="18" charset="0"/>
              </a:rPr>
              <a:t> Юта та ряд </a:t>
            </a:r>
            <a:r>
              <a:rPr lang="ru-RU" sz="2800" dirty="0" err="1">
                <a:latin typeface="Times New Roman" panose="02020603050405020304" pitchFamily="18" charset="0"/>
                <a:cs typeface="Times New Roman" panose="02020603050405020304" pitchFamily="18" charset="0"/>
              </a:rPr>
              <a:t>інших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об'єктів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Подібні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центри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були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створені</a:t>
            </a:r>
            <a:r>
              <a:rPr lang="ru-RU" sz="2800" dirty="0">
                <a:latin typeface="Times New Roman" panose="02020603050405020304" pitchFamily="18" charset="0"/>
                <a:cs typeface="Times New Roman" panose="02020603050405020304" pitchFamily="18" charset="0"/>
              </a:rPr>
              <a:t> і в </a:t>
            </a:r>
            <a:r>
              <a:rPr lang="ru-RU" sz="2800" dirty="0" err="1">
                <a:latin typeface="Times New Roman" panose="02020603050405020304" pitchFamily="18" charset="0"/>
                <a:cs typeface="Times New Roman" panose="02020603050405020304" pitchFamily="18" charset="0"/>
              </a:rPr>
              <a:t>інших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країнах</a:t>
            </a:r>
            <a:r>
              <a:rPr lang="ru-RU" sz="28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a:blip r:embed="rId2"/>
          <a:stretch>
            <a:fillRect/>
          </a:stretch>
        </p:blipFill>
        <p:spPr>
          <a:xfrm>
            <a:off x="6210298" y="2584879"/>
            <a:ext cx="2428875" cy="2234256"/>
          </a:xfrm>
          <a:prstGeom prst="rect">
            <a:avLst/>
          </a:prstGeom>
        </p:spPr>
      </p:pic>
      <p:pic>
        <p:nvPicPr>
          <p:cNvPr id="5" name="Рисунок 4"/>
          <p:cNvPicPr>
            <a:picLocks noChangeAspect="1"/>
          </p:cNvPicPr>
          <p:nvPr/>
        </p:nvPicPr>
        <p:blipFill>
          <a:blip r:embed="rId3"/>
          <a:stretch>
            <a:fillRect/>
          </a:stretch>
        </p:blipFill>
        <p:spPr>
          <a:xfrm>
            <a:off x="8705850" y="3193447"/>
            <a:ext cx="2647950" cy="2976694"/>
          </a:xfrm>
          <a:prstGeom prst="rect">
            <a:avLst/>
          </a:prstGeom>
        </p:spPr>
      </p:pic>
      <p:pic>
        <p:nvPicPr>
          <p:cNvPr id="6" name="Рисунок 5"/>
          <p:cNvPicPr>
            <a:picLocks noChangeAspect="1"/>
          </p:cNvPicPr>
          <p:nvPr/>
        </p:nvPicPr>
        <p:blipFill>
          <a:blip r:embed="rId4"/>
          <a:stretch>
            <a:fillRect/>
          </a:stretch>
        </p:blipFill>
        <p:spPr>
          <a:xfrm>
            <a:off x="838200" y="3193447"/>
            <a:ext cx="2510482" cy="2976694"/>
          </a:xfrm>
          <a:prstGeom prst="rect">
            <a:avLst/>
          </a:prstGeom>
        </p:spPr>
      </p:pic>
      <p:pic>
        <p:nvPicPr>
          <p:cNvPr id="7" name="Рисунок 6"/>
          <p:cNvPicPr>
            <a:picLocks noChangeAspect="1"/>
          </p:cNvPicPr>
          <p:nvPr/>
        </p:nvPicPr>
        <p:blipFill>
          <a:blip r:embed="rId5"/>
          <a:stretch>
            <a:fillRect/>
          </a:stretch>
        </p:blipFill>
        <p:spPr>
          <a:xfrm>
            <a:off x="3450752" y="4201297"/>
            <a:ext cx="2657475" cy="2341863"/>
          </a:xfrm>
          <a:prstGeom prst="rect">
            <a:avLst/>
          </a:prstGeom>
        </p:spPr>
      </p:pic>
    </p:spTree>
    <p:extLst>
      <p:ext uri="{BB962C8B-B14F-4D97-AF65-F5344CB8AC3E}">
        <p14:creationId xmlns:p14="http://schemas.microsoft.com/office/powerpoint/2010/main" val="186801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Effect transition="in" filter="fade">
                                      <p:cBhvr>
                                        <p:cTn id="16" dur="1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500" fill="hold"/>
                                        <p:tgtEl>
                                          <p:spTgt spid="7"/>
                                        </p:tgtEl>
                                        <p:attrNameLst>
                                          <p:attrName>ppt_w</p:attrName>
                                        </p:attrNameLst>
                                      </p:cBhvr>
                                      <p:tavLst>
                                        <p:tav tm="0">
                                          <p:val>
                                            <p:fltVal val="0"/>
                                          </p:val>
                                        </p:tav>
                                        <p:tav tm="100000">
                                          <p:val>
                                            <p:strVal val="#ppt_w"/>
                                          </p:val>
                                        </p:tav>
                                      </p:tavLst>
                                    </p:anim>
                                    <p:anim calcmode="lin" valueType="num">
                                      <p:cBhvr>
                                        <p:cTn id="22" dur="1500" fill="hold"/>
                                        <p:tgtEl>
                                          <p:spTgt spid="7"/>
                                        </p:tgtEl>
                                        <p:attrNameLst>
                                          <p:attrName>ppt_h</p:attrName>
                                        </p:attrNameLst>
                                      </p:cBhvr>
                                      <p:tavLst>
                                        <p:tav tm="0">
                                          <p:val>
                                            <p:fltVal val="0"/>
                                          </p:val>
                                        </p:tav>
                                        <p:tav tm="100000">
                                          <p:val>
                                            <p:strVal val="#ppt_h"/>
                                          </p:val>
                                        </p:tav>
                                      </p:tavLst>
                                    </p:anim>
                                    <p:animEffect transition="in" filter="fade">
                                      <p:cBhvr>
                                        <p:cTn id="23" dur="1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500" fill="hold"/>
                                        <p:tgtEl>
                                          <p:spTgt spid="4"/>
                                        </p:tgtEl>
                                        <p:attrNameLst>
                                          <p:attrName>ppt_w</p:attrName>
                                        </p:attrNameLst>
                                      </p:cBhvr>
                                      <p:tavLst>
                                        <p:tav tm="0">
                                          <p:val>
                                            <p:fltVal val="0"/>
                                          </p:val>
                                        </p:tav>
                                        <p:tav tm="100000">
                                          <p:val>
                                            <p:strVal val="#ppt_w"/>
                                          </p:val>
                                        </p:tav>
                                      </p:tavLst>
                                    </p:anim>
                                    <p:anim calcmode="lin" valueType="num">
                                      <p:cBhvr>
                                        <p:cTn id="29" dur="1500" fill="hold"/>
                                        <p:tgtEl>
                                          <p:spTgt spid="4"/>
                                        </p:tgtEl>
                                        <p:attrNameLst>
                                          <p:attrName>ppt_h</p:attrName>
                                        </p:attrNameLst>
                                      </p:cBhvr>
                                      <p:tavLst>
                                        <p:tav tm="0">
                                          <p:val>
                                            <p:fltVal val="0"/>
                                          </p:val>
                                        </p:tav>
                                        <p:tav tm="100000">
                                          <p:val>
                                            <p:strVal val="#ppt_h"/>
                                          </p:val>
                                        </p:tav>
                                      </p:tavLst>
                                    </p:anim>
                                    <p:animEffect transition="in" filter="fade">
                                      <p:cBhvr>
                                        <p:cTn id="30" dur="1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500" fill="hold"/>
                                        <p:tgtEl>
                                          <p:spTgt spid="5"/>
                                        </p:tgtEl>
                                        <p:attrNameLst>
                                          <p:attrName>ppt_w</p:attrName>
                                        </p:attrNameLst>
                                      </p:cBhvr>
                                      <p:tavLst>
                                        <p:tav tm="0">
                                          <p:val>
                                            <p:fltVal val="0"/>
                                          </p:val>
                                        </p:tav>
                                        <p:tav tm="100000">
                                          <p:val>
                                            <p:strVal val="#ppt_w"/>
                                          </p:val>
                                        </p:tav>
                                      </p:tavLst>
                                    </p:anim>
                                    <p:anim calcmode="lin" valueType="num">
                                      <p:cBhvr>
                                        <p:cTn id="36" dur="1500" fill="hold"/>
                                        <p:tgtEl>
                                          <p:spTgt spid="5"/>
                                        </p:tgtEl>
                                        <p:attrNameLst>
                                          <p:attrName>ppt_h</p:attrName>
                                        </p:attrNameLst>
                                      </p:cBhvr>
                                      <p:tavLst>
                                        <p:tav tm="0">
                                          <p:val>
                                            <p:fltVal val="0"/>
                                          </p:val>
                                        </p:tav>
                                        <p:tav tm="100000">
                                          <p:val>
                                            <p:strVal val="#ppt_h"/>
                                          </p:val>
                                        </p:tav>
                                      </p:tavLst>
                                    </p:anim>
                                    <p:animEffect transition="in" filter="fade">
                                      <p:cBhvr>
                                        <p:cTn id="3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9471"/>
            <a:ext cx="10515600" cy="2034745"/>
          </a:xfrm>
        </p:spPr>
        <p:txBody>
          <a:bodyPr>
            <a:normAutofit/>
          </a:bodyPr>
          <a:lstStyle/>
          <a:p>
            <a:pPr algn="just"/>
            <a:r>
              <a:rPr lang="ru-RU" sz="2000" dirty="0" smtClean="0">
                <a:latin typeface="Times New Roman" panose="02020603050405020304" pitchFamily="18" charset="0"/>
                <a:cs typeface="Times New Roman" panose="02020603050405020304" pitchFamily="18" charset="0"/>
              </a:rPr>
              <a:t>   У </a:t>
            </a:r>
            <a:r>
              <a:rPr lang="ru-RU" sz="2000" dirty="0">
                <a:latin typeface="Times New Roman" panose="02020603050405020304" pitchFamily="18" charset="0"/>
                <a:cs typeface="Times New Roman" panose="02020603050405020304" pitchFamily="18" charset="0"/>
              </a:rPr>
              <a:t>1979 </a:t>
            </a:r>
            <a:r>
              <a:rPr lang="ru-RU" sz="2000" dirty="0" err="1">
                <a:latin typeface="Times New Roman" panose="02020603050405020304" pitchFamily="18" charset="0"/>
                <a:cs typeface="Times New Roman" panose="02020603050405020304" pitchFamily="18" charset="0"/>
              </a:rPr>
              <a:t>році</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території</a:t>
            </a:r>
            <a:r>
              <a:rPr lang="ru-RU" sz="2000" dirty="0">
                <a:latin typeface="Times New Roman" panose="02020603050405020304" pitchFamily="18" charset="0"/>
                <a:cs typeface="Times New Roman" panose="02020603050405020304" pitchFamily="18" charset="0"/>
              </a:rPr>
              <a:t> СРСР в </a:t>
            </a:r>
            <a:r>
              <a:rPr lang="ru-RU" sz="2000" dirty="0" err="1">
                <a:latin typeface="Times New Roman" panose="02020603050405020304" pitchFamily="18" charset="0"/>
                <a:cs typeface="Times New Roman" panose="02020603050405020304" pitchFamily="18" charset="0"/>
              </a:rPr>
              <a:t>Свердловську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спалахнула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епідемія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сибірської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виразки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Офіційно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було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оголошено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причиною </a:t>
            </a:r>
            <a:r>
              <a:rPr lang="ru-RU" sz="2000" dirty="0" err="1">
                <a:latin typeface="Times New Roman" panose="02020603050405020304" pitchFamily="18" charset="0"/>
                <a:cs typeface="Times New Roman" panose="02020603050405020304" pitchFamily="18" charset="0"/>
              </a:rPr>
              <a:t>спалаху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захворювання</a:t>
            </a:r>
            <a:r>
              <a:rPr lang="ru-RU" sz="2000" dirty="0">
                <a:latin typeface="Times New Roman" panose="02020603050405020304" pitchFamily="18" charset="0"/>
                <a:cs typeface="Times New Roman" panose="02020603050405020304" pitchFamily="18" charset="0"/>
              </a:rPr>
              <a:t> є </a:t>
            </a:r>
            <a:r>
              <a:rPr lang="ru-RU" sz="2000" dirty="0" err="1">
                <a:latin typeface="Times New Roman" panose="02020603050405020304" pitchFamily="18" charset="0"/>
                <a:cs typeface="Times New Roman" panose="02020603050405020304" pitchFamily="18" charset="0"/>
              </a:rPr>
              <a:t>вживання</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їжу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м'яса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тварин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Сучасні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дослідники</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сумніваються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справжньою</a:t>
            </a:r>
            <a:r>
              <a:rPr lang="ru-RU" sz="2000" dirty="0">
                <a:latin typeface="Times New Roman" panose="02020603050405020304" pitchFamily="18" charset="0"/>
                <a:cs typeface="Times New Roman" panose="02020603050405020304" pitchFamily="18" charset="0"/>
              </a:rPr>
              <a:t> причиною </a:t>
            </a:r>
            <a:r>
              <a:rPr lang="ru-RU" sz="2000" dirty="0" err="1">
                <a:latin typeface="Times New Roman" panose="02020603050405020304" pitchFamily="18" charset="0"/>
                <a:cs typeface="Times New Roman" panose="02020603050405020304" pitchFamily="18" charset="0"/>
              </a:rPr>
              <a:t>поразки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населення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цієї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небезпечною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інфекцією</a:t>
            </a:r>
            <a:r>
              <a:rPr lang="ru-RU" sz="2000" dirty="0">
                <a:latin typeface="Times New Roman" panose="02020603050405020304" pitchFamily="18" charset="0"/>
                <a:cs typeface="Times New Roman" panose="02020603050405020304" pitchFamily="18" charset="0"/>
              </a:rPr>
              <a:t> стала </a:t>
            </a:r>
            <a:r>
              <a:rPr lang="ru-RU" sz="2000" dirty="0" err="1">
                <a:latin typeface="Times New Roman" panose="02020603050405020304" pitchFamily="18" charset="0"/>
                <a:cs typeface="Times New Roman" panose="02020603050405020304" pitchFamily="18" charset="0"/>
              </a:rPr>
              <a:t>аварія</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секретній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радянської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лабораторії</a:t>
            </a:r>
            <a:r>
              <a:rPr lang="ru-RU" sz="2000" dirty="0">
                <a:latin typeface="Times New Roman" panose="02020603050405020304" pitchFamily="18" charset="0"/>
                <a:cs typeface="Times New Roman" panose="02020603050405020304" pitchFamily="18" charset="0"/>
              </a:rPr>
              <a:t>, де </a:t>
            </a:r>
            <a:r>
              <a:rPr lang="ru-RU" sz="2000" dirty="0" err="1">
                <a:latin typeface="Times New Roman" panose="02020603050405020304" pitchFamily="18" charset="0"/>
                <a:cs typeface="Times New Roman" panose="02020603050405020304" pitchFamily="18" charset="0"/>
              </a:rPr>
              <a:t>розробляли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зброю</a:t>
            </a:r>
            <a:r>
              <a:rPr lang="ru-RU" sz="2000" dirty="0">
                <a:latin typeface="Times New Roman" panose="02020603050405020304" pitchFamily="18" charset="0"/>
                <a:cs typeface="Times New Roman" panose="02020603050405020304" pitchFamily="18" charset="0"/>
              </a:rPr>
              <a:t>. За короткий </a:t>
            </a:r>
            <a:r>
              <a:rPr lang="ru-RU" sz="2000" dirty="0" err="1">
                <a:latin typeface="Times New Roman" panose="02020603050405020304" pitchFamily="18" charset="0"/>
                <a:cs typeface="Times New Roman" panose="02020603050405020304" pitchFamily="18" charset="0"/>
              </a:rPr>
              <a:t>період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було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зареєстровано</a:t>
            </a:r>
            <a:r>
              <a:rPr lang="ru-RU" sz="2000" dirty="0">
                <a:latin typeface="Times New Roman" panose="02020603050405020304" pitchFamily="18" charset="0"/>
                <a:cs typeface="Times New Roman" panose="02020603050405020304" pitchFamily="18" charset="0"/>
              </a:rPr>
              <a:t> 79 </a:t>
            </a:r>
            <a:r>
              <a:rPr lang="ru-RU" sz="2000" dirty="0" err="1">
                <a:latin typeface="Times New Roman" panose="02020603050405020304" pitchFamily="18" charset="0"/>
                <a:cs typeface="Times New Roman" panose="02020603050405020304" pitchFamily="18" charset="0"/>
              </a:rPr>
              <a:t>випадків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68 з </a:t>
            </a:r>
            <a:r>
              <a:rPr lang="ru-RU" sz="2000" dirty="0" err="1">
                <a:latin typeface="Times New Roman" panose="02020603050405020304" pitchFamily="18" charset="0"/>
                <a:cs typeface="Times New Roman" panose="02020603050405020304" pitchFamily="18" charset="0"/>
              </a:rPr>
              <a:t>яких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закінчилися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летальним</a:t>
            </a:r>
            <a:r>
              <a:rPr lang="ru-RU" sz="2000" dirty="0">
                <a:latin typeface="Times New Roman" panose="02020603050405020304" pitchFamily="18" charset="0"/>
                <a:cs typeface="Times New Roman" panose="02020603050405020304" pitchFamily="18" charset="0"/>
              </a:rPr>
              <a:t> результатом.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наочний</a:t>
            </a:r>
            <a:r>
              <a:rPr lang="ru-RU" sz="2000" dirty="0">
                <a:latin typeface="Times New Roman" panose="02020603050405020304" pitchFamily="18" charset="0"/>
                <a:cs typeface="Times New Roman" panose="02020603050405020304" pitchFamily="18" charset="0"/>
              </a:rPr>
              <a:t> приклад </a:t>
            </a:r>
            <a:r>
              <a:rPr lang="ru-RU" sz="2000" dirty="0" err="1">
                <a:latin typeface="Times New Roman" panose="02020603050405020304" pitchFamily="18" charset="0"/>
                <a:cs typeface="Times New Roman" panose="02020603050405020304" pitchFamily="18" charset="0"/>
              </a:rPr>
              <a:t>ефективності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зброї</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результаті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випадкового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смертність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склала</a:t>
            </a:r>
            <a:r>
              <a:rPr lang="ru-RU" sz="2000" dirty="0">
                <a:latin typeface="Times New Roman" panose="02020603050405020304" pitchFamily="18" charset="0"/>
                <a:cs typeface="Times New Roman" panose="02020603050405020304" pitchFamily="18" charset="0"/>
              </a:rPr>
              <a:t> 86%</a:t>
            </a:r>
          </a:p>
        </p:txBody>
      </p:sp>
      <p:pic>
        <p:nvPicPr>
          <p:cNvPr id="6" name="Объект 5"/>
          <p:cNvPicPr>
            <a:picLocks noGrp="1" noChangeAspect="1"/>
          </p:cNvPicPr>
          <p:nvPr>
            <p:ph idx="1"/>
          </p:nvPr>
        </p:nvPicPr>
        <p:blipFill>
          <a:blip r:embed="rId2"/>
          <a:stretch>
            <a:fillRect/>
          </a:stretch>
        </p:blipFill>
        <p:spPr>
          <a:xfrm>
            <a:off x="838201" y="2821995"/>
            <a:ext cx="3321907" cy="3850653"/>
          </a:xfrm>
          <a:prstGeom prst="rect">
            <a:avLst/>
          </a:prstGeom>
        </p:spPr>
      </p:pic>
      <p:pic>
        <p:nvPicPr>
          <p:cNvPr id="7" name="Рисунок 6"/>
          <p:cNvPicPr>
            <a:picLocks noChangeAspect="1"/>
          </p:cNvPicPr>
          <p:nvPr/>
        </p:nvPicPr>
        <p:blipFill>
          <a:blip r:embed="rId3"/>
          <a:stretch>
            <a:fillRect/>
          </a:stretch>
        </p:blipFill>
        <p:spPr>
          <a:xfrm>
            <a:off x="7834184" y="2756092"/>
            <a:ext cx="3519616" cy="3850653"/>
          </a:xfrm>
          <a:prstGeom prst="rect">
            <a:avLst/>
          </a:prstGeom>
        </p:spPr>
      </p:pic>
      <p:pic>
        <p:nvPicPr>
          <p:cNvPr id="8" name="Рисунок 7"/>
          <p:cNvPicPr>
            <a:picLocks noChangeAspect="1"/>
          </p:cNvPicPr>
          <p:nvPr/>
        </p:nvPicPr>
        <p:blipFill>
          <a:blip r:embed="rId4"/>
          <a:stretch>
            <a:fillRect/>
          </a:stretch>
        </p:blipFill>
        <p:spPr>
          <a:xfrm>
            <a:off x="4547286" y="2600325"/>
            <a:ext cx="2929839" cy="1657350"/>
          </a:xfrm>
          <a:prstGeom prst="rect">
            <a:avLst/>
          </a:prstGeom>
        </p:spPr>
      </p:pic>
      <p:pic>
        <p:nvPicPr>
          <p:cNvPr id="9" name="Рисунок 8"/>
          <p:cNvPicPr>
            <a:picLocks noChangeAspect="1"/>
          </p:cNvPicPr>
          <p:nvPr/>
        </p:nvPicPr>
        <p:blipFill>
          <a:blip r:embed="rId5"/>
          <a:stretch>
            <a:fillRect/>
          </a:stretch>
        </p:blipFill>
        <p:spPr>
          <a:xfrm>
            <a:off x="4547286" y="4885552"/>
            <a:ext cx="2929839" cy="1581150"/>
          </a:xfrm>
          <a:prstGeom prst="rect">
            <a:avLst/>
          </a:prstGeom>
        </p:spPr>
      </p:pic>
    </p:spTree>
    <p:extLst>
      <p:ext uri="{BB962C8B-B14F-4D97-AF65-F5344CB8AC3E}">
        <p14:creationId xmlns:p14="http://schemas.microsoft.com/office/powerpoint/2010/main" val="514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500" fill="hold"/>
                                        <p:tgtEl>
                                          <p:spTgt spid="6"/>
                                        </p:tgtEl>
                                        <p:attrNameLst>
                                          <p:attrName>ppt_w</p:attrName>
                                        </p:attrNameLst>
                                      </p:cBhvr>
                                      <p:tavLst>
                                        <p:tav tm="0">
                                          <p:val>
                                            <p:fltVal val="0"/>
                                          </p:val>
                                        </p:tav>
                                        <p:tav tm="100000">
                                          <p:val>
                                            <p:strVal val="#ppt_w"/>
                                          </p:val>
                                        </p:tav>
                                      </p:tavLst>
                                    </p:anim>
                                    <p:anim calcmode="lin" valueType="num">
                                      <p:cBhvr>
                                        <p:cTn id="15" dur="1500" fill="hold"/>
                                        <p:tgtEl>
                                          <p:spTgt spid="6"/>
                                        </p:tgtEl>
                                        <p:attrNameLst>
                                          <p:attrName>ppt_h</p:attrName>
                                        </p:attrNameLst>
                                      </p:cBhvr>
                                      <p:tavLst>
                                        <p:tav tm="0">
                                          <p:val>
                                            <p:fltVal val="0"/>
                                          </p:val>
                                        </p:tav>
                                        <p:tav tm="100000">
                                          <p:val>
                                            <p:strVal val="#ppt_h"/>
                                          </p:val>
                                        </p:tav>
                                      </p:tavLst>
                                    </p:anim>
                                    <p:animEffect transition="in" filter="fade">
                                      <p:cBhvr>
                                        <p:cTn id="16" dur="1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500" fill="hold"/>
                                        <p:tgtEl>
                                          <p:spTgt spid="8"/>
                                        </p:tgtEl>
                                        <p:attrNameLst>
                                          <p:attrName>ppt_w</p:attrName>
                                        </p:attrNameLst>
                                      </p:cBhvr>
                                      <p:tavLst>
                                        <p:tav tm="0">
                                          <p:val>
                                            <p:fltVal val="0"/>
                                          </p:val>
                                        </p:tav>
                                        <p:tav tm="100000">
                                          <p:val>
                                            <p:strVal val="#ppt_w"/>
                                          </p:val>
                                        </p:tav>
                                      </p:tavLst>
                                    </p:anim>
                                    <p:anim calcmode="lin" valueType="num">
                                      <p:cBhvr>
                                        <p:cTn id="22" dur="1500" fill="hold"/>
                                        <p:tgtEl>
                                          <p:spTgt spid="8"/>
                                        </p:tgtEl>
                                        <p:attrNameLst>
                                          <p:attrName>ppt_h</p:attrName>
                                        </p:attrNameLst>
                                      </p:cBhvr>
                                      <p:tavLst>
                                        <p:tav tm="0">
                                          <p:val>
                                            <p:fltVal val="0"/>
                                          </p:val>
                                        </p:tav>
                                        <p:tav tm="100000">
                                          <p:val>
                                            <p:strVal val="#ppt_h"/>
                                          </p:val>
                                        </p:tav>
                                      </p:tavLst>
                                    </p:anim>
                                    <p:animEffect transition="in" filter="fade">
                                      <p:cBhvr>
                                        <p:cTn id="23" dur="1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500" fill="hold"/>
                                        <p:tgtEl>
                                          <p:spTgt spid="9"/>
                                        </p:tgtEl>
                                        <p:attrNameLst>
                                          <p:attrName>ppt_w</p:attrName>
                                        </p:attrNameLst>
                                      </p:cBhvr>
                                      <p:tavLst>
                                        <p:tav tm="0">
                                          <p:val>
                                            <p:fltVal val="0"/>
                                          </p:val>
                                        </p:tav>
                                        <p:tav tm="100000">
                                          <p:val>
                                            <p:strVal val="#ppt_w"/>
                                          </p:val>
                                        </p:tav>
                                      </p:tavLst>
                                    </p:anim>
                                    <p:anim calcmode="lin" valueType="num">
                                      <p:cBhvr>
                                        <p:cTn id="29" dur="1500" fill="hold"/>
                                        <p:tgtEl>
                                          <p:spTgt spid="9"/>
                                        </p:tgtEl>
                                        <p:attrNameLst>
                                          <p:attrName>ppt_h</p:attrName>
                                        </p:attrNameLst>
                                      </p:cBhvr>
                                      <p:tavLst>
                                        <p:tav tm="0">
                                          <p:val>
                                            <p:fltVal val="0"/>
                                          </p:val>
                                        </p:tav>
                                        <p:tav tm="100000">
                                          <p:val>
                                            <p:strVal val="#ppt_h"/>
                                          </p:val>
                                        </p:tav>
                                      </p:tavLst>
                                    </p:anim>
                                    <p:animEffect transition="in" filter="fade">
                                      <p:cBhvr>
                                        <p:cTn id="30" dur="1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500" fill="hold"/>
                                        <p:tgtEl>
                                          <p:spTgt spid="7"/>
                                        </p:tgtEl>
                                        <p:attrNameLst>
                                          <p:attrName>ppt_w</p:attrName>
                                        </p:attrNameLst>
                                      </p:cBhvr>
                                      <p:tavLst>
                                        <p:tav tm="0">
                                          <p:val>
                                            <p:fltVal val="0"/>
                                          </p:val>
                                        </p:tav>
                                        <p:tav tm="100000">
                                          <p:val>
                                            <p:strVal val="#ppt_w"/>
                                          </p:val>
                                        </p:tav>
                                      </p:tavLst>
                                    </p:anim>
                                    <p:anim calcmode="lin" valueType="num">
                                      <p:cBhvr>
                                        <p:cTn id="36" dur="1500" fill="hold"/>
                                        <p:tgtEl>
                                          <p:spTgt spid="7"/>
                                        </p:tgtEl>
                                        <p:attrNameLst>
                                          <p:attrName>ppt_h</p:attrName>
                                        </p:attrNameLst>
                                      </p:cBhvr>
                                      <p:tavLst>
                                        <p:tav tm="0">
                                          <p:val>
                                            <p:fltVal val="0"/>
                                          </p:val>
                                        </p:tav>
                                        <p:tav tm="100000">
                                          <p:val>
                                            <p:strVal val="#ppt_h"/>
                                          </p:val>
                                        </p:tav>
                                      </p:tavLst>
                                    </p:anim>
                                    <p:animEffect transition="in" filter="fade">
                                      <p:cBhvr>
                                        <p:cTn id="3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1232" y="288324"/>
            <a:ext cx="11722444" cy="6343135"/>
          </a:xfrm>
        </p:spPr>
        <p:txBody>
          <a:bodyPr>
            <a:normAutofit/>
          </a:bodyPr>
          <a:lstStyle/>
          <a:p>
            <a:pPr marL="0" indent="0" algn="ctr">
              <a:buNone/>
            </a:pPr>
            <a:r>
              <a:rPr lang="ru-RU" dirty="0" err="1">
                <a:latin typeface="Times New Roman" panose="02020603050405020304" pitchFamily="18" charset="0"/>
                <a:cs typeface="Times New Roman" panose="02020603050405020304" pitchFamily="18" charset="0"/>
              </a:rPr>
              <a:t>Розрізняють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такі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біологічних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засобів</a:t>
            </a:r>
            <a:r>
              <a:rPr lang="ru-RU" dirty="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з </a:t>
            </a:r>
            <a:r>
              <a:rPr lang="ru-RU" dirty="0" err="1">
                <a:latin typeface="Times New Roman" panose="02020603050405020304" pitchFamily="18" charset="0"/>
                <a:cs typeface="Times New Roman" panose="02020603050405020304" pitchFamily="18" charset="0"/>
              </a:rPr>
              <a:t>класу</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бактерій</a:t>
            </a:r>
            <a:r>
              <a:rPr lang="ru-RU" dirty="0" smtClean="0">
                <a:latin typeface="Times New Roman" panose="02020603050405020304" pitchFamily="18" charset="0"/>
                <a:cs typeface="Times New Roman" panose="02020603050405020304" pitchFamily="18" charset="0"/>
              </a:rPr>
              <a:t>  </a:t>
            </a: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marL="0" indent="0">
              <a:buNone/>
            </a:pPr>
            <a:r>
              <a:rPr lang="uk-UA" dirty="0" smtClean="0">
                <a:latin typeface="Times New Roman" panose="02020603050405020304" pitchFamily="18" charset="0"/>
                <a:cs typeface="Times New Roman" panose="02020603050405020304" pitchFamily="18" charset="0"/>
              </a:rPr>
              <a:t>  </a:t>
            </a:r>
            <a:endParaRPr lang="uk-UA" dirty="0">
              <a:latin typeface="Times New Roman" panose="02020603050405020304" pitchFamily="18" charset="0"/>
              <a:cs typeface="Times New Roman" panose="02020603050405020304" pitchFamily="18" charset="0"/>
            </a:endParaRPr>
          </a:p>
          <a:p>
            <a:pPr marL="0" indent="0">
              <a:buNone/>
            </a:pPr>
            <a:r>
              <a:rPr lang="uk-UA" sz="2000" dirty="0" smtClean="0">
                <a:latin typeface="Times New Roman" panose="02020603050405020304" pitchFamily="18" charset="0"/>
                <a:cs typeface="Times New Roman" panose="02020603050405020304" pitchFamily="18" charset="0"/>
              </a:rPr>
              <a:t>збудник холери                  збудник чуми                  збудник туляремії         збудник сибірської виразки</a:t>
            </a:r>
            <a:endParaRPr lang="ru-RU" sz="2000" dirty="0" smtClean="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з </a:t>
            </a:r>
            <a:r>
              <a:rPr lang="ru-RU" dirty="0" err="1" smtClean="0">
                <a:latin typeface="Times New Roman" panose="02020603050405020304" pitchFamily="18" charset="0"/>
                <a:cs typeface="Times New Roman" panose="02020603050405020304" pitchFamily="18" charset="0"/>
              </a:rPr>
              <a:t>класу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вірусів</a:t>
            </a:r>
            <a:r>
              <a:rPr lang="ru-RU" dirty="0" smtClean="0">
                <a:latin typeface="Times New Roman" panose="02020603050405020304" pitchFamily="18" charset="0"/>
                <a:cs typeface="Times New Roman" panose="02020603050405020304" pitchFamily="18" charset="0"/>
              </a:rPr>
              <a:t> </a:t>
            </a:r>
          </a:p>
          <a:p>
            <a:pPr algn="just"/>
            <a:endParaRPr lang="ru-RU" dirty="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збудник</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збудник</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збудник</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збудник</a:t>
            </a:r>
            <a:r>
              <a:rPr lang="ru-RU" sz="2000" dirty="0" smtClean="0">
                <a:latin typeface="Times New Roman" panose="02020603050405020304" pitchFamily="18" charset="0"/>
                <a:cs typeface="Times New Roman" panose="02020603050405020304" pitchFamily="18" charset="0"/>
              </a:rPr>
              <a:t>                                </a:t>
            </a:r>
          </a:p>
          <a:p>
            <a:pPr marL="0" indent="0" algn="just">
              <a:buNone/>
            </a:pP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жовтої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гарячки</a:t>
            </a:r>
            <a:r>
              <a:rPr lang="uk-UA" sz="2000" dirty="0" smtClean="0">
                <a:latin typeface="Times New Roman" panose="02020603050405020304" pitchFamily="18" charset="0"/>
                <a:cs typeface="Times New Roman" panose="02020603050405020304" pitchFamily="18" charset="0"/>
              </a:rPr>
              <a:t>               натуральної віспи                  енцефаліту                               сапу  </a:t>
            </a:r>
            <a:r>
              <a:rPr lang="ru-RU"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389366" y="1548713"/>
            <a:ext cx="1639330" cy="1359244"/>
          </a:xfrm>
          <a:prstGeom prst="rect">
            <a:avLst/>
          </a:prstGeom>
        </p:spPr>
      </p:pic>
      <p:pic>
        <p:nvPicPr>
          <p:cNvPr id="4" name="Рисунок 3"/>
          <p:cNvPicPr>
            <a:picLocks noChangeAspect="1"/>
          </p:cNvPicPr>
          <p:nvPr/>
        </p:nvPicPr>
        <p:blipFill>
          <a:blip r:embed="rId3"/>
          <a:stretch>
            <a:fillRect/>
          </a:stretch>
        </p:blipFill>
        <p:spPr>
          <a:xfrm>
            <a:off x="2987119" y="1548713"/>
            <a:ext cx="1617833" cy="1359244"/>
          </a:xfrm>
          <a:prstGeom prst="rect">
            <a:avLst/>
          </a:prstGeom>
        </p:spPr>
      </p:pic>
      <p:pic>
        <p:nvPicPr>
          <p:cNvPr id="5" name="Рисунок 4"/>
          <p:cNvPicPr>
            <a:picLocks noChangeAspect="1"/>
          </p:cNvPicPr>
          <p:nvPr/>
        </p:nvPicPr>
        <p:blipFill>
          <a:blip r:embed="rId4"/>
          <a:stretch>
            <a:fillRect/>
          </a:stretch>
        </p:blipFill>
        <p:spPr>
          <a:xfrm>
            <a:off x="9317912" y="4473146"/>
            <a:ext cx="1661210" cy="1219200"/>
          </a:xfrm>
          <a:prstGeom prst="rect">
            <a:avLst/>
          </a:prstGeom>
        </p:spPr>
      </p:pic>
      <p:pic>
        <p:nvPicPr>
          <p:cNvPr id="6" name="Рисунок 5"/>
          <p:cNvPicPr>
            <a:picLocks noChangeAspect="1"/>
          </p:cNvPicPr>
          <p:nvPr/>
        </p:nvPicPr>
        <p:blipFill>
          <a:blip r:embed="rId5"/>
          <a:stretch>
            <a:fillRect/>
          </a:stretch>
        </p:blipFill>
        <p:spPr>
          <a:xfrm>
            <a:off x="5823068" y="1548713"/>
            <a:ext cx="1652971" cy="1359244"/>
          </a:xfrm>
          <a:prstGeom prst="rect">
            <a:avLst/>
          </a:prstGeom>
        </p:spPr>
      </p:pic>
      <p:pic>
        <p:nvPicPr>
          <p:cNvPr id="7" name="Рисунок 6"/>
          <p:cNvPicPr>
            <a:picLocks noChangeAspect="1"/>
          </p:cNvPicPr>
          <p:nvPr/>
        </p:nvPicPr>
        <p:blipFill>
          <a:blip r:embed="rId6"/>
          <a:stretch>
            <a:fillRect/>
          </a:stretch>
        </p:blipFill>
        <p:spPr>
          <a:xfrm>
            <a:off x="8694155" y="1548713"/>
            <a:ext cx="1735350" cy="1359244"/>
          </a:xfrm>
          <a:prstGeom prst="rect">
            <a:avLst/>
          </a:prstGeom>
        </p:spPr>
      </p:pic>
      <p:pic>
        <p:nvPicPr>
          <p:cNvPr id="9" name="Рисунок 8"/>
          <p:cNvPicPr>
            <a:picLocks noChangeAspect="1"/>
          </p:cNvPicPr>
          <p:nvPr/>
        </p:nvPicPr>
        <p:blipFill>
          <a:blip r:embed="rId7"/>
          <a:stretch>
            <a:fillRect/>
          </a:stretch>
        </p:blipFill>
        <p:spPr>
          <a:xfrm>
            <a:off x="3736789" y="4530811"/>
            <a:ext cx="1878422" cy="1219200"/>
          </a:xfrm>
          <a:prstGeom prst="rect">
            <a:avLst/>
          </a:prstGeom>
        </p:spPr>
      </p:pic>
      <p:pic>
        <p:nvPicPr>
          <p:cNvPr id="10" name="Рисунок 9"/>
          <p:cNvPicPr>
            <a:picLocks noChangeAspect="1"/>
          </p:cNvPicPr>
          <p:nvPr/>
        </p:nvPicPr>
        <p:blipFill>
          <a:blip r:embed="rId8"/>
          <a:stretch>
            <a:fillRect/>
          </a:stretch>
        </p:blipFill>
        <p:spPr>
          <a:xfrm>
            <a:off x="6417870" y="4473146"/>
            <a:ext cx="1975488" cy="1219200"/>
          </a:xfrm>
          <a:prstGeom prst="rect">
            <a:avLst/>
          </a:prstGeom>
        </p:spPr>
      </p:pic>
      <p:pic>
        <p:nvPicPr>
          <p:cNvPr id="12" name="Рисунок 11"/>
          <p:cNvPicPr>
            <a:picLocks noChangeAspect="1"/>
          </p:cNvPicPr>
          <p:nvPr/>
        </p:nvPicPr>
        <p:blipFill>
          <a:blip r:embed="rId9"/>
          <a:stretch>
            <a:fillRect/>
          </a:stretch>
        </p:blipFill>
        <p:spPr>
          <a:xfrm rot="5400000">
            <a:off x="1195299" y="4292688"/>
            <a:ext cx="1219199" cy="1695450"/>
          </a:xfrm>
          <a:prstGeom prst="rect">
            <a:avLst/>
          </a:prstGeom>
        </p:spPr>
      </p:pic>
    </p:spTree>
    <p:extLst>
      <p:ext uri="{BB962C8B-B14F-4D97-AF65-F5344CB8AC3E}">
        <p14:creationId xmlns:p14="http://schemas.microsoft.com/office/powerpoint/2010/main" val="253100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1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1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1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1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6" dur="1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7" dur="1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 calcmode="lin" valueType="num">
                                      <p:cBhvr>
                                        <p:cTn id="42" dur="1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43" dur="1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44" dur="1500"/>
                                        <p:tgtEl>
                                          <p:spTgt spid="3">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p:cTn id="49" dur="1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50" dur="1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51" dur="1500"/>
                                        <p:tgtEl>
                                          <p:spTgt spid="3">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500" fill="hold"/>
                                        <p:tgtEl>
                                          <p:spTgt spid="2"/>
                                        </p:tgtEl>
                                        <p:attrNameLst>
                                          <p:attrName>ppt_w</p:attrName>
                                        </p:attrNameLst>
                                      </p:cBhvr>
                                      <p:tavLst>
                                        <p:tav tm="0">
                                          <p:val>
                                            <p:fltVal val="0"/>
                                          </p:val>
                                        </p:tav>
                                        <p:tav tm="100000">
                                          <p:val>
                                            <p:strVal val="#ppt_w"/>
                                          </p:val>
                                        </p:tav>
                                      </p:tavLst>
                                    </p:anim>
                                    <p:anim calcmode="lin" valueType="num">
                                      <p:cBhvr>
                                        <p:cTn id="57" dur="1500" fill="hold"/>
                                        <p:tgtEl>
                                          <p:spTgt spid="2"/>
                                        </p:tgtEl>
                                        <p:attrNameLst>
                                          <p:attrName>ppt_h</p:attrName>
                                        </p:attrNameLst>
                                      </p:cBhvr>
                                      <p:tavLst>
                                        <p:tav tm="0">
                                          <p:val>
                                            <p:fltVal val="0"/>
                                          </p:val>
                                        </p:tav>
                                        <p:tav tm="100000">
                                          <p:val>
                                            <p:strVal val="#ppt_h"/>
                                          </p:val>
                                        </p:tav>
                                      </p:tavLst>
                                    </p:anim>
                                    <p:animEffect transition="in" filter="fade">
                                      <p:cBhvr>
                                        <p:cTn id="58" dur="1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1500" fill="hold"/>
                                        <p:tgtEl>
                                          <p:spTgt spid="4"/>
                                        </p:tgtEl>
                                        <p:attrNameLst>
                                          <p:attrName>ppt_w</p:attrName>
                                        </p:attrNameLst>
                                      </p:cBhvr>
                                      <p:tavLst>
                                        <p:tav tm="0">
                                          <p:val>
                                            <p:fltVal val="0"/>
                                          </p:val>
                                        </p:tav>
                                        <p:tav tm="100000">
                                          <p:val>
                                            <p:strVal val="#ppt_w"/>
                                          </p:val>
                                        </p:tav>
                                      </p:tavLst>
                                    </p:anim>
                                    <p:anim calcmode="lin" valueType="num">
                                      <p:cBhvr>
                                        <p:cTn id="64" dur="1500" fill="hold"/>
                                        <p:tgtEl>
                                          <p:spTgt spid="4"/>
                                        </p:tgtEl>
                                        <p:attrNameLst>
                                          <p:attrName>ppt_h</p:attrName>
                                        </p:attrNameLst>
                                      </p:cBhvr>
                                      <p:tavLst>
                                        <p:tav tm="0">
                                          <p:val>
                                            <p:fltVal val="0"/>
                                          </p:val>
                                        </p:tav>
                                        <p:tav tm="100000">
                                          <p:val>
                                            <p:strVal val="#ppt_h"/>
                                          </p:val>
                                        </p:tav>
                                      </p:tavLst>
                                    </p:anim>
                                    <p:animEffect transition="in" filter="fade">
                                      <p:cBhvr>
                                        <p:cTn id="65" dur="1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1500" fill="hold"/>
                                        <p:tgtEl>
                                          <p:spTgt spid="6"/>
                                        </p:tgtEl>
                                        <p:attrNameLst>
                                          <p:attrName>ppt_w</p:attrName>
                                        </p:attrNameLst>
                                      </p:cBhvr>
                                      <p:tavLst>
                                        <p:tav tm="0">
                                          <p:val>
                                            <p:fltVal val="0"/>
                                          </p:val>
                                        </p:tav>
                                        <p:tav tm="100000">
                                          <p:val>
                                            <p:strVal val="#ppt_w"/>
                                          </p:val>
                                        </p:tav>
                                      </p:tavLst>
                                    </p:anim>
                                    <p:anim calcmode="lin" valueType="num">
                                      <p:cBhvr>
                                        <p:cTn id="71" dur="1500" fill="hold"/>
                                        <p:tgtEl>
                                          <p:spTgt spid="6"/>
                                        </p:tgtEl>
                                        <p:attrNameLst>
                                          <p:attrName>ppt_h</p:attrName>
                                        </p:attrNameLst>
                                      </p:cBhvr>
                                      <p:tavLst>
                                        <p:tav tm="0">
                                          <p:val>
                                            <p:fltVal val="0"/>
                                          </p:val>
                                        </p:tav>
                                        <p:tav tm="100000">
                                          <p:val>
                                            <p:strVal val="#ppt_h"/>
                                          </p:val>
                                        </p:tav>
                                      </p:tavLst>
                                    </p:anim>
                                    <p:animEffect transition="in" filter="fade">
                                      <p:cBhvr>
                                        <p:cTn id="72" dur="1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1500" fill="hold"/>
                                        <p:tgtEl>
                                          <p:spTgt spid="7"/>
                                        </p:tgtEl>
                                        <p:attrNameLst>
                                          <p:attrName>ppt_w</p:attrName>
                                        </p:attrNameLst>
                                      </p:cBhvr>
                                      <p:tavLst>
                                        <p:tav tm="0">
                                          <p:val>
                                            <p:fltVal val="0"/>
                                          </p:val>
                                        </p:tav>
                                        <p:tav tm="100000">
                                          <p:val>
                                            <p:strVal val="#ppt_w"/>
                                          </p:val>
                                        </p:tav>
                                      </p:tavLst>
                                    </p:anim>
                                    <p:anim calcmode="lin" valueType="num">
                                      <p:cBhvr>
                                        <p:cTn id="78" dur="1500" fill="hold"/>
                                        <p:tgtEl>
                                          <p:spTgt spid="7"/>
                                        </p:tgtEl>
                                        <p:attrNameLst>
                                          <p:attrName>ppt_h</p:attrName>
                                        </p:attrNameLst>
                                      </p:cBhvr>
                                      <p:tavLst>
                                        <p:tav tm="0">
                                          <p:val>
                                            <p:fltVal val="0"/>
                                          </p:val>
                                        </p:tav>
                                        <p:tav tm="100000">
                                          <p:val>
                                            <p:strVal val="#ppt_h"/>
                                          </p:val>
                                        </p:tav>
                                      </p:tavLst>
                                    </p:anim>
                                    <p:animEffect transition="in" filter="fade">
                                      <p:cBhvr>
                                        <p:cTn id="79" dur="1500"/>
                                        <p:tgtEl>
                                          <p:spTgt spid="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1500" fill="hold"/>
                                        <p:tgtEl>
                                          <p:spTgt spid="12"/>
                                        </p:tgtEl>
                                        <p:attrNameLst>
                                          <p:attrName>ppt_w</p:attrName>
                                        </p:attrNameLst>
                                      </p:cBhvr>
                                      <p:tavLst>
                                        <p:tav tm="0">
                                          <p:val>
                                            <p:fltVal val="0"/>
                                          </p:val>
                                        </p:tav>
                                        <p:tav tm="100000">
                                          <p:val>
                                            <p:strVal val="#ppt_w"/>
                                          </p:val>
                                        </p:tav>
                                      </p:tavLst>
                                    </p:anim>
                                    <p:anim calcmode="lin" valueType="num">
                                      <p:cBhvr>
                                        <p:cTn id="85" dur="1500" fill="hold"/>
                                        <p:tgtEl>
                                          <p:spTgt spid="12"/>
                                        </p:tgtEl>
                                        <p:attrNameLst>
                                          <p:attrName>ppt_h</p:attrName>
                                        </p:attrNameLst>
                                      </p:cBhvr>
                                      <p:tavLst>
                                        <p:tav tm="0">
                                          <p:val>
                                            <p:fltVal val="0"/>
                                          </p:val>
                                        </p:tav>
                                        <p:tav tm="100000">
                                          <p:val>
                                            <p:strVal val="#ppt_h"/>
                                          </p:val>
                                        </p:tav>
                                      </p:tavLst>
                                    </p:anim>
                                    <p:animEffect transition="in" filter="fade">
                                      <p:cBhvr>
                                        <p:cTn id="86" dur="1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1500" fill="hold"/>
                                        <p:tgtEl>
                                          <p:spTgt spid="9"/>
                                        </p:tgtEl>
                                        <p:attrNameLst>
                                          <p:attrName>ppt_w</p:attrName>
                                        </p:attrNameLst>
                                      </p:cBhvr>
                                      <p:tavLst>
                                        <p:tav tm="0">
                                          <p:val>
                                            <p:fltVal val="0"/>
                                          </p:val>
                                        </p:tav>
                                        <p:tav tm="100000">
                                          <p:val>
                                            <p:strVal val="#ppt_w"/>
                                          </p:val>
                                        </p:tav>
                                      </p:tavLst>
                                    </p:anim>
                                    <p:anim calcmode="lin" valueType="num">
                                      <p:cBhvr>
                                        <p:cTn id="92" dur="1500" fill="hold"/>
                                        <p:tgtEl>
                                          <p:spTgt spid="9"/>
                                        </p:tgtEl>
                                        <p:attrNameLst>
                                          <p:attrName>ppt_h</p:attrName>
                                        </p:attrNameLst>
                                      </p:cBhvr>
                                      <p:tavLst>
                                        <p:tav tm="0">
                                          <p:val>
                                            <p:fltVal val="0"/>
                                          </p:val>
                                        </p:tav>
                                        <p:tav tm="100000">
                                          <p:val>
                                            <p:strVal val="#ppt_h"/>
                                          </p:val>
                                        </p:tav>
                                      </p:tavLst>
                                    </p:anim>
                                    <p:animEffect transition="in" filter="fade">
                                      <p:cBhvr>
                                        <p:cTn id="93" dur="1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 calcmode="lin" valueType="num">
                                      <p:cBhvr>
                                        <p:cTn id="98" dur="1500" fill="hold"/>
                                        <p:tgtEl>
                                          <p:spTgt spid="10"/>
                                        </p:tgtEl>
                                        <p:attrNameLst>
                                          <p:attrName>ppt_w</p:attrName>
                                        </p:attrNameLst>
                                      </p:cBhvr>
                                      <p:tavLst>
                                        <p:tav tm="0">
                                          <p:val>
                                            <p:fltVal val="0"/>
                                          </p:val>
                                        </p:tav>
                                        <p:tav tm="100000">
                                          <p:val>
                                            <p:strVal val="#ppt_w"/>
                                          </p:val>
                                        </p:tav>
                                      </p:tavLst>
                                    </p:anim>
                                    <p:anim calcmode="lin" valueType="num">
                                      <p:cBhvr>
                                        <p:cTn id="99" dur="1500" fill="hold"/>
                                        <p:tgtEl>
                                          <p:spTgt spid="10"/>
                                        </p:tgtEl>
                                        <p:attrNameLst>
                                          <p:attrName>ppt_h</p:attrName>
                                        </p:attrNameLst>
                                      </p:cBhvr>
                                      <p:tavLst>
                                        <p:tav tm="0">
                                          <p:val>
                                            <p:fltVal val="0"/>
                                          </p:val>
                                        </p:tav>
                                        <p:tav tm="100000">
                                          <p:val>
                                            <p:strVal val="#ppt_h"/>
                                          </p:val>
                                        </p:tav>
                                      </p:tavLst>
                                    </p:anim>
                                    <p:animEffect transition="in" filter="fade">
                                      <p:cBhvr>
                                        <p:cTn id="100" dur="1500"/>
                                        <p:tgtEl>
                                          <p:spTgt spid="10"/>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p:cTn id="105" dur="1500" fill="hold"/>
                                        <p:tgtEl>
                                          <p:spTgt spid="5"/>
                                        </p:tgtEl>
                                        <p:attrNameLst>
                                          <p:attrName>ppt_w</p:attrName>
                                        </p:attrNameLst>
                                      </p:cBhvr>
                                      <p:tavLst>
                                        <p:tav tm="0">
                                          <p:val>
                                            <p:fltVal val="0"/>
                                          </p:val>
                                        </p:tav>
                                        <p:tav tm="100000">
                                          <p:val>
                                            <p:strVal val="#ppt_w"/>
                                          </p:val>
                                        </p:tav>
                                      </p:tavLst>
                                    </p:anim>
                                    <p:anim calcmode="lin" valueType="num">
                                      <p:cBhvr>
                                        <p:cTn id="106" dur="1500" fill="hold"/>
                                        <p:tgtEl>
                                          <p:spTgt spid="5"/>
                                        </p:tgtEl>
                                        <p:attrNameLst>
                                          <p:attrName>ppt_h</p:attrName>
                                        </p:attrNameLst>
                                      </p:cBhvr>
                                      <p:tavLst>
                                        <p:tav tm="0">
                                          <p:val>
                                            <p:fltVal val="0"/>
                                          </p:val>
                                        </p:tav>
                                        <p:tav tm="100000">
                                          <p:val>
                                            <p:strVal val="#ppt_h"/>
                                          </p:val>
                                        </p:tav>
                                      </p:tavLst>
                                    </p:anim>
                                    <p:animEffect transition="in" filter="fade">
                                      <p:cBhvr>
                                        <p:cTn id="10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230659" y="375764"/>
            <a:ext cx="11697730" cy="6329835"/>
          </a:xfrm>
        </p:spPr>
        <p:txBody>
          <a:bodyPr>
            <a:normAutofit lnSpcReduction="10000"/>
          </a:bodyPr>
          <a:lstStyle/>
          <a:p>
            <a:r>
              <a:rPr lang="ru-RU" dirty="0" smtClean="0"/>
              <a:t>з </a:t>
            </a:r>
            <a:r>
              <a:rPr lang="ru-RU" dirty="0" err="1"/>
              <a:t>класу</a:t>
            </a:r>
            <a:r>
              <a:rPr lang="ru-RU" dirty="0"/>
              <a:t> </a:t>
            </a:r>
            <a:r>
              <a:rPr lang="ru-RU" dirty="0" err="1"/>
              <a:t>грибків</a:t>
            </a:r>
            <a:r>
              <a:rPr lang="ru-RU" dirty="0"/>
              <a:t> </a:t>
            </a:r>
          </a:p>
          <a:p>
            <a:endParaRPr lang="ru-RU" dirty="0" smtClean="0"/>
          </a:p>
          <a:p>
            <a:endParaRPr lang="ru-RU" dirty="0"/>
          </a:p>
          <a:p>
            <a:endParaRPr lang="ru-RU" dirty="0" smtClean="0"/>
          </a:p>
          <a:p>
            <a:pPr marL="0" indent="0">
              <a:buNone/>
            </a:pPr>
            <a:endParaRPr lang="ru-RU" sz="2000"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uk-UA" dirty="0" smtClean="0"/>
              <a:t> </a:t>
            </a:r>
            <a:r>
              <a:rPr lang="uk-UA" sz="2000" dirty="0" smtClean="0">
                <a:latin typeface="Times New Roman" panose="02020603050405020304" pitchFamily="18" charset="0"/>
                <a:cs typeface="Times New Roman" panose="02020603050405020304" pitchFamily="18" charset="0"/>
              </a:rPr>
              <a:t>збудник бластомікозу                      збудник </a:t>
            </a:r>
            <a:r>
              <a:rPr lang="uk-UA" sz="2000" dirty="0" err="1" smtClean="0">
                <a:latin typeface="Times New Roman" panose="02020603050405020304" pitchFamily="18" charset="0"/>
                <a:cs typeface="Times New Roman" panose="02020603050405020304" pitchFamily="18" charset="0"/>
              </a:rPr>
              <a:t>кокцидіоїдомікозу</a:t>
            </a:r>
            <a:r>
              <a:rPr lang="uk-UA" sz="2000" dirty="0" smtClean="0">
                <a:latin typeface="Times New Roman" panose="02020603050405020304" pitchFamily="18" charset="0"/>
                <a:cs typeface="Times New Roman" panose="02020603050405020304" pitchFamily="18" charset="0"/>
              </a:rPr>
              <a:t>                    збудник гістоплазмозу</a:t>
            </a:r>
            <a:endParaRPr lang="ru-RU" dirty="0" smtClean="0"/>
          </a:p>
          <a:p>
            <a:endParaRPr lang="ru-RU" dirty="0" smtClean="0"/>
          </a:p>
          <a:p>
            <a:r>
              <a:rPr lang="ru-RU" dirty="0" smtClean="0"/>
              <a:t>з </a:t>
            </a:r>
            <a:r>
              <a:rPr lang="ru-RU" dirty="0" err="1"/>
              <a:t>класу</a:t>
            </a:r>
            <a:r>
              <a:rPr lang="ru-RU" dirty="0"/>
              <a:t> </a:t>
            </a:r>
            <a:r>
              <a:rPr lang="ru-RU" dirty="0" err="1"/>
              <a:t>рикетсій</a:t>
            </a:r>
            <a:r>
              <a:rPr lang="ru-RU" dirty="0"/>
              <a:t> </a:t>
            </a:r>
            <a:endParaRPr lang="ru-RU" dirty="0" smtClean="0"/>
          </a:p>
          <a:p>
            <a:endParaRPr lang="ru-RU" dirty="0"/>
          </a:p>
          <a:p>
            <a:endParaRPr lang="ru-RU" dirty="0" smtClean="0"/>
          </a:p>
          <a:p>
            <a:endParaRPr lang="ru-RU" dirty="0"/>
          </a:p>
          <a:p>
            <a:endParaRPr lang="ru-RU" dirty="0" smtClean="0"/>
          </a:p>
          <a:p>
            <a:pPr marL="0" indent="0">
              <a:buNone/>
            </a:pP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збуд</a:t>
            </a:r>
            <a:r>
              <a:rPr lang="uk-UA" sz="2000" dirty="0" err="1" smtClean="0">
                <a:latin typeface="Times New Roman" panose="02020603050405020304" pitchFamily="18" charset="0"/>
                <a:cs typeface="Times New Roman" panose="02020603050405020304" pitchFamily="18" charset="0"/>
              </a:rPr>
              <a:t>ник</a:t>
            </a:r>
            <a:r>
              <a:rPr lang="uk-UA" sz="2000" dirty="0" smtClean="0">
                <a:latin typeface="Times New Roman" panose="02020603050405020304" pitchFamily="18" charset="0"/>
                <a:cs typeface="Times New Roman" panose="02020603050405020304" pitchFamily="18" charset="0"/>
              </a:rPr>
              <a:t> висипного тифу </a:t>
            </a:r>
            <a:r>
              <a:rPr lang="ru-RU" dirty="0" smtClean="0"/>
              <a:t>                  </a:t>
            </a:r>
            <a:r>
              <a:rPr lang="ru-RU" sz="2000" dirty="0" err="1" smtClean="0">
                <a:latin typeface="Times New Roman" panose="02020603050405020304" pitchFamily="18" charset="0"/>
                <a:cs typeface="Times New Roman" panose="02020603050405020304" pitchFamily="18" charset="0"/>
              </a:rPr>
              <a:t>збудник</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плямистої</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гарячки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збудник</a:t>
            </a:r>
            <a:r>
              <a:rPr lang="ru-RU" sz="2000" dirty="0" smtClean="0">
                <a:latin typeface="Times New Roman" panose="02020603050405020304" pitchFamily="18" charset="0"/>
                <a:cs typeface="Times New Roman" panose="02020603050405020304" pitchFamily="18" charset="0"/>
              </a:rPr>
              <a:t> Ку-</a:t>
            </a:r>
            <a:r>
              <a:rPr lang="ru-RU" sz="2000" dirty="0" err="1" smtClean="0">
                <a:latin typeface="Times New Roman" panose="02020603050405020304" pitchFamily="18" charset="0"/>
                <a:cs typeface="Times New Roman" panose="02020603050405020304" pitchFamily="18" charset="0"/>
              </a:rPr>
              <a:t>пропасниці</a:t>
            </a:r>
            <a:endParaRPr lang="ru-RU" sz="2000" dirty="0" smtClean="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Скелястих</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гір</a:t>
            </a:r>
            <a:r>
              <a:rPr lang="ru-RU" sz="2000" dirty="0" smtClean="0">
                <a:latin typeface="Times New Roman" panose="02020603050405020304" pitchFamily="18" charset="0"/>
                <a:cs typeface="Times New Roman" panose="02020603050405020304" pitchFamily="18" charset="0"/>
              </a:rPr>
              <a:t> </a:t>
            </a:r>
            <a:endParaRPr lang="ru-RU" dirty="0"/>
          </a:p>
        </p:txBody>
      </p:sp>
      <p:pic>
        <p:nvPicPr>
          <p:cNvPr id="2" name="Рисунок 1"/>
          <p:cNvPicPr>
            <a:picLocks noChangeAspect="1"/>
          </p:cNvPicPr>
          <p:nvPr/>
        </p:nvPicPr>
        <p:blipFill>
          <a:blip r:embed="rId2"/>
          <a:stretch>
            <a:fillRect/>
          </a:stretch>
        </p:blipFill>
        <p:spPr>
          <a:xfrm>
            <a:off x="576649" y="1022649"/>
            <a:ext cx="2734962" cy="1588745"/>
          </a:xfrm>
          <a:prstGeom prst="rect">
            <a:avLst/>
          </a:prstGeom>
        </p:spPr>
      </p:pic>
      <p:pic>
        <p:nvPicPr>
          <p:cNvPr id="3" name="Рисунок 2"/>
          <p:cNvPicPr>
            <a:picLocks noChangeAspect="1"/>
          </p:cNvPicPr>
          <p:nvPr/>
        </p:nvPicPr>
        <p:blipFill>
          <a:blip r:embed="rId3"/>
          <a:stretch>
            <a:fillRect/>
          </a:stretch>
        </p:blipFill>
        <p:spPr>
          <a:xfrm>
            <a:off x="4661222" y="1022649"/>
            <a:ext cx="2647950" cy="1588745"/>
          </a:xfrm>
          <a:prstGeom prst="rect">
            <a:avLst/>
          </a:prstGeom>
        </p:spPr>
      </p:pic>
      <p:pic>
        <p:nvPicPr>
          <p:cNvPr id="5" name="Рисунок 4"/>
          <p:cNvPicPr>
            <a:picLocks noChangeAspect="1"/>
          </p:cNvPicPr>
          <p:nvPr/>
        </p:nvPicPr>
        <p:blipFill>
          <a:blip r:embed="rId4"/>
          <a:stretch>
            <a:fillRect/>
          </a:stretch>
        </p:blipFill>
        <p:spPr>
          <a:xfrm>
            <a:off x="8658784" y="1022649"/>
            <a:ext cx="2447925" cy="1588744"/>
          </a:xfrm>
          <a:prstGeom prst="rect">
            <a:avLst/>
          </a:prstGeom>
        </p:spPr>
      </p:pic>
      <p:pic>
        <p:nvPicPr>
          <p:cNvPr id="6" name="Рисунок 5"/>
          <p:cNvPicPr>
            <a:picLocks noChangeAspect="1"/>
          </p:cNvPicPr>
          <p:nvPr/>
        </p:nvPicPr>
        <p:blipFill>
          <a:blip r:embed="rId5"/>
          <a:stretch>
            <a:fillRect/>
          </a:stretch>
        </p:blipFill>
        <p:spPr>
          <a:xfrm>
            <a:off x="576649" y="4316626"/>
            <a:ext cx="2711278" cy="1532239"/>
          </a:xfrm>
          <a:prstGeom prst="rect">
            <a:avLst/>
          </a:prstGeom>
        </p:spPr>
      </p:pic>
      <p:pic>
        <p:nvPicPr>
          <p:cNvPr id="7" name="Рисунок 6"/>
          <p:cNvPicPr>
            <a:picLocks noChangeAspect="1"/>
          </p:cNvPicPr>
          <p:nvPr/>
        </p:nvPicPr>
        <p:blipFill>
          <a:blip r:embed="rId6"/>
          <a:stretch>
            <a:fillRect/>
          </a:stretch>
        </p:blipFill>
        <p:spPr>
          <a:xfrm>
            <a:off x="4661222" y="4234246"/>
            <a:ext cx="2647950" cy="1532239"/>
          </a:xfrm>
          <a:prstGeom prst="rect">
            <a:avLst/>
          </a:prstGeom>
        </p:spPr>
      </p:pic>
      <p:pic>
        <p:nvPicPr>
          <p:cNvPr id="8" name="Рисунок 7"/>
          <p:cNvPicPr>
            <a:picLocks noChangeAspect="1"/>
          </p:cNvPicPr>
          <p:nvPr/>
        </p:nvPicPr>
        <p:blipFill>
          <a:blip r:embed="rId7"/>
          <a:stretch>
            <a:fillRect/>
          </a:stretch>
        </p:blipFill>
        <p:spPr>
          <a:xfrm>
            <a:off x="8658784" y="4275435"/>
            <a:ext cx="2447925" cy="1449860"/>
          </a:xfrm>
          <a:prstGeom prst="rect">
            <a:avLst/>
          </a:prstGeom>
        </p:spPr>
      </p:pic>
    </p:spTree>
    <p:extLst>
      <p:ext uri="{BB962C8B-B14F-4D97-AF65-F5344CB8AC3E}">
        <p14:creationId xmlns:p14="http://schemas.microsoft.com/office/powerpoint/2010/main" val="31682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 calcmode="lin" valueType="num">
                                      <p:cBhvr>
                                        <p:cTn id="14" dur="1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5" dur="1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16" dur="1500"/>
                                        <p:tgtEl>
                                          <p:spTgt spid="4">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 calcmode="lin" valueType="num">
                                      <p:cBhvr>
                                        <p:cTn id="21" dur="1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22" dur="1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23" dur="1500"/>
                                        <p:tgtEl>
                                          <p:spTgt spid="4">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12" end="12"/>
                                            </p:txEl>
                                          </p:spTgt>
                                        </p:tgtEl>
                                        <p:attrNameLst>
                                          <p:attrName>style.visibility</p:attrName>
                                        </p:attrNameLst>
                                      </p:cBhvr>
                                      <p:to>
                                        <p:strVal val="visible"/>
                                      </p:to>
                                    </p:set>
                                    <p:anim calcmode="lin" valueType="num">
                                      <p:cBhvr>
                                        <p:cTn id="28" dur="1500" fill="hold"/>
                                        <p:tgtEl>
                                          <p:spTgt spid="4">
                                            <p:txEl>
                                              <p:pRg st="12" end="12"/>
                                            </p:txEl>
                                          </p:spTgt>
                                        </p:tgtEl>
                                        <p:attrNameLst>
                                          <p:attrName>ppt_w</p:attrName>
                                        </p:attrNameLst>
                                      </p:cBhvr>
                                      <p:tavLst>
                                        <p:tav tm="0">
                                          <p:val>
                                            <p:fltVal val="0"/>
                                          </p:val>
                                        </p:tav>
                                        <p:tav tm="100000">
                                          <p:val>
                                            <p:strVal val="#ppt_w"/>
                                          </p:val>
                                        </p:tav>
                                      </p:tavLst>
                                    </p:anim>
                                    <p:anim calcmode="lin" valueType="num">
                                      <p:cBhvr>
                                        <p:cTn id="29" dur="1500" fill="hold"/>
                                        <p:tgtEl>
                                          <p:spTgt spid="4">
                                            <p:txEl>
                                              <p:pRg st="12" end="12"/>
                                            </p:txEl>
                                          </p:spTgt>
                                        </p:tgtEl>
                                        <p:attrNameLst>
                                          <p:attrName>ppt_h</p:attrName>
                                        </p:attrNameLst>
                                      </p:cBhvr>
                                      <p:tavLst>
                                        <p:tav tm="0">
                                          <p:val>
                                            <p:fltVal val="0"/>
                                          </p:val>
                                        </p:tav>
                                        <p:tav tm="100000">
                                          <p:val>
                                            <p:strVal val="#ppt_h"/>
                                          </p:val>
                                        </p:tav>
                                      </p:tavLst>
                                    </p:anim>
                                    <p:animEffect transition="in" filter="fade">
                                      <p:cBhvr>
                                        <p:cTn id="30" dur="1500"/>
                                        <p:tgtEl>
                                          <p:spTgt spid="4">
                                            <p:txEl>
                                              <p:pRg st="12" end="1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anim calcmode="lin" valueType="num">
                                      <p:cBhvr>
                                        <p:cTn id="35" dur="1500" fill="hold"/>
                                        <p:tgtEl>
                                          <p:spTgt spid="4">
                                            <p:txEl>
                                              <p:pRg st="13" end="13"/>
                                            </p:txEl>
                                          </p:spTgt>
                                        </p:tgtEl>
                                        <p:attrNameLst>
                                          <p:attrName>ppt_w</p:attrName>
                                        </p:attrNameLst>
                                      </p:cBhvr>
                                      <p:tavLst>
                                        <p:tav tm="0">
                                          <p:val>
                                            <p:fltVal val="0"/>
                                          </p:val>
                                        </p:tav>
                                        <p:tav tm="100000">
                                          <p:val>
                                            <p:strVal val="#ppt_w"/>
                                          </p:val>
                                        </p:tav>
                                      </p:tavLst>
                                    </p:anim>
                                    <p:anim calcmode="lin" valueType="num">
                                      <p:cBhvr>
                                        <p:cTn id="36" dur="1500" fill="hold"/>
                                        <p:tgtEl>
                                          <p:spTgt spid="4">
                                            <p:txEl>
                                              <p:pRg st="13" end="13"/>
                                            </p:txEl>
                                          </p:spTgt>
                                        </p:tgtEl>
                                        <p:attrNameLst>
                                          <p:attrName>ppt_h</p:attrName>
                                        </p:attrNameLst>
                                      </p:cBhvr>
                                      <p:tavLst>
                                        <p:tav tm="0">
                                          <p:val>
                                            <p:fltVal val="0"/>
                                          </p:val>
                                        </p:tav>
                                        <p:tav tm="100000">
                                          <p:val>
                                            <p:strVal val="#ppt_h"/>
                                          </p:val>
                                        </p:tav>
                                      </p:tavLst>
                                    </p:anim>
                                    <p:animEffect transition="in" filter="fade">
                                      <p:cBhvr>
                                        <p:cTn id="37" dur="1500"/>
                                        <p:tgtEl>
                                          <p:spTgt spid="4">
                                            <p:txEl>
                                              <p:pRg st="13" end="1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500" fill="hold"/>
                                        <p:tgtEl>
                                          <p:spTgt spid="2"/>
                                        </p:tgtEl>
                                        <p:attrNameLst>
                                          <p:attrName>ppt_w</p:attrName>
                                        </p:attrNameLst>
                                      </p:cBhvr>
                                      <p:tavLst>
                                        <p:tav tm="0">
                                          <p:val>
                                            <p:fltVal val="0"/>
                                          </p:val>
                                        </p:tav>
                                        <p:tav tm="100000">
                                          <p:val>
                                            <p:strVal val="#ppt_w"/>
                                          </p:val>
                                        </p:tav>
                                      </p:tavLst>
                                    </p:anim>
                                    <p:anim calcmode="lin" valueType="num">
                                      <p:cBhvr>
                                        <p:cTn id="43" dur="1500" fill="hold"/>
                                        <p:tgtEl>
                                          <p:spTgt spid="2"/>
                                        </p:tgtEl>
                                        <p:attrNameLst>
                                          <p:attrName>ppt_h</p:attrName>
                                        </p:attrNameLst>
                                      </p:cBhvr>
                                      <p:tavLst>
                                        <p:tav tm="0">
                                          <p:val>
                                            <p:fltVal val="0"/>
                                          </p:val>
                                        </p:tav>
                                        <p:tav tm="100000">
                                          <p:val>
                                            <p:strVal val="#ppt_h"/>
                                          </p:val>
                                        </p:tav>
                                      </p:tavLst>
                                    </p:anim>
                                    <p:animEffect transition="in" filter="fade">
                                      <p:cBhvr>
                                        <p:cTn id="44" dur="1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500" fill="hold"/>
                                        <p:tgtEl>
                                          <p:spTgt spid="3"/>
                                        </p:tgtEl>
                                        <p:attrNameLst>
                                          <p:attrName>ppt_w</p:attrName>
                                        </p:attrNameLst>
                                      </p:cBhvr>
                                      <p:tavLst>
                                        <p:tav tm="0">
                                          <p:val>
                                            <p:fltVal val="0"/>
                                          </p:val>
                                        </p:tav>
                                        <p:tav tm="100000">
                                          <p:val>
                                            <p:strVal val="#ppt_w"/>
                                          </p:val>
                                        </p:tav>
                                      </p:tavLst>
                                    </p:anim>
                                    <p:anim calcmode="lin" valueType="num">
                                      <p:cBhvr>
                                        <p:cTn id="50" dur="1500" fill="hold"/>
                                        <p:tgtEl>
                                          <p:spTgt spid="3"/>
                                        </p:tgtEl>
                                        <p:attrNameLst>
                                          <p:attrName>ppt_h</p:attrName>
                                        </p:attrNameLst>
                                      </p:cBhvr>
                                      <p:tavLst>
                                        <p:tav tm="0">
                                          <p:val>
                                            <p:fltVal val="0"/>
                                          </p:val>
                                        </p:tav>
                                        <p:tav tm="100000">
                                          <p:val>
                                            <p:strVal val="#ppt_h"/>
                                          </p:val>
                                        </p:tav>
                                      </p:tavLst>
                                    </p:anim>
                                    <p:animEffect transition="in" filter="fade">
                                      <p:cBhvr>
                                        <p:cTn id="51" dur="1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1500" fill="hold"/>
                                        <p:tgtEl>
                                          <p:spTgt spid="5"/>
                                        </p:tgtEl>
                                        <p:attrNameLst>
                                          <p:attrName>ppt_w</p:attrName>
                                        </p:attrNameLst>
                                      </p:cBhvr>
                                      <p:tavLst>
                                        <p:tav tm="0">
                                          <p:val>
                                            <p:fltVal val="0"/>
                                          </p:val>
                                        </p:tav>
                                        <p:tav tm="100000">
                                          <p:val>
                                            <p:strVal val="#ppt_w"/>
                                          </p:val>
                                        </p:tav>
                                      </p:tavLst>
                                    </p:anim>
                                    <p:anim calcmode="lin" valueType="num">
                                      <p:cBhvr>
                                        <p:cTn id="57" dur="1500" fill="hold"/>
                                        <p:tgtEl>
                                          <p:spTgt spid="5"/>
                                        </p:tgtEl>
                                        <p:attrNameLst>
                                          <p:attrName>ppt_h</p:attrName>
                                        </p:attrNameLst>
                                      </p:cBhvr>
                                      <p:tavLst>
                                        <p:tav tm="0">
                                          <p:val>
                                            <p:fltVal val="0"/>
                                          </p:val>
                                        </p:tav>
                                        <p:tav tm="100000">
                                          <p:val>
                                            <p:strVal val="#ppt_h"/>
                                          </p:val>
                                        </p:tav>
                                      </p:tavLst>
                                    </p:anim>
                                    <p:animEffect transition="in" filter="fade">
                                      <p:cBhvr>
                                        <p:cTn id="58" dur="1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500" fill="hold"/>
                                        <p:tgtEl>
                                          <p:spTgt spid="6"/>
                                        </p:tgtEl>
                                        <p:attrNameLst>
                                          <p:attrName>ppt_w</p:attrName>
                                        </p:attrNameLst>
                                      </p:cBhvr>
                                      <p:tavLst>
                                        <p:tav tm="0">
                                          <p:val>
                                            <p:fltVal val="0"/>
                                          </p:val>
                                        </p:tav>
                                        <p:tav tm="100000">
                                          <p:val>
                                            <p:strVal val="#ppt_w"/>
                                          </p:val>
                                        </p:tav>
                                      </p:tavLst>
                                    </p:anim>
                                    <p:anim calcmode="lin" valueType="num">
                                      <p:cBhvr>
                                        <p:cTn id="64" dur="1500" fill="hold"/>
                                        <p:tgtEl>
                                          <p:spTgt spid="6"/>
                                        </p:tgtEl>
                                        <p:attrNameLst>
                                          <p:attrName>ppt_h</p:attrName>
                                        </p:attrNameLst>
                                      </p:cBhvr>
                                      <p:tavLst>
                                        <p:tav tm="0">
                                          <p:val>
                                            <p:fltVal val="0"/>
                                          </p:val>
                                        </p:tav>
                                        <p:tav tm="100000">
                                          <p:val>
                                            <p:strVal val="#ppt_h"/>
                                          </p:val>
                                        </p:tav>
                                      </p:tavLst>
                                    </p:anim>
                                    <p:animEffect transition="in" filter="fade">
                                      <p:cBhvr>
                                        <p:cTn id="65" dur="1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 calcmode="lin" valueType="num">
                                      <p:cBhvr>
                                        <p:cTn id="70" dur="1500" fill="hold"/>
                                        <p:tgtEl>
                                          <p:spTgt spid="7"/>
                                        </p:tgtEl>
                                        <p:attrNameLst>
                                          <p:attrName>ppt_w</p:attrName>
                                        </p:attrNameLst>
                                      </p:cBhvr>
                                      <p:tavLst>
                                        <p:tav tm="0">
                                          <p:val>
                                            <p:fltVal val="0"/>
                                          </p:val>
                                        </p:tav>
                                        <p:tav tm="100000">
                                          <p:val>
                                            <p:strVal val="#ppt_w"/>
                                          </p:val>
                                        </p:tav>
                                      </p:tavLst>
                                    </p:anim>
                                    <p:anim calcmode="lin" valueType="num">
                                      <p:cBhvr>
                                        <p:cTn id="71" dur="1500" fill="hold"/>
                                        <p:tgtEl>
                                          <p:spTgt spid="7"/>
                                        </p:tgtEl>
                                        <p:attrNameLst>
                                          <p:attrName>ppt_h</p:attrName>
                                        </p:attrNameLst>
                                      </p:cBhvr>
                                      <p:tavLst>
                                        <p:tav tm="0">
                                          <p:val>
                                            <p:fltVal val="0"/>
                                          </p:val>
                                        </p:tav>
                                        <p:tav tm="100000">
                                          <p:val>
                                            <p:strVal val="#ppt_h"/>
                                          </p:val>
                                        </p:tav>
                                      </p:tavLst>
                                    </p:anim>
                                    <p:animEffect transition="in" filter="fade">
                                      <p:cBhvr>
                                        <p:cTn id="72" dur="1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1500" fill="hold"/>
                                        <p:tgtEl>
                                          <p:spTgt spid="8"/>
                                        </p:tgtEl>
                                        <p:attrNameLst>
                                          <p:attrName>ppt_w</p:attrName>
                                        </p:attrNameLst>
                                      </p:cBhvr>
                                      <p:tavLst>
                                        <p:tav tm="0">
                                          <p:val>
                                            <p:fltVal val="0"/>
                                          </p:val>
                                        </p:tav>
                                        <p:tav tm="100000">
                                          <p:val>
                                            <p:strVal val="#ppt_w"/>
                                          </p:val>
                                        </p:tav>
                                      </p:tavLst>
                                    </p:anim>
                                    <p:anim calcmode="lin" valueType="num">
                                      <p:cBhvr>
                                        <p:cTn id="78" dur="1500" fill="hold"/>
                                        <p:tgtEl>
                                          <p:spTgt spid="8"/>
                                        </p:tgtEl>
                                        <p:attrNameLst>
                                          <p:attrName>ppt_h</p:attrName>
                                        </p:attrNameLst>
                                      </p:cBhvr>
                                      <p:tavLst>
                                        <p:tav tm="0">
                                          <p:val>
                                            <p:fltVal val="0"/>
                                          </p:val>
                                        </p:tav>
                                        <p:tav tm="100000">
                                          <p:val>
                                            <p:strVal val="#ppt_h"/>
                                          </p:val>
                                        </p:tav>
                                      </p:tavLst>
                                    </p:anim>
                                    <p:animEffect transition="in" filter="fade">
                                      <p:cBhvr>
                                        <p:cTn id="7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9100" y="285149"/>
            <a:ext cx="10233800" cy="4351338"/>
          </a:xfrm>
        </p:spPr>
        <p:txBody>
          <a:bodyPr>
            <a:normAutofit/>
          </a:bodyPr>
          <a:lstStyle/>
          <a:p>
            <a:pPr marL="0" indent="0" algn="just">
              <a:buNone/>
            </a:pP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Застосування</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засобів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пов'язане</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властивостями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патогенних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мікробів</a:t>
            </a:r>
            <a:r>
              <a:rPr lang="ru-RU" sz="2000" dirty="0">
                <a:latin typeface="Times New Roman" panose="02020603050405020304" pitchFamily="18" charset="0"/>
                <a:cs typeface="Times New Roman" panose="02020603050405020304" pitchFamily="18" charset="0"/>
              </a:rPr>
              <a:t> у </a:t>
            </a:r>
            <a:r>
              <a:rPr lang="ru-RU" sz="2000" dirty="0" err="1">
                <a:latin typeface="Times New Roman" panose="02020603050405020304" pitchFamily="18" charset="0"/>
                <a:cs typeface="Times New Roman" panose="02020603050405020304" pitchFamily="18" charset="0"/>
              </a:rPr>
              <a:t>природних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умовах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проникати</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організм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людини</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тварини</a:t>
            </a:r>
            <a:r>
              <a:rPr lang="ru-RU" sz="2000" dirty="0">
                <a:latin typeface="Times New Roman" panose="02020603050405020304" pitchFamily="18" charset="0"/>
                <a:cs typeface="Times New Roman" panose="02020603050405020304" pitchFamily="18" charset="0"/>
              </a:rPr>
              <a:t> такими шляхами</a:t>
            </a:r>
            <a:r>
              <a:rPr lang="ru-RU" sz="2000" dirty="0" smtClean="0">
                <a:latin typeface="Times New Roman" panose="02020603050405020304" pitchFamily="18" charset="0"/>
                <a:cs typeface="Times New Roman" panose="02020603050405020304" pitchFamily="18" charset="0"/>
              </a:rPr>
              <a:t>:</a:t>
            </a:r>
          </a:p>
          <a:p>
            <a:pPr marL="0" indent="0" algn="just">
              <a:buNone/>
            </a:pPr>
            <a:r>
              <a:rPr lang="ru-RU" sz="2000" dirty="0" smtClean="0">
                <a:latin typeface="Times New Roman" panose="02020603050405020304" pitchFamily="18" charset="0"/>
                <a:cs typeface="Times New Roman" panose="02020603050405020304" pitchFamily="18" charset="0"/>
              </a:rPr>
              <a:t> 1) </a:t>
            </a:r>
            <a:r>
              <a:rPr lang="ru-RU" sz="2000" dirty="0">
                <a:latin typeface="Times New Roman" panose="02020603050405020304" pitchFamily="18" charset="0"/>
                <a:cs typeface="Times New Roman" panose="02020603050405020304" pitchFamily="18" charset="0"/>
              </a:rPr>
              <a:t>з </a:t>
            </a:r>
            <a:r>
              <a:rPr lang="ru-RU" sz="2000" dirty="0" err="1">
                <a:latin typeface="Times New Roman" panose="02020603050405020304" pitchFamily="18" charset="0"/>
                <a:cs typeface="Times New Roman" panose="02020603050405020304" pitchFamily="18" charset="0"/>
              </a:rPr>
              <a:t>повітрям</a:t>
            </a:r>
            <a:r>
              <a:rPr lang="ru-RU" sz="2000" dirty="0">
                <a:latin typeface="Times New Roman" panose="02020603050405020304" pitchFamily="18" charset="0"/>
                <a:cs typeface="Times New Roman" panose="02020603050405020304" pitchFamily="18" charset="0"/>
              </a:rPr>
              <a:t> через </a:t>
            </a:r>
            <a:r>
              <a:rPr lang="ru-RU" sz="2000" dirty="0" err="1">
                <a:latin typeface="Times New Roman" panose="02020603050405020304" pitchFamily="18" charset="0"/>
                <a:cs typeface="Times New Roman" panose="02020603050405020304" pitchFamily="18" charset="0"/>
              </a:rPr>
              <a:t>органи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дихання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аерогенний</a:t>
            </a:r>
            <a:r>
              <a:rPr lang="ru-RU" sz="2000" dirty="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повітряно-крапельний</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шлях</a:t>
            </a:r>
            <a:r>
              <a:rPr lang="ru-RU" sz="2000" dirty="0" smtClean="0">
                <a:latin typeface="Times New Roman" panose="02020603050405020304" pitchFamily="18" charset="0"/>
                <a:cs typeface="Times New Roman" panose="02020603050405020304" pitchFamily="18" charset="0"/>
              </a:rPr>
              <a:t>;</a:t>
            </a:r>
          </a:p>
          <a:p>
            <a:pPr marL="0" indent="0" algn="just">
              <a:buNone/>
            </a:pPr>
            <a:r>
              <a:rPr lang="ru-RU" sz="2000" dirty="0" smtClean="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 з продуктами </a:t>
            </a:r>
            <a:r>
              <a:rPr lang="ru-RU" sz="2000" dirty="0" err="1">
                <a:latin typeface="Times New Roman" panose="02020603050405020304" pitchFamily="18" charset="0"/>
                <a:cs typeface="Times New Roman" panose="02020603050405020304" pitchFamily="18" charset="0"/>
              </a:rPr>
              <a:t>харчування</a:t>
            </a:r>
            <a:r>
              <a:rPr lang="ru-RU" sz="2000" dirty="0">
                <a:latin typeface="Times New Roman" panose="02020603050405020304" pitchFamily="18" charset="0"/>
                <a:cs typeface="Times New Roman" panose="02020603050405020304" pitchFamily="18" charset="0"/>
              </a:rPr>
              <a:t> і водою через </a:t>
            </a:r>
            <a:r>
              <a:rPr lang="ru-RU" sz="2000" dirty="0" err="1">
                <a:latin typeface="Times New Roman" panose="02020603050405020304" pitchFamily="18" charset="0"/>
                <a:cs typeface="Times New Roman" panose="02020603050405020304" pitchFamily="18" charset="0"/>
              </a:rPr>
              <a:t>травний</a:t>
            </a:r>
            <a:r>
              <a:rPr lang="ru-RU" sz="2000" dirty="0">
                <a:latin typeface="Times New Roman" panose="02020603050405020304" pitchFamily="18" charset="0"/>
                <a:cs typeface="Times New Roman" panose="02020603050405020304" pitchFamily="18" charset="0"/>
              </a:rPr>
              <a:t> тракт -</a:t>
            </a:r>
            <a:r>
              <a:rPr lang="ru-RU" sz="2000" dirty="0" err="1">
                <a:latin typeface="Times New Roman" panose="02020603050405020304" pitchFamily="18" charset="0"/>
                <a:cs typeface="Times New Roman" panose="02020603050405020304" pitchFamily="18" charset="0"/>
              </a:rPr>
              <a:t>аліментарний</a:t>
            </a:r>
            <a:r>
              <a:rPr lang="ru-RU" sz="2000" dirty="0">
                <a:latin typeface="Times New Roman" panose="02020603050405020304" pitchFamily="18" charset="0"/>
                <a:cs typeface="Times New Roman" panose="02020603050405020304" pitchFamily="18" charset="0"/>
              </a:rPr>
              <a:t> шлях</a:t>
            </a:r>
            <a:r>
              <a:rPr lang="ru-RU" sz="2000" dirty="0" smtClean="0">
                <a:latin typeface="Times New Roman" panose="02020603050405020304" pitchFamily="18" charset="0"/>
                <a:cs typeface="Times New Roman" panose="02020603050405020304" pitchFamily="18" charset="0"/>
              </a:rPr>
              <a:t>;</a:t>
            </a:r>
          </a:p>
          <a:p>
            <a:pPr marL="0" indent="0" algn="just">
              <a:buNone/>
            </a:pPr>
            <a:r>
              <a:rPr lang="ru-RU" sz="2000" dirty="0" smtClean="0">
                <a:latin typeface="Times New Roman" panose="02020603050405020304" pitchFamily="18" charset="0"/>
                <a:cs typeface="Times New Roman" panose="02020603050405020304" pitchFamily="18" charset="0"/>
              </a:rPr>
              <a:t>3</a:t>
            </a:r>
            <a:r>
              <a:rPr lang="ru-RU" sz="2000" dirty="0">
                <a:latin typeface="Times New Roman" panose="02020603050405020304" pitchFamily="18" charset="0"/>
                <a:cs typeface="Times New Roman" panose="02020603050405020304" pitchFamily="18" charset="0"/>
              </a:rPr>
              <a:t>) через </a:t>
            </a:r>
            <a:r>
              <a:rPr lang="ru-RU" sz="2000" dirty="0" err="1">
                <a:latin typeface="Times New Roman" panose="02020603050405020304" pitchFamily="18" charset="0"/>
                <a:cs typeface="Times New Roman" panose="02020603050405020304" pitchFamily="18" charset="0"/>
              </a:rPr>
              <a:t>пошкоджену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шкіру</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результаті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укусів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кровососних</a:t>
            </a:r>
            <a:r>
              <a:rPr lang="ru-RU" sz="2000" dirty="0">
                <a:latin typeface="Times New Roman" panose="02020603050405020304" pitchFamily="18" charset="0"/>
                <a:cs typeface="Times New Roman" panose="02020603050405020304" pitchFamily="18" charset="0"/>
              </a:rPr>
              <a:t> членистоногих (</a:t>
            </a:r>
            <a:r>
              <a:rPr lang="ru-RU" sz="2000" dirty="0" err="1">
                <a:latin typeface="Times New Roman" panose="02020603050405020304" pitchFamily="18" charset="0"/>
                <a:cs typeface="Times New Roman" panose="02020603050405020304" pitchFamily="18" charset="0"/>
              </a:rPr>
              <a:t>вошей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бліх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комарів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москітів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кліщів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або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хворих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гризунів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трансмісійний</a:t>
            </a:r>
            <a:r>
              <a:rPr lang="ru-RU" sz="2000" dirty="0">
                <a:latin typeface="Times New Roman" panose="02020603050405020304" pitchFamily="18" charset="0"/>
                <a:cs typeface="Times New Roman" panose="02020603050405020304" pitchFamily="18" charset="0"/>
              </a:rPr>
              <a:t> шлях</a:t>
            </a:r>
            <a:r>
              <a:rPr lang="ru-RU" sz="2000" dirty="0" smtClean="0">
                <a:latin typeface="Times New Roman" panose="02020603050405020304" pitchFamily="18" charset="0"/>
                <a:cs typeface="Times New Roman" panose="02020603050405020304" pitchFamily="18" charset="0"/>
              </a:rPr>
              <a:t>;</a:t>
            </a:r>
          </a:p>
          <a:p>
            <a:pPr marL="0" indent="0" algn="just">
              <a:buNone/>
            </a:pPr>
            <a:r>
              <a:rPr lang="ru-RU" sz="2000" dirty="0" smtClean="0">
                <a:latin typeface="Times New Roman" panose="02020603050405020304" pitchFamily="18" charset="0"/>
                <a:cs typeface="Times New Roman" panose="02020603050405020304" pitchFamily="18" charset="0"/>
              </a:rPr>
              <a:t>4</a:t>
            </a:r>
            <a:r>
              <a:rPr lang="ru-RU" sz="2000" dirty="0">
                <a:latin typeface="Times New Roman" panose="02020603050405020304" pitchFamily="18" charset="0"/>
                <a:cs typeface="Times New Roman" panose="02020603050405020304" pitchFamily="18" charset="0"/>
              </a:rPr>
              <a:t>) через </a:t>
            </a:r>
            <a:r>
              <a:rPr lang="ru-RU" sz="2000" dirty="0" err="1">
                <a:latin typeface="Times New Roman" panose="02020603050405020304" pitchFamily="18" charset="0"/>
                <a:cs typeface="Times New Roman" panose="02020603050405020304" pitchFamily="18" charset="0"/>
              </a:rPr>
              <a:t>слизові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оболонки</a:t>
            </a:r>
            <a:r>
              <a:rPr lang="ru-RU" sz="2000" dirty="0">
                <a:latin typeface="Times New Roman" panose="02020603050405020304" pitchFamily="18" charset="0"/>
                <a:cs typeface="Times New Roman" panose="02020603050405020304" pitchFamily="18" charset="0"/>
              </a:rPr>
              <a:t> рота, носа, очей, а </a:t>
            </a:r>
            <a:r>
              <a:rPr lang="ru-RU" sz="2000" dirty="0" err="1">
                <a:latin typeface="Times New Roman" panose="02020603050405020304" pitchFamily="18" charset="0"/>
                <a:cs typeface="Times New Roman" panose="02020603050405020304" pitchFamily="18" charset="0"/>
              </a:rPr>
              <a:t>також</a:t>
            </a:r>
            <a:r>
              <a:rPr lang="ru-RU" sz="2000" dirty="0">
                <a:latin typeface="Times New Roman" panose="02020603050405020304" pitchFamily="18" charset="0"/>
                <a:cs typeface="Times New Roman" panose="02020603050405020304" pitchFamily="18" charset="0"/>
              </a:rPr>
              <a:t> через </a:t>
            </a:r>
            <a:r>
              <a:rPr lang="ru-RU" sz="2000" dirty="0" err="1" smtClean="0">
                <a:latin typeface="Times New Roman" panose="02020603050405020304" pitchFamily="18" charset="0"/>
                <a:cs typeface="Times New Roman" panose="02020603050405020304" pitchFamily="18" charset="0"/>
              </a:rPr>
              <a:t>непошкоджену</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шкіру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контактний</a:t>
            </a:r>
            <a:r>
              <a:rPr lang="ru-RU" sz="2000" dirty="0">
                <a:latin typeface="Times New Roman" panose="02020603050405020304" pitchFamily="18" charset="0"/>
                <a:cs typeface="Times New Roman" panose="02020603050405020304" pitchFamily="18" charset="0"/>
              </a:rPr>
              <a:t> шлях.</a:t>
            </a:r>
          </a:p>
        </p:txBody>
      </p:sp>
      <p:pic>
        <p:nvPicPr>
          <p:cNvPr id="4" name="Рисунок 3"/>
          <p:cNvPicPr>
            <a:picLocks noChangeAspect="1"/>
          </p:cNvPicPr>
          <p:nvPr/>
        </p:nvPicPr>
        <p:blipFill>
          <a:blip r:embed="rId2"/>
          <a:stretch>
            <a:fillRect/>
          </a:stretch>
        </p:blipFill>
        <p:spPr>
          <a:xfrm>
            <a:off x="410347" y="3231292"/>
            <a:ext cx="2705100" cy="1685925"/>
          </a:xfrm>
          <a:prstGeom prst="rect">
            <a:avLst/>
          </a:prstGeom>
        </p:spPr>
      </p:pic>
      <p:pic>
        <p:nvPicPr>
          <p:cNvPr id="5" name="Рисунок 4"/>
          <p:cNvPicPr>
            <a:picLocks noChangeAspect="1"/>
          </p:cNvPicPr>
          <p:nvPr/>
        </p:nvPicPr>
        <p:blipFill>
          <a:blip r:embed="rId3"/>
          <a:stretch>
            <a:fillRect/>
          </a:stretch>
        </p:blipFill>
        <p:spPr>
          <a:xfrm>
            <a:off x="1456681" y="4722341"/>
            <a:ext cx="2886075" cy="1581150"/>
          </a:xfrm>
          <a:prstGeom prst="rect">
            <a:avLst/>
          </a:prstGeom>
        </p:spPr>
      </p:pic>
      <p:pic>
        <p:nvPicPr>
          <p:cNvPr id="6" name="Рисунок 5"/>
          <p:cNvPicPr>
            <a:picLocks noChangeAspect="1"/>
          </p:cNvPicPr>
          <p:nvPr/>
        </p:nvPicPr>
        <p:blipFill>
          <a:blip r:embed="rId4"/>
          <a:stretch>
            <a:fillRect/>
          </a:stretch>
        </p:blipFill>
        <p:spPr>
          <a:xfrm>
            <a:off x="7125399" y="4636487"/>
            <a:ext cx="3114675" cy="1667004"/>
          </a:xfrm>
          <a:prstGeom prst="rect">
            <a:avLst/>
          </a:prstGeom>
        </p:spPr>
      </p:pic>
      <p:pic>
        <p:nvPicPr>
          <p:cNvPr id="7" name="Рисунок 6"/>
          <p:cNvPicPr>
            <a:picLocks noChangeAspect="1"/>
          </p:cNvPicPr>
          <p:nvPr/>
        </p:nvPicPr>
        <p:blipFill>
          <a:blip r:embed="rId5"/>
          <a:stretch>
            <a:fillRect/>
          </a:stretch>
        </p:blipFill>
        <p:spPr>
          <a:xfrm>
            <a:off x="8830963" y="3231292"/>
            <a:ext cx="2818222" cy="1685925"/>
          </a:xfrm>
          <a:prstGeom prst="rect">
            <a:avLst/>
          </a:prstGeom>
        </p:spPr>
      </p:pic>
      <p:pic>
        <p:nvPicPr>
          <p:cNvPr id="8" name="Рисунок 7"/>
          <p:cNvPicPr>
            <a:picLocks noChangeAspect="1"/>
          </p:cNvPicPr>
          <p:nvPr/>
        </p:nvPicPr>
        <p:blipFill>
          <a:blip r:embed="rId6"/>
          <a:stretch>
            <a:fillRect/>
          </a:stretch>
        </p:blipFill>
        <p:spPr>
          <a:xfrm>
            <a:off x="3991361" y="3231292"/>
            <a:ext cx="3533775" cy="1295400"/>
          </a:xfrm>
          <a:prstGeom prst="rect">
            <a:avLst/>
          </a:prstGeom>
        </p:spPr>
      </p:pic>
    </p:spTree>
    <p:extLst>
      <p:ext uri="{BB962C8B-B14F-4D97-AF65-F5344CB8AC3E}">
        <p14:creationId xmlns:p14="http://schemas.microsoft.com/office/powerpoint/2010/main" val="61915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7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7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7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75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75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75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75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75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75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75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1250" fill="hold"/>
                                        <p:tgtEl>
                                          <p:spTgt spid="4"/>
                                        </p:tgtEl>
                                        <p:attrNameLst>
                                          <p:attrName>ppt_w</p:attrName>
                                        </p:attrNameLst>
                                      </p:cBhvr>
                                      <p:tavLst>
                                        <p:tav tm="0">
                                          <p:val>
                                            <p:fltVal val="0"/>
                                          </p:val>
                                        </p:tav>
                                        <p:tav tm="100000">
                                          <p:val>
                                            <p:strVal val="#ppt_w"/>
                                          </p:val>
                                        </p:tav>
                                      </p:tavLst>
                                    </p:anim>
                                    <p:anim calcmode="lin" valueType="num">
                                      <p:cBhvr>
                                        <p:cTn id="43" dur="1250" fill="hold"/>
                                        <p:tgtEl>
                                          <p:spTgt spid="4"/>
                                        </p:tgtEl>
                                        <p:attrNameLst>
                                          <p:attrName>ppt_h</p:attrName>
                                        </p:attrNameLst>
                                      </p:cBhvr>
                                      <p:tavLst>
                                        <p:tav tm="0">
                                          <p:val>
                                            <p:fltVal val="0"/>
                                          </p:val>
                                        </p:tav>
                                        <p:tav tm="100000">
                                          <p:val>
                                            <p:strVal val="#ppt_h"/>
                                          </p:val>
                                        </p:tav>
                                      </p:tavLst>
                                    </p:anim>
                                    <p:animEffect transition="in" filter="fade">
                                      <p:cBhvr>
                                        <p:cTn id="44" dur="125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250" fill="hold"/>
                                        <p:tgtEl>
                                          <p:spTgt spid="8"/>
                                        </p:tgtEl>
                                        <p:attrNameLst>
                                          <p:attrName>ppt_w</p:attrName>
                                        </p:attrNameLst>
                                      </p:cBhvr>
                                      <p:tavLst>
                                        <p:tav tm="0">
                                          <p:val>
                                            <p:fltVal val="0"/>
                                          </p:val>
                                        </p:tav>
                                        <p:tav tm="100000">
                                          <p:val>
                                            <p:strVal val="#ppt_w"/>
                                          </p:val>
                                        </p:tav>
                                      </p:tavLst>
                                    </p:anim>
                                    <p:anim calcmode="lin" valueType="num">
                                      <p:cBhvr>
                                        <p:cTn id="50" dur="1250" fill="hold"/>
                                        <p:tgtEl>
                                          <p:spTgt spid="8"/>
                                        </p:tgtEl>
                                        <p:attrNameLst>
                                          <p:attrName>ppt_h</p:attrName>
                                        </p:attrNameLst>
                                      </p:cBhvr>
                                      <p:tavLst>
                                        <p:tav tm="0">
                                          <p:val>
                                            <p:fltVal val="0"/>
                                          </p:val>
                                        </p:tav>
                                        <p:tav tm="100000">
                                          <p:val>
                                            <p:strVal val="#ppt_h"/>
                                          </p:val>
                                        </p:tav>
                                      </p:tavLst>
                                    </p:anim>
                                    <p:animEffect transition="in" filter="fade">
                                      <p:cBhvr>
                                        <p:cTn id="51" dur="125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250" fill="hold"/>
                                        <p:tgtEl>
                                          <p:spTgt spid="7"/>
                                        </p:tgtEl>
                                        <p:attrNameLst>
                                          <p:attrName>ppt_w</p:attrName>
                                        </p:attrNameLst>
                                      </p:cBhvr>
                                      <p:tavLst>
                                        <p:tav tm="0">
                                          <p:val>
                                            <p:fltVal val="0"/>
                                          </p:val>
                                        </p:tav>
                                        <p:tav tm="100000">
                                          <p:val>
                                            <p:strVal val="#ppt_w"/>
                                          </p:val>
                                        </p:tav>
                                      </p:tavLst>
                                    </p:anim>
                                    <p:anim calcmode="lin" valueType="num">
                                      <p:cBhvr>
                                        <p:cTn id="57" dur="1250" fill="hold"/>
                                        <p:tgtEl>
                                          <p:spTgt spid="7"/>
                                        </p:tgtEl>
                                        <p:attrNameLst>
                                          <p:attrName>ppt_h</p:attrName>
                                        </p:attrNameLst>
                                      </p:cBhvr>
                                      <p:tavLst>
                                        <p:tav tm="0">
                                          <p:val>
                                            <p:fltVal val="0"/>
                                          </p:val>
                                        </p:tav>
                                        <p:tav tm="100000">
                                          <p:val>
                                            <p:strVal val="#ppt_h"/>
                                          </p:val>
                                        </p:tav>
                                      </p:tavLst>
                                    </p:anim>
                                    <p:animEffect transition="in" filter="fade">
                                      <p:cBhvr>
                                        <p:cTn id="58" dur="125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1250" fill="hold"/>
                                        <p:tgtEl>
                                          <p:spTgt spid="5"/>
                                        </p:tgtEl>
                                        <p:attrNameLst>
                                          <p:attrName>ppt_w</p:attrName>
                                        </p:attrNameLst>
                                      </p:cBhvr>
                                      <p:tavLst>
                                        <p:tav tm="0">
                                          <p:val>
                                            <p:fltVal val="0"/>
                                          </p:val>
                                        </p:tav>
                                        <p:tav tm="100000">
                                          <p:val>
                                            <p:strVal val="#ppt_w"/>
                                          </p:val>
                                        </p:tav>
                                      </p:tavLst>
                                    </p:anim>
                                    <p:anim calcmode="lin" valueType="num">
                                      <p:cBhvr>
                                        <p:cTn id="64" dur="1250" fill="hold"/>
                                        <p:tgtEl>
                                          <p:spTgt spid="5"/>
                                        </p:tgtEl>
                                        <p:attrNameLst>
                                          <p:attrName>ppt_h</p:attrName>
                                        </p:attrNameLst>
                                      </p:cBhvr>
                                      <p:tavLst>
                                        <p:tav tm="0">
                                          <p:val>
                                            <p:fltVal val="0"/>
                                          </p:val>
                                        </p:tav>
                                        <p:tav tm="100000">
                                          <p:val>
                                            <p:strVal val="#ppt_h"/>
                                          </p:val>
                                        </p:tav>
                                      </p:tavLst>
                                    </p:anim>
                                    <p:animEffect transition="in" filter="fade">
                                      <p:cBhvr>
                                        <p:cTn id="65" dur="1250"/>
                                        <p:tgtEl>
                                          <p:spTgt spid="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1250" fill="hold"/>
                                        <p:tgtEl>
                                          <p:spTgt spid="6"/>
                                        </p:tgtEl>
                                        <p:attrNameLst>
                                          <p:attrName>ppt_w</p:attrName>
                                        </p:attrNameLst>
                                      </p:cBhvr>
                                      <p:tavLst>
                                        <p:tav tm="0">
                                          <p:val>
                                            <p:fltVal val="0"/>
                                          </p:val>
                                        </p:tav>
                                        <p:tav tm="100000">
                                          <p:val>
                                            <p:strVal val="#ppt_w"/>
                                          </p:val>
                                        </p:tav>
                                      </p:tavLst>
                                    </p:anim>
                                    <p:anim calcmode="lin" valueType="num">
                                      <p:cBhvr>
                                        <p:cTn id="71" dur="1250" fill="hold"/>
                                        <p:tgtEl>
                                          <p:spTgt spid="6"/>
                                        </p:tgtEl>
                                        <p:attrNameLst>
                                          <p:attrName>ppt_h</p:attrName>
                                        </p:attrNameLst>
                                      </p:cBhvr>
                                      <p:tavLst>
                                        <p:tav tm="0">
                                          <p:val>
                                            <p:fltVal val="0"/>
                                          </p:val>
                                        </p:tav>
                                        <p:tav tm="100000">
                                          <p:val>
                                            <p:strVal val="#ppt_h"/>
                                          </p:val>
                                        </p:tav>
                                      </p:tavLst>
                                    </p:anim>
                                    <p:animEffect transition="in" filter="fade">
                                      <p:cBhvr>
                                        <p:cTn id="7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411892" y="238896"/>
            <a:ext cx="11392930" cy="6367849"/>
          </a:xfrm>
        </p:spPr>
        <p:txBody>
          <a:bodyPr>
            <a:normAutofit/>
          </a:bodyPr>
          <a:lstStyle/>
          <a:p>
            <a:pPr marL="0" indent="0">
              <a:buNone/>
            </a:pPr>
            <a:r>
              <a:rPr lang="ru-RU" sz="5200" dirty="0" smtClean="0"/>
              <a:t> </a:t>
            </a:r>
            <a:r>
              <a:rPr lang="ru-RU" sz="4400" dirty="0" err="1" smtClean="0">
                <a:latin typeface="Times New Roman" panose="02020603050405020304" pitchFamily="18" charset="0"/>
                <a:cs typeface="Times New Roman" panose="02020603050405020304" pitchFamily="18" charset="0"/>
              </a:rPr>
              <a:t>Зовнішніми</a:t>
            </a:r>
            <a:r>
              <a:rPr lang="ru-RU" sz="4400"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ознаками</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біологічної</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зброї</a:t>
            </a:r>
            <a:r>
              <a:rPr lang="ru-RU" sz="4400" dirty="0">
                <a:latin typeface="Times New Roman" panose="02020603050405020304" pitchFamily="18" charset="0"/>
                <a:cs typeface="Times New Roman" panose="02020603050405020304" pitchFamily="18" charset="0"/>
              </a:rPr>
              <a:t> є:</a:t>
            </a:r>
          </a:p>
          <a:p>
            <a:r>
              <a:rPr lang="ru-RU" sz="2000" dirty="0" err="1" smtClean="0">
                <a:latin typeface="Times New Roman" panose="02020603050405020304" pitchFamily="18" charset="0"/>
                <a:cs typeface="Times New Roman" panose="02020603050405020304" pitchFamily="18" charset="0"/>
              </a:rPr>
              <a:t>глухий</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звук </a:t>
            </a:r>
            <a:r>
              <a:rPr lang="ru-RU" sz="2000" dirty="0" err="1">
                <a:latin typeface="Times New Roman" panose="02020603050405020304" pitchFamily="18" charset="0"/>
                <a:cs typeface="Times New Roman" panose="02020603050405020304" pitchFamily="18" charset="0"/>
              </a:rPr>
              <a:t>розриву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боєприпасів</a:t>
            </a:r>
            <a:r>
              <a:rPr lang="ru-RU" sz="2000" dirty="0">
                <a:latin typeface="Times New Roman" panose="02020603050405020304" pitchFamily="18" charset="0"/>
                <a:cs typeface="Times New Roman" panose="02020603050405020304" pitchFamily="18" charset="0"/>
              </a:rPr>
              <a:t>;</a:t>
            </a:r>
          </a:p>
          <a:p>
            <a:pPr algn="just"/>
            <a:r>
              <a:rPr lang="ru-RU" sz="2000" dirty="0" err="1" smtClean="0">
                <a:latin typeface="Times New Roman" panose="02020603050405020304" pitchFamily="18" charset="0"/>
                <a:cs typeface="Times New Roman" panose="02020603050405020304" pitchFamily="18" charset="0"/>
              </a:rPr>
              <a:t>поява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на </a:t>
            </a:r>
            <a:r>
              <a:rPr lang="ru-RU" sz="2000" dirty="0" err="1">
                <a:latin typeface="Times New Roman" panose="02020603050405020304" pitchFamily="18" charset="0"/>
                <a:cs typeface="Times New Roman" panose="02020603050405020304" pitchFamily="18" charset="0"/>
              </a:rPr>
              <a:t>грунті</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місцевих</a:t>
            </a:r>
            <a:r>
              <a:rPr lang="ru-RU" sz="2000" dirty="0">
                <a:latin typeface="Times New Roman" panose="02020603050405020304" pitchFamily="18" charset="0"/>
                <a:cs typeface="Times New Roman" panose="02020603050405020304" pitchFamily="18" charset="0"/>
              </a:rPr>
              <a:t> предметах </a:t>
            </a:r>
            <a:r>
              <a:rPr lang="ru-RU" sz="2000" dirty="0" err="1">
                <a:latin typeface="Times New Roman" panose="02020603050405020304" pitchFamily="18" charset="0"/>
                <a:cs typeface="Times New Roman" panose="02020603050405020304" pitchFamily="18" charset="0"/>
              </a:rPr>
              <a:t>порошковоподібних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речовин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крапель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рідини</a:t>
            </a:r>
            <a:r>
              <a:rPr lang="ru-RU" sz="2000" dirty="0">
                <a:latin typeface="Times New Roman" panose="02020603050405020304" pitchFamily="18" charset="0"/>
                <a:cs typeface="Times New Roman" panose="02020603050405020304" pitchFamily="18" charset="0"/>
              </a:rPr>
              <a:t>;</a:t>
            </a:r>
          </a:p>
          <a:p>
            <a:pPr algn="just"/>
            <a:r>
              <a:rPr lang="ru-RU" sz="2000" dirty="0" err="1" smtClean="0">
                <a:latin typeface="Times New Roman" panose="02020603050405020304" pitchFamily="18" charset="0"/>
                <a:cs typeface="Times New Roman" panose="02020603050405020304" pitchFamily="18" charset="0"/>
              </a:rPr>
              <a:t>підвищена</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запиленість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повітря</a:t>
            </a:r>
            <a:r>
              <a:rPr lang="ru-RU" sz="2000" dirty="0">
                <a:latin typeface="Times New Roman" panose="02020603050405020304" pitchFamily="18" charset="0"/>
                <a:cs typeface="Times New Roman" panose="02020603050405020304" pitchFamily="18" charset="0"/>
              </a:rPr>
              <a:t>;</a:t>
            </a:r>
          </a:p>
          <a:p>
            <a:pPr algn="just"/>
            <a:r>
              <a:rPr lang="ru-RU" sz="2000" dirty="0" err="1" smtClean="0">
                <a:latin typeface="Times New Roman" panose="02020603050405020304" pitchFamily="18" charset="0"/>
                <a:cs typeface="Times New Roman" panose="02020603050405020304" pitchFamily="18" charset="0"/>
              </a:rPr>
              <a:t>поява</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скупчень</a:t>
            </a:r>
            <a:r>
              <a:rPr lang="ru-RU" sz="2000" dirty="0">
                <a:latin typeface="Times New Roman" panose="02020603050405020304" pitchFamily="18" charset="0"/>
                <a:cs typeface="Times New Roman" panose="02020603050405020304" pitchFamily="18" charset="0"/>
              </a:rPr>
              <a:t> комах, </a:t>
            </a:r>
            <a:r>
              <a:rPr lang="ru-RU" sz="2000" dirty="0" err="1">
                <a:latin typeface="Times New Roman" panose="02020603050405020304" pitchFamily="18" charset="0"/>
                <a:cs typeface="Times New Roman" panose="02020603050405020304" pitchFamily="18" charset="0"/>
              </a:rPr>
              <a:t>кліщів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гризунів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нехарактерних</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даної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місцевості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чи</a:t>
            </a:r>
            <a:r>
              <a:rPr lang="ru-RU" sz="2000" dirty="0">
                <a:latin typeface="Times New Roman" panose="02020603050405020304" pitchFamily="18" charset="0"/>
                <a:cs typeface="Times New Roman" panose="02020603050405020304" pitchFamily="18" charset="0"/>
              </a:rPr>
              <a:t> часу року;</a:t>
            </a:r>
          </a:p>
          <a:p>
            <a:pPr algn="just"/>
            <a:r>
              <a:rPr lang="ru-RU" sz="2000" dirty="0" err="1" smtClean="0">
                <a:latin typeface="Times New Roman" panose="02020603050405020304" pitchFamily="18" charset="0"/>
                <a:cs typeface="Times New Roman" panose="02020603050405020304" pitchFamily="18" charset="0"/>
              </a:rPr>
              <a:t>падіж</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тварин</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масові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захворювання</a:t>
            </a:r>
            <a:r>
              <a:rPr lang="ru-RU" sz="2000" dirty="0">
                <a:latin typeface="Times New Roman" panose="02020603050405020304" pitchFamily="18" charset="0"/>
                <a:cs typeface="Times New Roman" panose="02020603050405020304" pitchFamily="18" charset="0"/>
              </a:rPr>
              <a:t> людей.</a:t>
            </a:r>
          </a:p>
        </p:txBody>
      </p:sp>
      <p:pic>
        <p:nvPicPr>
          <p:cNvPr id="6" name="Рисунок 5"/>
          <p:cNvPicPr>
            <a:picLocks noChangeAspect="1"/>
          </p:cNvPicPr>
          <p:nvPr/>
        </p:nvPicPr>
        <p:blipFill>
          <a:blip r:embed="rId2"/>
          <a:stretch>
            <a:fillRect/>
          </a:stretch>
        </p:blipFill>
        <p:spPr>
          <a:xfrm>
            <a:off x="411892" y="3924685"/>
            <a:ext cx="5298988" cy="2099619"/>
          </a:xfrm>
          <a:prstGeom prst="rect">
            <a:avLst/>
          </a:prstGeom>
        </p:spPr>
      </p:pic>
      <p:pic>
        <p:nvPicPr>
          <p:cNvPr id="7" name="Рисунок 6"/>
          <p:cNvPicPr>
            <a:picLocks noChangeAspect="1"/>
          </p:cNvPicPr>
          <p:nvPr/>
        </p:nvPicPr>
        <p:blipFill>
          <a:blip r:embed="rId3"/>
          <a:stretch>
            <a:fillRect/>
          </a:stretch>
        </p:blipFill>
        <p:spPr>
          <a:xfrm>
            <a:off x="6466703" y="3924684"/>
            <a:ext cx="5338119" cy="2099619"/>
          </a:xfrm>
          <a:prstGeom prst="rect">
            <a:avLst/>
          </a:prstGeom>
        </p:spPr>
      </p:pic>
    </p:spTree>
    <p:extLst>
      <p:ext uri="{BB962C8B-B14F-4D97-AF65-F5344CB8AC3E}">
        <p14:creationId xmlns:p14="http://schemas.microsoft.com/office/powerpoint/2010/main" val="287522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1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1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1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1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1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1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1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1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15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500" fill="hold"/>
                                        <p:tgtEl>
                                          <p:spTgt spid="6"/>
                                        </p:tgtEl>
                                        <p:attrNameLst>
                                          <p:attrName>ppt_w</p:attrName>
                                        </p:attrNameLst>
                                      </p:cBhvr>
                                      <p:tavLst>
                                        <p:tav tm="0">
                                          <p:val>
                                            <p:fltVal val="0"/>
                                          </p:val>
                                        </p:tav>
                                        <p:tav tm="100000">
                                          <p:val>
                                            <p:strVal val="#ppt_w"/>
                                          </p:val>
                                        </p:tav>
                                      </p:tavLst>
                                    </p:anim>
                                    <p:anim calcmode="lin" valueType="num">
                                      <p:cBhvr>
                                        <p:cTn id="50" dur="1500" fill="hold"/>
                                        <p:tgtEl>
                                          <p:spTgt spid="6"/>
                                        </p:tgtEl>
                                        <p:attrNameLst>
                                          <p:attrName>ppt_h</p:attrName>
                                        </p:attrNameLst>
                                      </p:cBhvr>
                                      <p:tavLst>
                                        <p:tav tm="0">
                                          <p:val>
                                            <p:fltVal val="0"/>
                                          </p:val>
                                        </p:tav>
                                        <p:tav tm="100000">
                                          <p:val>
                                            <p:strVal val="#ppt_h"/>
                                          </p:val>
                                        </p:tav>
                                      </p:tavLst>
                                    </p:anim>
                                    <p:animEffect transition="in" filter="fade">
                                      <p:cBhvr>
                                        <p:cTn id="51" dur="1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500" fill="hold"/>
                                        <p:tgtEl>
                                          <p:spTgt spid="7"/>
                                        </p:tgtEl>
                                        <p:attrNameLst>
                                          <p:attrName>ppt_w</p:attrName>
                                        </p:attrNameLst>
                                      </p:cBhvr>
                                      <p:tavLst>
                                        <p:tav tm="0">
                                          <p:val>
                                            <p:fltVal val="0"/>
                                          </p:val>
                                        </p:tav>
                                        <p:tav tm="100000">
                                          <p:val>
                                            <p:strVal val="#ppt_w"/>
                                          </p:val>
                                        </p:tav>
                                      </p:tavLst>
                                    </p:anim>
                                    <p:anim calcmode="lin" valueType="num">
                                      <p:cBhvr>
                                        <p:cTn id="57" dur="1500" fill="hold"/>
                                        <p:tgtEl>
                                          <p:spTgt spid="7"/>
                                        </p:tgtEl>
                                        <p:attrNameLst>
                                          <p:attrName>ppt_h</p:attrName>
                                        </p:attrNameLst>
                                      </p:cBhvr>
                                      <p:tavLst>
                                        <p:tav tm="0">
                                          <p:val>
                                            <p:fltVal val="0"/>
                                          </p:val>
                                        </p:tav>
                                        <p:tav tm="100000">
                                          <p:val>
                                            <p:strVal val="#ppt_h"/>
                                          </p:val>
                                        </p:tav>
                                      </p:tavLst>
                                    </p:anim>
                                    <p:animEffect transition="in" filter="fade">
                                      <p:cBhvr>
                                        <p:cTn id="5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План</a:t>
            </a:r>
            <a:endParaRPr lang="ru-RU" dirty="0"/>
          </a:p>
        </p:txBody>
      </p:sp>
      <p:sp>
        <p:nvSpPr>
          <p:cNvPr id="3" name="Объект 2"/>
          <p:cNvSpPr>
            <a:spLocks noGrp="1"/>
          </p:cNvSpPr>
          <p:nvPr>
            <p:ph idx="1"/>
          </p:nvPr>
        </p:nvSpPr>
        <p:spPr/>
        <p:txBody>
          <a:bodyPr/>
          <a:lstStyle/>
          <a:p>
            <a:r>
              <a:rPr lang="ru-RU" dirty="0" err="1"/>
              <a:t>Способи</a:t>
            </a:r>
            <a:r>
              <a:rPr lang="ru-RU" dirty="0"/>
              <a:t> </a:t>
            </a:r>
            <a:r>
              <a:rPr lang="ru-RU" dirty="0" err="1"/>
              <a:t>застосування</a:t>
            </a:r>
            <a:r>
              <a:rPr lang="ru-RU" dirty="0"/>
              <a:t> </a:t>
            </a:r>
            <a:r>
              <a:rPr lang="ru-RU" dirty="0" err="1"/>
              <a:t>біологічної</a:t>
            </a:r>
            <a:r>
              <a:rPr lang="ru-RU" dirty="0"/>
              <a:t> </a:t>
            </a:r>
            <a:r>
              <a:rPr lang="ru-RU" dirty="0" err="1" smtClean="0"/>
              <a:t>зброї</a:t>
            </a:r>
            <a:endParaRPr lang="ru-RU" dirty="0" smtClean="0"/>
          </a:p>
          <a:p>
            <a:r>
              <a:rPr lang="ru-RU" dirty="0" err="1"/>
              <a:t>Історія</a:t>
            </a:r>
            <a:r>
              <a:rPr lang="ru-RU" dirty="0"/>
              <a:t> </a:t>
            </a:r>
            <a:r>
              <a:rPr lang="ru-RU" dirty="0" err="1"/>
              <a:t>застосування</a:t>
            </a:r>
            <a:r>
              <a:rPr lang="ru-RU" dirty="0"/>
              <a:t> </a:t>
            </a:r>
            <a:r>
              <a:rPr lang="ru-RU" dirty="0" err="1"/>
              <a:t>інфекційних</a:t>
            </a:r>
            <a:r>
              <a:rPr lang="ru-RU" dirty="0"/>
              <a:t> </a:t>
            </a:r>
            <a:r>
              <a:rPr lang="ru-RU" dirty="0" err="1"/>
              <a:t>властивостей</a:t>
            </a:r>
            <a:r>
              <a:rPr lang="ru-RU" dirty="0"/>
              <a:t> </a:t>
            </a:r>
            <a:r>
              <a:rPr lang="ru-RU" dirty="0" err="1"/>
              <a:t>біологічних</a:t>
            </a:r>
            <a:r>
              <a:rPr lang="ru-RU" dirty="0"/>
              <a:t> </a:t>
            </a:r>
            <a:r>
              <a:rPr lang="ru-RU" dirty="0" err="1"/>
              <a:t>речовин</a:t>
            </a:r>
            <a:r>
              <a:rPr lang="ru-RU" dirty="0"/>
              <a:t> </a:t>
            </a:r>
            <a:endParaRPr lang="ru-RU" dirty="0" smtClean="0"/>
          </a:p>
          <a:p>
            <a:r>
              <a:rPr lang="ru-RU" dirty="0" err="1" smtClean="0"/>
              <a:t>Види</a:t>
            </a:r>
            <a:r>
              <a:rPr lang="ru-RU" dirty="0" smtClean="0"/>
              <a:t> </a:t>
            </a:r>
            <a:r>
              <a:rPr lang="ru-RU" dirty="0" err="1"/>
              <a:t>біологічних</a:t>
            </a:r>
            <a:r>
              <a:rPr lang="ru-RU" dirty="0"/>
              <a:t> </a:t>
            </a:r>
            <a:r>
              <a:rPr lang="ru-RU" dirty="0" err="1" smtClean="0"/>
              <a:t>засобів</a:t>
            </a:r>
            <a:endParaRPr lang="ru-RU" dirty="0" smtClean="0"/>
          </a:p>
          <a:p>
            <a:r>
              <a:rPr lang="ru-RU" dirty="0" err="1" smtClean="0"/>
              <a:t>Зовнішні</a:t>
            </a:r>
            <a:r>
              <a:rPr lang="ru-RU" dirty="0" smtClean="0"/>
              <a:t> </a:t>
            </a:r>
            <a:r>
              <a:rPr lang="ru-RU" dirty="0" err="1" smtClean="0"/>
              <a:t>ознаки</a:t>
            </a:r>
            <a:r>
              <a:rPr lang="ru-RU" dirty="0" smtClean="0"/>
              <a:t> </a:t>
            </a:r>
            <a:r>
              <a:rPr lang="ru-RU" dirty="0" err="1"/>
              <a:t>біологічної</a:t>
            </a:r>
            <a:r>
              <a:rPr lang="ru-RU" dirty="0"/>
              <a:t> </a:t>
            </a:r>
            <a:r>
              <a:rPr lang="ru-RU" dirty="0" err="1"/>
              <a:t>зброї</a:t>
            </a:r>
            <a:r>
              <a:rPr lang="ru-RU" dirty="0"/>
              <a:t> </a:t>
            </a:r>
            <a:endParaRPr lang="ru-RU" dirty="0" smtClean="0"/>
          </a:p>
          <a:p>
            <a:r>
              <a:rPr lang="ru-RU" dirty="0" err="1"/>
              <a:t>Характерні</a:t>
            </a:r>
            <a:r>
              <a:rPr lang="ru-RU" dirty="0"/>
              <a:t> </a:t>
            </a:r>
            <a:r>
              <a:rPr lang="ru-RU" dirty="0" err="1"/>
              <a:t>властивості</a:t>
            </a:r>
            <a:r>
              <a:rPr lang="ru-RU" dirty="0"/>
              <a:t> </a:t>
            </a:r>
            <a:r>
              <a:rPr lang="ru-RU" dirty="0" err="1"/>
              <a:t>бактеріологічної</a:t>
            </a:r>
            <a:r>
              <a:rPr lang="ru-RU" dirty="0"/>
              <a:t> </a:t>
            </a:r>
            <a:r>
              <a:rPr lang="ru-RU" dirty="0" err="1" smtClean="0"/>
              <a:t>зброї</a:t>
            </a:r>
            <a:endParaRPr lang="ru-RU" dirty="0" smtClean="0"/>
          </a:p>
          <a:p>
            <a:r>
              <a:rPr lang="ru-RU" dirty="0" err="1"/>
              <a:t>Захист</a:t>
            </a:r>
            <a:r>
              <a:rPr lang="ru-RU" dirty="0"/>
              <a:t> </a:t>
            </a:r>
            <a:r>
              <a:rPr lang="ru-RU" dirty="0" err="1"/>
              <a:t>від</a:t>
            </a:r>
            <a:r>
              <a:rPr lang="ru-RU" dirty="0"/>
              <a:t> </a:t>
            </a:r>
            <a:r>
              <a:rPr lang="ru-RU" dirty="0" err="1"/>
              <a:t>зброї</a:t>
            </a:r>
            <a:r>
              <a:rPr lang="ru-RU" dirty="0"/>
              <a:t> </a:t>
            </a:r>
            <a:r>
              <a:rPr lang="ru-RU" dirty="0" err="1"/>
              <a:t>масового</a:t>
            </a:r>
            <a:r>
              <a:rPr lang="ru-RU" dirty="0"/>
              <a:t> </a:t>
            </a:r>
            <a:r>
              <a:rPr lang="ru-RU" dirty="0" err="1" smtClean="0"/>
              <a:t>знищення</a:t>
            </a:r>
            <a:endParaRPr lang="ru-RU" dirty="0" smtClean="0"/>
          </a:p>
          <a:p>
            <a:r>
              <a:rPr lang="ru-RU" dirty="0" err="1"/>
              <a:t>Конвенції</a:t>
            </a:r>
            <a:r>
              <a:rPr lang="ru-RU" dirty="0"/>
              <a:t> про </a:t>
            </a:r>
            <a:r>
              <a:rPr lang="ru-RU" dirty="0" err="1"/>
              <a:t>біологічну</a:t>
            </a:r>
            <a:r>
              <a:rPr lang="ru-RU" dirty="0"/>
              <a:t> </a:t>
            </a:r>
            <a:r>
              <a:rPr lang="ru-RU" dirty="0" err="1"/>
              <a:t>зброю</a:t>
            </a:r>
            <a:endParaRPr lang="ru-RU" dirty="0"/>
          </a:p>
          <a:p>
            <a:endParaRPr lang="ru-RU" dirty="0"/>
          </a:p>
          <a:p>
            <a:endParaRPr lang="ru-RU" dirty="0"/>
          </a:p>
        </p:txBody>
      </p:sp>
    </p:spTree>
    <p:extLst>
      <p:ext uri="{BB962C8B-B14F-4D97-AF65-F5344CB8AC3E}">
        <p14:creationId xmlns:p14="http://schemas.microsoft.com/office/powerpoint/2010/main" val="4183231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20000" y="189470"/>
            <a:ext cx="10233800" cy="5987493"/>
          </a:xfrm>
        </p:spPr>
        <p:txBody>
          <a:bodyPr/>
          <a:lstStyle/>
          <a:p>
            <a:pPr marL="0" indent="0" algn="ctr">
              <a:buNone/>
            </a:pPr>
            <a:r>
              <a:rPr lang="ru-RU" dirty="0" err="1"/>
              <a:t>Характерні</a:t>
            </a:r>
            <a:r>
              <a:rPr lang="ru-RU" dirty="0"/>
              <a:t> </a:t>
            </a:r>
            <a:r>
              <a:rPr lang="ru-RU" dirty="0" err="1"/>
              <a:t>властивості</a:t>
            </a:r>
            <a:r>
              <a:rPr lang="ru-RU" dirty="0"/>
              <a:t> </a:t>
            </a:r>
            <a:r>
              <a:rPr lang="ru-RU" dirty="0" err="1"/>
              <a:t>бактеріологічної</a:t>
            </a:r>
            <a:r>
              <a:rPr lang="ru-RU" dirty="0"/>
              <a:t> </a:t>
            </a:r>
            <a:r>
              <a:rPr lang="ru-RU" dirty="0" err="1"/>
              <a:t>зброї</a:t>
            </a:r>
            <a:r>
              <a:rPr lang="ru-RU" dirty="0"/>
              <a:t>:</a:t>
            </a:r>
          </a:p>
          <a:p>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висока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ефективність</a:t>
            </a:r>
            <a:r>
              <a:rPr lang="ru-RU" sz="2000" dirty="0">
                <a:latin typeface="Times New Roman" panose="02020603050405020304" pitchFamily="18" charset="0"/>
                <a:cs typeface="Times New Roman" panose="02020603050405020304" pitchFamily="18" charset="0"/>
              </a:rPr>
              <a:t>;</a:t>
            </a:r>
          </a:p>
          <a:p>
            <a:r>
              <a:rPr lang="ru-RU" sz="2000" dirty="0" err="1" smtClean="0">
                <a:latin typeface="Times New Roman" panose="02020603050405020304" pitchFamily="18" charset="0"/>
                <a:cs typeface="Times New Roman" panose="02020603050405020304" pitchFamily="18" charset="0"/>
              </a:rPr>
              <a:t>здатність</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викликати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захворювання</a:t>
            </a:r>
            <a:r>
              <a:rPr lang="ru-RU" sz="2000" dirty="0">
                <a:latin typeface="Times New Roman" panose="02020603050405020304" pitchFamily="18" charset="0"/>
                <a:cs typeface="Times New Roman" panose="02020603050405020304" pitchFamily="18" charset="0"/>
              </a:rPr>
              <a:t> не </a:t>
            </a:r>
            <a:r>
              <a:rPr lang="ru-RU" sz="2000" dirty="0" err="1">
                <a:latin typeface="Times New Roman" panose="02020603050405020304" pitchFamily="18" charset="0"/>
                <a:cs typeface="Times New Roman" panose="02020603050405020304" pitchFamily="18" charset="0"/>
              </a:rPr>
              <a:t>тільки</a:t>
            </a:r>
            <a:r>
              <a:rPr lang="ru-RU" sz="2000" dirty="0">
                <a:latin typeface="Times New Roman" panose="02020603050405020304" pitchFamily="18" charset="0"/>
                <a:cs typeface="Times New Roman" panose="02020603050405020304" pitchFamily="18" charset="0"/>
              </a:rPr>
              <a:t> в момент </a:t>
            </a:r>
            <a:r>
              <a:rPr lang="ru-RU" sz="2000" dirty="0" err="1">
                <a:latin typeface="Times New Roman" panose="02020603050405020304" pitchFamily="18" charset="0"/>
                <a:cs typeface="Times New Roman" panose="02020603050405020304" pitchFamily="18" charset="0"/>
              </a:rPr>
              <a:t>її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застосування</a:t>
            </a:r>
            <a:r>
              <a:rPr lang="ru-RU" sz="2000" dirty="0">
                <a:latin typeface="Times New Roman" panose="02020603050405020304" pitchFamily="18" charset="0"/>
                <a:cs typeface="Times New Roman" panose="02020603050405020304" pitchFamily="18" charset="0"/>
              </a:rPr>
              <a:t>, а й у </a:t>
            </a:r>
            <a:r>
              <a:rPr lang="ru-RU" sz="2000" dirty="0" err="1">
                <a:latin typeface="Times New Roman" panose="02020603050405020304" pitchFamily="18" charset="0"/>
                <a:cs typeface="Times New Roman" panose="02020603050405020304" pitchFamily="18" charset="0"/>
              </a:rPr>
              <a:t>результаті</a:t>
            </a:r>
            <a:r>
              <a:rPr lang="ru-RU" sz="2000" dirty="0">
                <a:latin typeface="Times New Roman" panose="02020603050405020304" pitchFamily="18" charset="0"/>
                <a:cs typeface="Times New Roman" panose="02020603050405020304" pitchFamily="18" charset="0"/>
              </a:rPr>
              <a:t> контакту </a:t>
            </a:r>
            <a:r>
              <a:rPr lang="ru-RU" sz="2000" dirty="0" err="1">
                <a:latin typeface="Times New Roman" panose="02020603050405020304" pitchFamily="18" charset="0"/>
                <a:cs typeface="Times New Roman" panose="02020603050405020304" pitchFamily="18" charset="0"/>
              </a:rPr>
              <a:t>здорової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людини</a:t>
            </a:r>
            <a:r>
              <a:rPr lang="ru-RU" sz="2000" dirty="0">
                <a:latin typeface="Times New Roman" panose="02020603050405020304" pitchFamily="18" charset="0"/>
                <a:cs typeface="Times New Roman" panose="02020603050405020304" pitchFamily="18" charset="0"/>
              </a:rPr>
              <a:t> з хворою </a:t>
            </a:r>
            <a:r>
              <a:rPr lang="ru-RU" sz="2000" dirty="0" err="1">
                <a:latin typeface="Times New Roman" panose="02020603050405020304" pitchFamily="18" charset="0"/>
                <a:cs typeface="Times New Roman" panose="02020603050405020304" pitchFamily="18" charset="0"/>
              </a:rPr>
              <a:t>людиною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або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зараженими</a:t>
            </a:r>
            <a:r>
              <a:rPr lang="ru-RU" sz="2000" dirty="0">
                <a:latin typeface="Times New Roman" panose="02020603050405020304" pitchFamily="18" charset="0"/>
                <a:cs typeface="Times New Roman" panose="02020603050405020304" pitchFamily="18" charset="0"/>
              </a:rPr>
              <a:t> предметами;</a:t>
            </a:r>
          </a:p>
          <a:p>
            <a:r>
              <a:rPr lang="ru-RU" sz="2000" dirty="0" err="1" smtClean="0">
                <a:latin typeface="Times New Roman" panose="02020603050405020304" pitchFamily="18" charset="0"/>
                <a:cs typeface="Times New Roman" panose="02020603050405020304" pitchFamily="18" charset="0"/>
              </a:rPr>
              <a:t>тривала</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бактеріологічної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зброї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зумовлена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можливістю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тривалого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збереження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деяких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збудників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захворювання</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зовнішньому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середовищі</a:t>
            </a:r>
            <a:r>
              <a:rPr lang="ru-RU" sz="2000" dirty="0">
                <a:latin typeface="Times New Roman" panose="02020603050405020304" pitchFamily="18" charset="0"/>
                <a:cs typeface="Times New Roman" panose="02020603050405020304" pitchFamily="18" charset="0"/>
              </a:rPr>
              <a:t>;</a:t>
            </a:r>
          </a:p>
          <a:p>
            <a:r>
              <a:rPr lang="ru-RU" sz="2000" dirty="0" err="1" smtClean="0">
                <a:latin typeface="Times New Roman" panose="02020603050405020304" pitchFamily="18" charset="0"/>
                <a:cs typeface="Times New Roman" panose="02020603050405020304" pitchFamily="18" charset="0"/>
              </a:rPr>
              <a:t>наявність</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прихованого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інкубаційного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періоду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його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дії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тобто</a:t>
            </a:r>
            <a:r>
              <a:rPr lang="ru-RU" sz="2000" dirty="0">
                <a:latin typeface="Times New Roman" panose="02020603050405020304" pitchFamily="18" charset="0"/>
                <a:cs typeface="Times New Roman" panose="02020603050405020304" pitchFamily="18" charset="0"/>
              </a:rPr>
              <a:t> часу з моменту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до </a:t>
            </a:r>
            <a:r>
              <a:rPr lang="ru-RU" sz="2000" dirty="0" err="1">
                <a:latin typeface="Times New Roman" panose="02020603050405020304" pitchFamily="18" charset="0"/>
                <a:cs typeface="Times New Roman" panose="02020603050405020304" pitchFamily="18" charset="0"/>
              </a:rPr>
              <a:t>прояву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захворювання</a:t>
            </a:r>
            <a:r>
              <a:rPr lang="ru-RU" sz="2000" dirty="0">
                <a:latin typeface="Times New Roman" panose="02020603050405020304" pitchFamily="18" charset="0"/>
                <a:cs typeface="Times New Roman" panose="02020603050405020304" pitchFamily="18" charset="0"/>
              </a:rPr>
              <a:t>;</a:t>
            </a:r>
          </a:p>
          <a:p>
            <a:r>
              <a:rPr lang="ru-RU" sz="2000" dirty="0" err="1" smtClean="0">
                <a:latin typeface="Times New Roman" panose="02020603050405020304" pitchFamily="18" charset="0"/>
                <a:cs typeface="Times New Roman" panose="02020603050405020304" pitchFamily="18" charset="0"/>
              </a:rPr>
              <a:t>труднощі</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з </a:t>
            </a:r>
            <a:r>
              <a:rPr lang="ru-RU" sz="2000" dirty="0" err="1">
                <a:latin typeface="Times New Roman" panose="02020603050405020304" pitchFamily="18" charset="0"/>
                <a:cs typeface="Times New Roman" panose="02020603050405020304" pitchFamily="18" charset="0"/>
              </a:rPr>
              <a:t>визначенням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окремих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видів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збудників</a:t>
            </a:r>
            <a:r>
              <a:rPr lang="ru-RU" sz="2000" dirty="0">
                <a:latin typeface="Times New Roman" panose="02020603050405020304" pitchFamily="18" charset="0"/>
                <a:cs typeface="Times New Roman" panose="02020603050405020304" pitchFamily="18" charset="0"/>
              </a:rPr>
              <a:t>;</a:t>
            </a:r>
          </a:p>
          <a:p>
            <a:r>
              <a:rPr lang="ru-RU" sz="2000" dirty="0" err="1" smtClean="0">
                <a:latin typeface="Times New Roman" panose="02020603050405020304" pitchFamily="18" charset="0"/>
                <a:cs typeface="Times New Roman" panose="02020603050405020304" pitchFamily="18" charset="0"/>
              </a:rPr>
              <a:t>здатність</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бактеріологічної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зброї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проникати</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негерметизовані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приміщення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інженерні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споруди</a:t>
            </a:r>
            <a:r>
              <a:rPr lang="ru-RU" sz="2000" dirty="0">
                <a:latin typeface="Times New Roman" panose="02020603050405020304" pitchFamily="18" charset="0"/>
                <a:cs typeface="Times New Roman" panose="02020603050405020304" pitchFamily="18" charset="0"/>
              </a:rPr>
              <a:t>.</a:t>
            </a:r>
          </a:p>
          <a:p>
            <a:endParaRPr lang="ru-RU" dirty="0"/>
          </a:p>
        </p:txBody>
      </p:sp>
      <p:pic>
        <p:nvPicPr>
          <p:cNvPr id="4" name="Рисунок 3"/>
          <p:cNvPicPr>
            <a:picLocks noChangeAspect="1"/>
          </p:cNvPicPr>
          <p:nvPr/>
        </p:nvPicPr>
        <p:blipFill>
          <a:blip r:embed="rId2"/>
          <a:stretch>
            <a:fillRect/>
          </a:stretch>
        </p:blipFill>
        <p:spPr>
          <a:xfrm>
            <a:off x="1120000" y="4576762"/>
            <a:ext cx="3929795" cy="2029983"/>
          </a:xfrm>
          <a:prstGeom prst="rect">
            <a:avLst/>
          </a:prstGeom>
        </p:spPr>
      </p:pic>
      <p:pic>
        <p:nvPicPr>
          <p:cNvPr id="5" name="Рисунок 4"/>
          <p:cNvPicPr>
            <a:picLocks noChangeAspect="1"/>
          </p:cNvPicPr>
          <p:nvPr/>
        </p:nvPicPr>
        <p:blipFill>
          <a:blip r:embed="rId3"/>
          <a:stretch>
            <a:fillRect/>
          </a:stretch>
        </p:blipFill>
        <p:spPr>
          <a:xfrm>
            <a:off x="7075272" y="4576761"/>
            <a:ext cx="4278528" cy="2029984"/>
          </a:xfrm>
          <a:prstGeom prst="rect">
            <a:avLst/>
          </a:prstGeom>
        </p:spPr>
      </p:pic>
    </p:spTree>
    <p:extLst>
      <p:ext uri="{BB962C8B-B14F-4D97-AF65-F5344CB8AC3E}">
        <p14:creationId xmlns:p14="http://schemas.microsoft.com/office/powerpoint/2010/main" val="145786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75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75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7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75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75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75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175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75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75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175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75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175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175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75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75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175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500" fill="hold"/>
                                        <p:tgtEl>
                                          <p:spTgt spid="4"/>
                                        </p:tgtEl>
                                        <p:attrNameLst>
                                          <p:attrName>ppt_w</p:attrName>
                                        </p:attrNameLst>
                                      </p:cBhvr>
                                      <p:tavLst>
                                        <p:tav tm="0">
                                          <p:val>
                                            <p:fltVal val="0"/>
                                          </p:val>
                                        </p:tav>
                                        <p:tav tm="100000">
                                          <p:val>
                                            <p:strVal val="#ppt_w"/>
                                          </p:val>
                                        </p:tav>
                                      </p:tavLst>
                                    </p:anim>
                                    <p:anim calcmode="lin" valueType="num">
                                      <p:cBhvr>
                                        <p:cTn id="57" dur="1500" fill="hold"/>
                                        <p:tgtEl>
                                          <p:spTgt spid="4"/>
                                        </p:tgtEl>
                                        <p:attrNameLst>
                                          <p:attrName>ppt_h</p:attrName>
                                        </p:attrNameLst>
                                      </p:cBhvr>
                                      <p:tavLst>
                                        <p:tav tm="0">
                                          <p:val>
                                            <p:fltVal val="0"/>
                                          </p:val>
                                        </p:tav>
                                        <p:tav tm="100000">
                                          <p:val>
                                            <p:strVal val="#ppt_h"/>
                                          </p:val>
                                        </p:tav>
                                      </p:tavLst>
                                    </p:anim>
                                    <p:animEffect transition="in" filter="fade">
                                      <p:cBhvr>
                                        <p:cTn id="58" dur="1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1500" fill="hold"/>
                                        <p:tgtEl>
                                          <p:spTgt spid="5"/>
                                        </p:tgtEl>
                                        <p:attrNameLst>
                                          <p:attrName>ppt_w</p:attrName>
                                        </p:attrNameLst>
                                      </p:cBhvr>
                                      <p:tavLst>
                                        <p:tav tm="0">
                                          <p:val>
                                            <p:fltVal val="0"/>
                                          </p:val>
                                        </p:tav>
                                        <p:tav tm="100000">
                                          <p:val>
                                            <p:strVal val="#ppt_w"/>
                                          </p:val>
                                        </p:tav>
                                      </p:tavLst>
                                    </p:anim>
                                    <p:anim calcmode="lin" valueType="num">
                                      <p:cBhvr>
                                        <p:cTn id="64" dur="1500" fill="hold"/>
                                        <p:tgtEl>
                                          <p:spTgt spid="5"/>
                                        </p:tgtEl>
                                        <p:attrNameLst>
                                          <p:attrName>ppt_h</p:attrName>
                                        </p:attrNameLst>
                                      </p:cBhvr>
                                      <p:tavLst>
                                        <p:tav tm="0">
                                          <p:val>
                                            <p:fltVal val="0"/>
                                          </p:val>
                                        </p:tav>
                                        <p:tav tm="100000">
                                          <p:val>
                                            <p:strVal val="#ppt_h"/>
                                          </p:val>
                                        </p:tav>
                                      </p:tavLst>
                                    </p:anim>
                                    <p:animEffect transition="in" filter="fade">
                                      <p:cBhvr>
                                        <p:cTn id="65"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2076" y="0"/>
            <a:ext cx="10233800" cy="6631458"/>
          </a:xfrm>
        </p:spPr>
        <p:txBody>
          <a:bodyPr/>
          <a:lstStyle/>
          <a:p>
            <a:pPr marL="0" indent="0" algn="ctr">
              <a:buNone/>
            </a:pPr>
            <a:r>
              <a:rPr lang="ru-RU" dirty="0" smtClean="0"/>
              <a:t>                  </a:t>
            </a:r>
            <a:r>
              <a:rPr lang="ru-RU" dirty="0" err="1" smtClean="0"/>
              <a:t>Захист</a:t>
            </a:r>
            <a:r>
              <a:rPr lang="ru-RU" dirty="0" smtClean="0"/>
              <a:t> </a:t>
            </a:r>
            <a:r>
              <a:rPr lang="ru-RU" dirty="0" err="1" smtClean="0"/>
              <a:t>від</a:t>
            </a:r>
            <a:r>
              <a:rPr lang="ru-RU" dirty="0" smtClean="0"/>
              <a:t> </a:t>
            </a:r>
            <a:r>
              <a:rPr lang="ru-RU" dirty="0" err="1" smtClean="0"/>
              <a:t>зброї</a:t>
            </a:r>
            <a:r>
              <a:rPr lang="ru-RU" dirty="0" smtClean="0"/>
              <a:t> </a:t>
            </a:r>
            <a:r>
              <a:rPr lang="ru-RU" dirty="0" err="1" smtClean="0"/>
              <a:t>масового</a:t>
            </a:r>
            <a:r>
              <a:rPr lang="ru-RU" dirty="0" smtClean="0"/>
              <a:t> </a:t>
            </a:r>
            <a:r>
              <a:rPr lang="ru-RU" dirty="0" err="1" smtClean="0"/>
              <a:t>знищення</a:t>
            </a:r>
            <a:endParaRPr lang="ru-RU" dirty="0" smtClean="0"/>
          </a:p>
          <a:p>
            <a:pPr marL="0" indent="0" algn="just">
              <a:buNone/>
            </a:pPr>
            <a:r>
              <a:rPr lang="ru-RU" dirty="0" err="1" smtClean="0"/>
              <a:t>Всі</a:t>
            </a:r>
            <a:r>
              <a:rPr lang="ru-RU" dirty="0" smtClean="0"/>
              <a:t> </a:t>
            </a:r>
            <a:r>
              <a:rPr lang="ru-RU" dirty="0" err="1"/>
              <a:t>методи</a:t>
            </a:r>
            <a:r>
              <a:rPr lang="ru-RU" dirty="0"/>
              <a:t> </a:t>
            </a:r>
            <a:r>
              <a:rPr lang="ru-RU" dirty="0" err="1"/>
              <a:t>захисту</a:t>
            </a:r>
            <a:r>
              <a:rPr lang="ru-RU" dirty="0"/>
              <a:t> </a:t>
            </a:r>
            <a:r>
              <a:rPr lang="ru-RU" dirty="0" err="1"/>
              <a:t>від</a:t>
            </a:r>
            <a:r>
              <a:rPr lang="ru-RU" dirty="0"/>
              <a:t> </a:t>
            </a:r>
            <a:r>
              <a:rPr lang="ru-RU" dirty="0" err="1"/>
              <a:t>біологічної</a:t>
            </a:r>
            <a:r>
              <a:rPr lang="ru-RU" dirty="0"/>
              <a:t> </a:t>
            </a:r>
            <a:r>
              <a:rPr lang="ru-RU" dirty="0" err="1"/>
              <a:t>зброї</a:t>
            </a:r>
            <a:r>
              <a:rPr lang="ru-RU" dirty="0"/>
              <a:t> </a:t>
            </a:r>
            <a:r>
              <a:rPr lang="ru-RU" dirty="0" err="1"/>
              <a:t>можна</a:t>
            </a:r>
            <a:r>
              <a:rPr lang="ru-RU" dirty="0"/>
              <a:t> </a:t>
            </a:r>
            <a:r>
              <a:rPr lang="ru-RU" dirty="0" err="1"/>
              <a:t>розділити</a:t>
            </a:r>
            <a:r>
              <a:rPr lang="ru-RU" dirty="0"/>
              <a:t> на </a:t>
            </a:r>
            <a:r>
              <a:rPr lang="ru-RU" dirty="0" err="1"/>
              <a:t>дві</a:t>
            </a:r>
            <a:r>
              <a:rPr lang="ru-RU" dirty="0"/>
              <a:t> </a:t>
            </a:r>
            <a:r>
              <a:rPr lang="ru-RU" dirty="0" err="1"/>
              <a:t>великі</a:t>
            </a:r>
            <a:r>
              <a:rPr lang="ru-RU" dirty="0"/>
              <a:t> </a:t>
            </a:r>
            <a:r>
              <a:rPr lang="ru-RU" dirty="0" err="1"/>
              <a:t>групи</a:t>
            </a:r>
            <a:r>
              <a:rPr lang="ru-RU" dirty="0" smtClean="0"/>
              <a:t>:</a:t>
            </a:r>
          </a:p>
          <a:p>
            <a:pPr marL="0" indent="0" algn="just">
              <a:buNone/>
            </a:pPr>
            <a:endParaRPr lang="ru-RU" dirty="0"/>
          </a:p>
          <a:p>
            <a:pPr algn="just"/>
            <a:r>
              <a:rPr lang="ru-RU" dirty="0" err="1"/>
              <a:t>профілактичні</a:t>
            </a:r>
            <a:r>
              <a:rPr lang="ru-RU" dirty="0" smtClean="0"/>
              <a:t>;</a:t>
            </a:r>
          </a:p>
          <a:p>
            <a:pPr algn="just"/>
            <a:endParaRPr lang="uk-UA" dirty="0" smtClean="0"/>
          </a:p>
          <a:p>
            <a:pPr marL="0" indent="0" algn="just">
              <a:buNone/>
            </a:pPr>
            <a:endParaRPr lang="uk-UA" dirty="0" smtClean="0"/>
          </a:p>
          <a:p>
            <a:pPr marL="0" indent="0" algn="just">
              <a:buNone/>
            </a:pPr>
            <a:endParaRPr lang="uk-UA" dirty="0" smtClean="0"/>
          </a:p>
          <a:p>
            <a:pPr marL="0" indent="0" algn="just">
              <a:buNone/>
            </a:pPr>
            <a:endParaRPr lang="ru-RU" dirty="0"/>
          </a:p>
          <a:p>
            <a:pPr algn="just"/>
            <a:r>
              <a:rPr lang="ru-RU" dirty="0" err="1" smtClean="0"/>
              <a:t>екстрені</a:t>
            </a:r>
            <a:r>
              <a:rPr lang="ru-RU" dirty="0"/>
              <a:t>.</a:t>
            </a:r>
          </a:p>
        </p:txBody>
      </p:sp>
      <p:sp>
        <p:nvSpPr>
          <p:cNvPr id="4" name="Прямоугольник 3"/>
          <p:cNvSpPr/>
          <p:nvPr/>
        </p:nvSpPr>
        <p:spPr>
          <a:xfrm>
            <a:off x="6172200" y="2056024"/>
            <a:ext cx="5807676" cy="1938992"/>
          </a:xfrm>
          <a:prstGeom prst="rect">
            <a:avLst/>
          </a:prstGeom>
        </p:spPr>
        <p:txBody>
          <a:bodyPr wrap="square">
            <a:spAutoFit/>
          </a:bodyPr>
          <a:lstStyle/>
          <a:p>
            <a:pPr algn="just"/>
            <a:r>
              <a:rPr lang="ru-RU" sz="2000" dirty="0" err="1">
                <a:latin typeface="Times New Roman" panose="02020603050405020304" pitchFamily="18" charset="0"/>
                <a:cs typeface="Times New Roman" panose="02020603050405020304" pitchFamily="18" charset="0"/>
              </a:rPr>
              <a:t>Профілактичні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методи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боротьби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полягають</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вакцинації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військовослужбовців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цивільних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осіб</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сільськогосподарських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тварин</a:t>
            </a:r>
            <a:r>
              <a:rPr lang="ru-RU" sz="2000" dirty="0">
                <a:latin typeface="Times New Roman" panose="02020603050405020304" pitchFamily="18" charset="0"/>
                <a:cs typeface="Times New Roman" panose="02020603050405020304" pitchFamily="18" charset="0"/>
              </a:rPr>
              <a:t>. Другим </a:t>
            </a:r>
            <a:r>
              <a:rPr lang="ru-RU" sz="2000" dirty="0" err="1">
                <a:latin typeface="Times New Roman" panose="02020603050405020304" pitchFamily="18" charset="0"/>
                <a:cs typeface="Times New Roman" panose="02020603050405020304" pitchFamily="18" charset="0"/>
              </a:rPr>
              <a:t>напрямком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профілактики</a:t>
            </a:r>
            <a:r>
              <a:rPr lang="ru-RU" sz="2000" dirty="0">
                <a:latin typeface="Times New Roman" panose="02020603050405020304" pitchFamily="18" charset="0"/>
                <a:cs typeface="Times New Roman" panose="02020603050405020304" pitchFamily="18" charset="0"/>
              </a:rPr>
              <a:t> є </a:t>
            </a:r>
            <a:r>
              <a:rPr lang="ru-RU" sz="2000" dirty="0" err="1">
                <a:latin typeface="Times New Roman" panose="02020603050405020304" pitchFamily="18" charset="0"/>
                <a:cs typeface="Times New Roman" panose="02020603050405020304" pitchFamily="18" charset="0"/>
              </a:rPr>
              <a:t>створення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цілого</a:t>
            </a:r>
            <a:r>
              <a:rPr lang="ru-RU" sz="2000" dirty="0">
                <a:latin typeface="Times New Roman" panose="02020603050405020304" pitchFamily="18" charset="0"/>
                <a:cs typeface="Times New Roman" panose="02020603050405020304" pitchFamily="18" charset="0"/>
              </a:rPr>
              <a:t> комплексу </a:t>
            </a:r>
            <a:r>
              <a:rPr lang="ru-RU" sz="2000" dirty="0" err="1">
                <a:latin typeface="Times New Roman" panose="02020603050405020304" pitchFamily="18" charset="0"/>
                <a:cs typeface="Times New Roman" panose="02020603050405020304" pitchFamily="18" charset="0"/>
              </a:rPr>
              <a:t>механізмів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дозволяють</a:t>
            </a:r>
            <a:r>
              <a:rPr lang="ru-RU" sz="2000" dirty="0">
                <a:latin typeface="Times New Roman" panose="02020603050405020304" pitchFamily="18" charset="0"/>
                <a:cs typeface="Times New Roman" panose="02020603050405020304" pitchFamily="18" charset="0"/>
              </a:rPr>
              <a:t> максимально </a:t>
            </a:r>
            <a:r>
              <a:rPr lang="ru-RU" sz="2000" dirty="0" err="1">
                <a:latin typeface="Times New Roman" panose="02020603050405020304" pitchFamily="18" charset="0"/>
                <a:cs typeface="Times New Roman" panose="02020603050405020304" pitchFamily="18" charset="0"/>
              </a:rPr>
              <a:t>швидко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виявити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зараження</a:t>
            </a:r>
            <a:endParaRPr lang="ru-RU" sz="20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172200" y="4623827"/>
            <a:ext cx="5807676" cy="1631216"/>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До </a:t>
            </a:r>
            <a:r>
              <a:rPr lang="ru-RU" sz="2000" dirty="0" err="1">
                <a:latin typeface="Times New Roman" panose="02020603050405020304" pitchFamily="18" charset="0"/>
                <a:cs typeface="Times New Roman" panose="02020603050405020304" pitchFamily="18" charset="0"/>
              </a:rPr>
              <a:t>екстрених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методів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захисту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загрози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відносяться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різні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способи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лікування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захворювань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профілактичні</a:t>
            </a:r>
            <a:r>
              <a:rPr lang="ru-RU" sz="2000" dirty="0">
                <a:latin typeface="Times New Roman" panose="02020603050405020304" pitchFamily="18" charset="0"/>
                <a:cs typeface="Times New Roman" panose="02020603050405020304" pitchFamily="18" charset="0"/>
              </a:rPr>
              <a:t> заходи в </a:t>
            </a:r>
            <a:r>
              <a:rPr lang="ru-RU" sz="2000" dirty="0" err="1">
                <a:latin typeface="Times New Roman" panose="02020603050405020304" pitchFamily="18" charset="0"/>
                <a:cs typeface="Times New Roman" panose="02020603050405020304" pitchFamily="18" charset="0"/>
              </a:rPr>
              <a:t>екстрених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випадках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ізоляція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вогнища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проведення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дезінфекції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місцевості</a:t>
            </a:r>
            <a:r>
              <a:rPr lang="ru-RU" sz="2000" dirty="0">
                <a:latin typeface="Times New Roman" panose="02020603050405020304" pitchFamily="18" charset="0"/>
                <a:cs typeface="Times New Roman" panose="02020603050405020304" pitchFamily="18" charset="0"/>
              </a:rPr>
              <a:t>.</a:t>
            </a:r>
          </a:p>
        </p:txBody>
      </p:sp>
      <p:pic>
        <p:nvPicPr>
          <p:cNvPr id="6" name="Рисунок 5"/>
          <p:cNvPicPr>
            <a:picLocks noChangeAspect="1"/>
          </p:cNvPicPr>
          <p:nvPr/>
        </p:nvPicPr>
        <p:blipFill>
          <a:blip r:embed="rId2"/>
          <a:stretch>
            <a:fillRect/>
          </a:stretch>
        </p:blipFill>
        <p:spPr>
          <a:xfrm>
            <a:off x="310076" y="2415617"/>
            <a:ext cx="2543175" cy="1447930"/>
          </a:xfrm>
          <a:prstGeom prst="rect">
            <a:avLst/>
          </a:prstGeom>
        </p:spPr>
      </p:pic>
      <p:pic>
        <p:nvPicPr>
          <p:cNvPr id="7" name="Рисунок 6"/>
          <p:cNvPicPr>
            <a:picLocks noChangeAspect="1"/>
          </p:cNvPicPr>
          <p:nvPr/>
        </p:nvPicPr>
        <p:blipFill>
          <a:blip r:embed="rId3"/>
          <a:stretch>
            <a:fillRect/>
          </a:stretch>
        </p:blipFill>
        <p:spPr>
          <a:xfrm>
            <a:off x="3146273" y="2585480"/>
            <a:ext cx="2628900" cy="1525201"/>
          </a:xfrm>
          <a:prstGeom prst="rect">
            <a:avLst/>
          </a:prstGeom>
        </p:spPr>
      </p:pic>
      <p:pic>
        <p:nvPicPr>
          <p:cNvPr id="8" name="Рисунок 7"/>
          <p:cNvPicPr>
            <a:picLocks noChangeAspect="1"/>
          </p:cNvPicPr>
          <p:nvPr/>
        </p:nvPicPr>
        <p:blipFill>
          <a:blip r:embed="rId4"/>
          <a:stretch>
            <a:fillRect/>
          </a:stretch>
        </p:blipFill>
        <p:spPr>
          <a:xfrm>
            <a:off x="310076" y="5077083"/>
            <a:ext cx="2543175" cy="1554376"/>
          </a:xfrm>
          <a:prstGeom prst="rect">
            <a:avLst/>
          </a:prstGeom>
        </p:spPr>
      </p:pic>
      <p:pic>
        <p:nvPicPr>
          <p:cNvPr id="9" name="Рисунок 8"/>
          <p:cNvPicPr>
            <a:picLocks noChangeAspect="1"/>
          </p:cNvPicPr>
          <p:nvPr/>
        </p:nvPicPr>
        <p:blipFill>
          <a:blip r:embed="rId5"/>
          <a:stretch>
            <a:fillRect/>
          </a:stretch>
        </p:blipFill>
        <p:spPr>
          <a:xfrm>
            <a:off x="3146273" y="4615254"/>
            <a:ext cx="2628900" cy="1439557"/>
          </a:xfrm>
          <a:prstGeom prst="rect">
            <a:avLst/>
          </a:prstGeom>
        </p:spPr>
      </p:pic>
    </p:spTree>
    <p:extLst>
      <p:ext uri="{BB962C8B-B14F-4D97-AF65-F5344CB8AC3E}">
        <p14:creationId xmlns:p14="http://schemas.microsoft.com/office/powerpoint/2010/main" val="240678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1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1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 calcmode="lin" valueType="num">
                                      <p:cBhvr>
                                        <p:cTn id="28" dur="1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29" dur="1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0" dur="1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500" fill="hold"/>
                                        <p:tgtEl>
                                          <p:spTgt spid="4"/>
                                        </p:tgtEl>
                                        <p:attrNameLst>
                                          <p:attrName>ppt_w</p:attrName>
                                        </p:attrNameLst>
                                      </p:cBhvr>
                                      <p:tavLst>
                                        <p:tav tm="0">
                                          <p:val>
                                            <p:fltVal val="0"/>
                                          </p:val>
                                        </p:tav>
                                        <p:tav tm="100000">
                                          <p:val>
                                            <p:strVal val="#ppt_w"/>
                                          </p:val>
                                        </p:tav>
                                      </p:tavLst>
                                    </p:anim>
                                    <p:anim calcmode="lin" valueType="num">
                                      <p:cBhvr>
                                        <p:cTn id="36" dur="1500" fill="hold"/>
                                        <p:tgtEl>
                                          <p:spTgt spid="4"/>
                                        </p:tgtEl>
                                        <p:attrNameLst>
                                          <p:attrName>ppt_h</p:attrName>
                                        </p:attrNameLst>
                                      </p:cBhvr>
                                      <p:tavLst>
                                        <p:tav tm="0">
                                          <p:val>
                                            <p:fltVal val="0"/>
                                          </p:val>
                                        </p:tav>
                                        <p:tav tm="100000">
                                          <p:val>
                                            <p:strVal val="#ppt_h"/>
                                          </p:val>
                                        </p:tav>
                                      </p:tavLst>
                                    </p:anim>
                                    <p:animEffect transition="in" filter="fade">
                                      <p:cBhvr>
                                        <p:cTn id="37" dur="1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500" fill="hold"/>
                                        <p:tgtEl>
                                          <p:spTgt spid="5"/>
                                        </p:tgtEl>
                                        <p:attrNameLst>
                                          <p:attrName>ppt_w</p:attrName>
                                        </p:attrNameLst>
                                      </p:cBhvr>
                                      <p:tavLst>
                                        <p:tav tm="0">
                                          <p:val>
                                            <p:fltVal val="0"/>
                                          </p:val>
                                        </p:tav>
                                        <p:tav tm="100000">
                                          <p:val>
                                            <p:strVal val="#ppt_w"/>
                                          </p:val>
                                        </p:tav>
                                      </p:tavLst>
                                    </p:anim>
                                    <p:anim calcmode="lin" valueType="num">
                                      <p:cBhvr>
                                        <p:cTn id="43" dur="1500" fill="hold"/>
                                        <p:tgtEl>
                                          <p:spTgt spid="5"/>
                                        </p:tgtEl>
                                        <p:attrNameLst>
                                          <p:attrName>ppt_h</p:attrName>
                                        </p:attrNameLst>
                                      </p:cBhvr>
                                      <p:tavLst>
                                        <p:tav tm="0">
                                          <p:val>
                                            <p:fltVal val="0"/>
                                          </p:val>
                                        </p:tav>
                                        <p:tav tm="100000">
                                          <p:val>
                                            <p:strVal val="#ppt_h"/>
                                          </p:val>
                                        </p:tav>
                                      </p:tavLst>
                                    </p:anim>
                                    <p:animEffect transition="in" filter="fade">
                                      <p:cBhvr>
                                        <p:cTn id="44" dur="1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250" fill="hold"/>
                                        <p:tgtEl>
                                          <p:spTgt spid="6"/>
                                        </p:tgtEl>
                                        <p:attrNameLst>
                                          <p:attrName>ppt_w</p:attrName>
                                        </p:attrNameLst>
                                      </p:cBhvr>
                                      <p:tavLst>
                                        <p:tav tm="0">
                                          <p:val>
                                            <p:fltVal val="0"/>
                                          </p:val>
                                        </p:tav>
                                        <p:tav tm="100000">
                                          <p:val>
                                            <p:strVal val="#ppt_w"/>
                                          </p:val>
                                        </p:tav>
                                      </p:tavLst>
                                    </p:anim>
                                    <p:anim calcmode="lin" valueType="num">
                                      <p:cBhvr>
                                        <p:cTn id="50" dur="1250" fill="hold"/>
                                        <p:tgtEl>
                                          <p:spTgt spid="6"/>
                                        </p:tgtEl>
                                        <p:attrNameLst>
                                          <p:attrName>ppt_h</p:attrName>
                                        </p:attrNameLst>
                                      </p:cBhvr>
                                      <p:tavLst>
                                        <p:tav tm="0">
                                          <p:val>
                                            <p:fltVal val="0"/>
                                          </p:val>
                                        </p:tav>
                                        <p:tav tm="100000">
                                          <p:val>
                                            <p:strVal val="#ppt_h"/>
                                          </p:val>
                                        </p:tav>
                                      </p:tavLst>
                                    </p:anim>
                                    <p:animEffect transition="in" filter="fade">
                                      <p:cBhvr>
                                        <p:cTn id="51" dur="125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250" fill="hold"/>
                                        <p:tgtEl>
                                          <p:spTgt spid="7"/>
                                        </p:tgtEl>
                                        <p:attrNameLst>
                                          <p:attrName>ppt_w</p:attrName>
                                        </p:attrNameLst>
                                      </p:cBhvr>
                                      <p:tavLst>
                                        <p:tav tm="0">
                                          <p:val>
                                            <p:fltVal val="0"/>
                                          </p:val>
                                        </p:tav>
                                        <p:tav tm="100000">
                                          <p:val>
                                            <p:strVal val="#ppt_w"/>
                                          </p:val>
                                        </p:tav>
                                      </p:tavLst>
                                    </p:anim>
                                    <p:anim calcmode="lin" valueType="num">
                                      <p:cBhvr>
                                        <p:cTn id="57" dur="1250" fill="hold"/>
                                        <p:tgtEl>
                                          <p:spTgt spid="7"/>
                                        </p:tgtEl>
                                        <p:attrNameLst>
                                          <p:attrName>ppt_h</p:attrName>
                                        </p:attrNameLst>
                                      </p:cBhvr>
                                      <p:tavLst>
                                        <p:tav tm="0">
                                          <p:val>
                                            <p:fltVal val="0"/>
                                          </p:val>
                                        </p:tav>
                                        <p:tav tm="100000">
                                          <p:val>
                                            <p:strVal val="#ppt_h"/>
                                          </p:val>
                                        </p:tav>
                                      </p:tavLst>
                                    </p:anim>
                                    <p:animEffect transition="in" filter="fade">
                                      <p:cBhvr>
                                        <p:cTn id="58" dur="125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250" fill="hold"/>
                                        <p:tgtEl>
                                          <p:spTgt spid="8"/>
                                        </p:tgtEl>
                                        <p:attrNameLst>
                                          <p:attrName>ppt_w</p:attrName>
                                        </p:attrNameLst>
                                      </p:cBhvr>
                                      <p:tavLst>
                                        <p:tav tm="0">
                                          <p:val>
                                            <p:fltVal val="0"/>
                                          </p:val>
                                        </p:tav>
                                        <p:tav tm="100000">
                                          <p:val>
                                            <p:strVal val="#ppt_w"/>
                                          </p:val>
                                        </p:tav>
                                      </p:tavLst>
                                    </p:anim>
                                    <p:anim calcmode="lin" valueType="num">
                                      <p:cBhvr>
                                        <p:cTn id="64" dur="1250" fill="hold"/>
                                        <p:tgtEl>
                                          <p:spTgt spid="8"/>
                                        </p:tgtEl>
                                        <p:attrNameLst>
                                          <p:attrName>ppt_h</p:attrName>
                                        </p:attrNameLst>
                                      </p:cBhvr>
                                      <p:tavLst>
                                        <p:tav tm="0">
                                          <p:val>
                                            <p:fltVal val="0"/>
                                          </p:val>
                                        </p:tav>
                                        <p:tav tm="100000">
                                          <p:val>
                                            <p:strVal val="#ppt_h"/>
                                          </p:val>
                                        </p:tav>
                                      </p:tavLst>
                                    </p:anim>
                                    <p:animEffect transition="in" filter="fade">
                                      <p:cBhvr>
                                        <p:cTn id="65" dur="125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1250" fill="hold"/>
                                        <p:tgtEl>
                                          <p:spTgt spid="9"/>
                                        </p:tgtEl>
                                        <p:attrNameLst>
                                          <p:attrName>ppt_w</p:attrName>
                                        </p:attrNameLst>
                                      </p:cBhvr>
                                      <p:tavLst>
                                        <p:tav tm="0">
                                          <p:val>
                                            <p:fltVal val="0"/>
                                          </p:val>
                                        </p:tav>
                                        <p:tav tm="100000">
                                          <p:val>
                                            <p:strVal val="#ppt_w"/>
                                          </p:val>
                                        </p:tav>
                                      </p:tavLst>
                                    </p:anim>
                                    <p:anim calcmode="lin" valueType="num">
                                      <p:cBhvr>
                                        <p:cTn id="71" dur="1250" fill="hold"/>
                                        <p:tgtEl>
                                          <p:spTgt spid="9"/>
                                        </p:tgtEl>
                                        <p:attrNameLst>
                                          <p:attrName>ppt_h</p:attrName>
                                        </p:attrNameLst>
                                      </p:cBhvr>
                                      <p:tavLst>
                                        <p:tav tm="0">
                                          <p:val>
                                            <p:fltVal val="0"/>
                                          </p:val>
                                        </p:tav>
                                        <p:tav tm="100000">
                                          <p:val>
                                            <p:strVal val="#ppt_h"/>
                                          </p:val>
                                        </p:tav>
                                      </p:tavLst>
                                    </p:anim>
                                    <p:animEffect transition="in" filter="fade">
                                      <p:cBhvr>
                                        <p:cTn id="7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6226"/>
            <a:ext cx="10515600" cy="6562897"/>
          </a:xfrm>
        </p:spPr>
        <p:txBody>
          <a:bodyPr>
            <a:normAutofit/>
          </a:bodyPr>
          <a:lstStyle/>
          <a:p>
            <a:r>
              <a:rPr lang="uk-UA" sz="2000" dirty="0" smtClean="0">
                <a:latin typeface="Times New Roman" panose="02020603050405020304" pitchFamily="18" charset="0"/>
                <a:cs typeface="Times New Roman" panose="02020603050405020304" pitchFamily="18" charset="0"/>
              </a:rPr>
              <a:t>Поширення на великій території за короткий</a:t>
            </a:r>
            <a:br>
              <a:rPr lang="uk-UA" sz="2000" dirty="0" smtClean="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час масового захворювання людей називається </a:t>
            </a:r>
            <a:br>
              <a:rPr lang="uk-UA" sz="2000" dirty="0" smtClean="0">
                <a:latin typeface="Times New Roman" panose="02020603050405020304" pitchFamily="18" charset="0"/>
                <a:cs typeface="Times New Roman" panose="02020603050405020304" pitchFamily="18" charset="0"/>
              </a:rPr>
            </a:br>
            <a:r>
              <a:rPr lang="uk-UA" sz="2000" b="1" dirty="0" smtClean="0">
                <a:latin typeface="Times New Roman" panose="02020603050405020304" pitchFamily="18" charset="0"/>
                <a:cs typeface="Times New Roman" panose="02020603050405020304" pitchFamily="18" charset="0"/>
              </a:rPr>
              <a:t>епідемією</a:t>
            </a:r>
            <a:r>
              <a:rPr lang="uk-UA" sz="2000" dirty="0" smtClean="0">
                <a:latin typeface="Times New Roman" panose="02020603050405020304" pitchFamily="18" charset="0"/>
                <a:cs typeface="Times New Roman" panose="02020603050405020304" pitchFamily="18" charset="0"/>
              </a:rPr>
              <a:t>.</a:t>
            </a:r>
            <a:br>
              <a:rPr lang="uk-UA" sz="2000" dirty="0" smtClean="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
            </a:r>
            <a:br>
              <a:rPr lang="uk-UA" sz="2000" dirty="0" smtClean="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
            </a:r>
            <a:br>
              <a:rPr lang="uk-UA" sz="2000" dirty="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
            </a:r>
            <a:br>
              <a:rPr lang="uk-UA" sz="2000" dirty="0" smtClean="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
            </a:r>
            <a:br>
              <a:rPr lang="uk-UA" sz="2000" dirty="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Якщо захворювання охоплює багато країн, </a:t>
            </a:r>
            <a:br>
              <a:rPr lang="uk-UA" sz="2000" dirty="0" smtClean="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частин світу, материки, то називається </a:t>
            </a:r>
            <a:br>
              <a:rPr lang="uk-UA" sz="2000" dirty="0" smtClean="0">
                <a:latin typeface="Times New Roman" panose="02020603050405020304" pitchFamily="18" charset="0"/>
                <a:cs typeface="Times New Roman" panose="02020603050405020304" pitchFamily="18" charset="0"/>
              </a:rPr>
            </a:br>
            <a:r>
              <a:rPr lang="uk-UA" sz="2000" b="1" dirty="0" smtClean="0">
                <a:latin typeface="Times New Roman" panose="02020603050405020304" pitchFamily="18" charset="0"/>
                <a:cs typeface="Times New Roman" panose="02020603050405020304" pitchFamily="18" charset="0"/>
              </a:rPr>
              <a:t>пандемією</a:t>
            </a:r>
            <a:r>
              <a:rPr lang="uk-UA" sz="2000" dirty="0" smtClean="0">
                <a:latin typeface="Times New Roman" panose="02020603050405020304" pitchFamily="18" charset="0"/>
                <a:cs typeface="Times New Roman" panose="02020603050405020304" pitchFamily="18" charset="0"/>
              </a:rPr>
              <a:t>.</a:t>
            </a:r>
            <a:br>
              <a:rPr lang="uk-UA" sz="2000" dirty="0" smtClean="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
            </a:r>
            <a:br>
              <a:rPr lang="uk-UA" sz="2000" dirty="0" smtClean="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
            </a:r>
            <a:br>
              <a:rPr lang="uk-UA" sz="2000" dirty="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
            </a:r>
            <a:br>
              <a:rPr lang="uk-UA" sz="2000" dirty="0" smtClean="0">
                <a:latin typeface="Times New Roman" panose="02020603050405020304" pitchFamily="18" charset="0"/>
                <a:cs typeface="Times New Roman" panose="02020603050405020304" pitchFamily="18" charset="0"/>
              </a:rPr>
            </a:br>
            <a:r>
              <a:rPr lang="uk-UA" sz="2000" dirty="0">
                <a:latin typeface="Times New Roman" panose="02020603050405020304" pitchFamily="18" charset="0"/>
                <a:cs typeface="Times New Roman" panose="02020603050405020304" pitchFamily="18" charset="0"/>
              </a:rPr>
              <a:t/>
            </a:r>
            <a:br>
              <a:rPr lang="uk-UA" sz="2000" dirty="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Охоплення великих територій ураження </a:t>
            </a:r>
            <a:br>
              <a:rPr lang="uk-UA" sz="2000" dirty="0" smtClean="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хворобою тварин називається </a:t>
            </a:r>
            <a:r>
              <a:rPr lang="uk-UA" sz="2000" b="1" dirty="0" smtClean="0">
                <a:latin typeface="Times New Roman" panose="02020603050405020304" pitchFamily="18" charset="0"/>
                <a:cs typeface="Times New Roman" panose="02020603050405020304" pitchFamily="18" charset="0"/>
              </a:rPr>
              <a:t>епізоотією</a:t>
            </a:r>
            <a:r>
              <a:rPr lang="uk-UA" sz="2000" dirty="0" smtClean="0">
                <a:latin typeface="Times New Roman" panose="02020603050405020304" pitchFamily="18" charset="0"/>
                <a:cs typeface="Times New Roman" panose="02020603050405020304" pitchFamily="18" charset="0"/>
              </a:rPr>
              <a:t>,</a:t>
            </a:r>
            <a:br>
              <a:rPr lang="uk-UA" sz="2000" dirty="0" smtClean="0">
                <a:latin typeface="Times New Roman" panose="02020603050405020304" pitchFamily="18" charset="0"/>
                <a:cs typeface="Times New Roman" panose="02020603050405020304" pitchFamily="18" charset="0"/>
              </a:rPr>
            </a:br>
            <a:r>
              <a:rPr lang="uk-UA" sz="2000" dirty="0" smtClean="0">
                <a:latin typeface="Times New Roman" panose="02020603050405020304" pitchFamily="18" charset="0"/>
                <a:cs typeface="Times New Roman" panose="02020603050405020304" pitchFamily="18" charset="0"/>
              </a:rPr>
              <a:t> а масове ураження рослин- </a:t>
            </a:r>
            <a:r>
              <a:rPr lang="uk-UA" sz="2000" b="1" dirty="0" smtClean="0">
                <a:latin typeface="Times New Roman" panose="02020603050405020304" pitchFamily="18" charset="0"/>
                <a:cs typeface="Times New Roman" panose="02020603050405020304" pitchFamily="18" charset="0"/>
              </a:rPr>
              <a:t>епіфітотією.</a:t>
            </a:r>
            <a:endParaRPr lang="ru-RU" sz="2000"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2520649" y="1659925"/>
            <a:ext cx="2733675" cy="1206844"/>
          </a:xfrm>
          <a:prstGeom prst="rect">
            <a:avLst/>
          </a:prstGeom>
        </p:spPr>
      </p:pic>
      <p:pic>
        <p:nvPicPr>
          <p:cNvPr id="5" name="Рисунок 4"/>
          <p:cNvPicPr>
            <a:picLocks noChangeAspect="1"/>
          </p:cNvPicPr>
          <p:nvPr/>
        </p:nvPicPr>
        <p:blipFill>
          <a:blip r:embed="rId3"/>
          <a:stretch>
            <a:fillRect/>
          </a:stretch>
        </p:blipFill>
        <p:spPr>
          <a:xfrm>
            <a:off x="6258955" y="280215"/>
            <a:ext cx="2952750" cy="1379709"/>
          </a:xfrm>
          <a:prstGeom prst="rect">
            <a:avLst/>
          </a:prstGeom>
        </p:spPr>
      </p:pic>
      <p:pic>
        <p:nvPicPr>
          <p:cNvPr id="6" name="Рисунок 5"/>
          <p:cNvPicPr>
            <a:picLocks noChangeAspect="1"/>
          </p:cNvPicPr>
          <p:nvPr/>
        </p:nvPicPr>
        <p:blipFill>
          <a:blip r:embed="rId4"/>
          <a:stretch>
            <a:fillRect/>
          </a:stretch>
        </p:blipFill>
        <p:spPr>
          <a:xfrm>
            <a:off x="2520649" y="3601093"/>
            <a:ext cx="2733675" cy="1283945"/>
          </a:xfrm>
          <a:prstGeom prst="rect">
            <a:avLst/>
          </a:prstGeom>
        </p:spPr>
      </p:pic>
      <p:pic>
        <p:nvPicPr>
          <p:cNvPr id="7" name="Рисунок 6"/>
          <p:cNvPicPr>
            <a:picLocks noChangeAspect="1"/>
          </p:cNvPicPr>
          <p:nvPr/>
        </p:nvPicPr>
        <p:blipFill>
          <a:blip r:embed="rId5"/>
          <a:stretch>
            <a:fillRect/>
          </a:stretch>
        </p:blipFill>
        <p:spPr>
          <a:xfrm>
            <a:off x="5700584" y="2866769"/>
            <a:ext cx="2951205" cy="1812325"/>
          </a:xfrm>
          <a:prstGeom prst="rect">
            <a:avLst/>
          </a:prstGeom>
        </p:spPr>
      </p:pic>
      <p:pic>
        <p:nvPicPr>
          <p:cNvPr id="8" name="Рисунок 7"/>
          <p:cNvPicPr>
            <a:picLocks noChangeAspect="1"/>
          </p:cNvPicPr>
          <p:nvPr/>
        </p:nvPicPr>
        <p:blipFill>
          <a:blip r:embed="rId6"/>
          <a:stretch>
            <a:fillRect/>
          </a:stretch>
        </p:blipFill>
        <p:spPr>
          <a:xfrm>
            <a:off x="8445586" y="3312134"/>
            <a:ext cx="2908214" cy="1572904"/>
          </a:xfrm>
          <a:prstGeom prst="rect">
            <a:avLst/>
          </a:prstGeom>
        </p:spPr>
      </p:pic>
      <p:pic>
        <p:nvPicPr>
          <p:cNvPr id="9" name="Рисунок 8"/>
          <p:cNvPicPr>
            <a:picLocks noChangeAspect="1"/>
          </p:cNvPicPr>
          <p:nvPr/>
        </p:nvPicPr>
        <p:blipFill>
          <a:blip r:embed="rId7"/>
          <a:stretch>
            <a:fillRect/>
          </a:stretch>
        </p:blipFill>
        <p:spPr>
          <a:xfrm>
            <a:off x="9115940" y="842880"/>
            <a:ext cx="2609850" cy="1752600"/>
          </a:xfrm>
          <a:prstGeom prst="rect">
            <a:avLst/>
          </a:prstGeom>
        </p:spPr>
      </p:pic>
      <p:pic>
        <p:nvPicPr>
          <p:cNvPr id="10" name="Рисунок 9"/>
          <p:cNvPicPr>
            <a:picLocks noChangeAspect="1"/>
          </p:cNvPicPr>
          <p:nvPr/>
        </p:nvPicPr>
        <p:blipFill>
          <a:blip r:embed="rId8"/>
          <a:stretch>
            <a:fillRect/>
          </a:stretch>
        </p:blipFill>
        <p:spPr>
          <a:xfrm>
            <a:off x="5700584" y="5259083"/>
            <a:ext cx="2951205" cy="1533012"/>
          </a:xfrm>
          <a:prstGeom prst="rect">
            <a:avLst/>
          </a:prstGeom>
        </p:spPr>
      </p:pic>
      <p:pic>
        <p:nvPicPr>
          <p:cNvPr id="11" name="Рисунок 10"/>
          <p:cNvPicPr>
            <a:picLocks noChangeAspect="1"/>
          </p:cNvPicPr>
          <p:nvPr/>
        </p:nvPicPr>
        <p:blipFill>
          <a:blip r:embed="rId9"/>
          <a:stretch>
            <a:fillRect/>
          </a:stretch>
        </p:blipFill>
        <p:spPr>
          <a:xfrm>
            <a:off x="2520648" y="5791200"/>
            <a:ext cx="2733675" cy="897923"/>
          </a:xfrm>
          <a:prstGeom prst="rect">
            <a:avLst/>
          </a:prstGeom>
        </p:spPr>
      </p:pic>
    </p:spTree>
    <p:extLst>
      <p:ext uri="{BB962C8B-B14F-4D97-AF65-F5344CB8AC3E}">
        <p14:creationId xmlns:p14="http://schemas.microsoft.com/office/powerpoint/2010/main" val="15478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250" fill="hold"/>
                                        <p:tgtEl>
                                          <p:spTgt spid="4"/>
                                        </p:tgtEl>
                                        <p:attrNameLst>
                                          <p:attrName>ppt_w</p:attrName>
                                        </p:attrNameLst>
                                      </p:cBhvr>
                                      <p:tavLst>
                                        <p:tav tm="0">
                                          <p:val>
                                            <p:fltVal val="0"/>
                                          </p:val>
                                        </p:tav>
                                        <p:tav tm="100000">
                                          <p:val>
                                            <p:strVal val="#ppt_w"/>
                                          </p:val>
                                        </p:tav>
                                      </p:tavLst>
                                    </p:anim>
                                    <p:anim calcmode="lin" valueType="num">
                                      <p:cBhvr>
                                        <p:cTn id="15" dur="1250" fill="hold"/>
                                        <p:tgtEl>
                                          <p:spTgt spid="4"/>
                                        </p:tgtEl>
                                        <p:attrNameLst>
                                          <p:attrName>ppt_h</p:attrName>
                                        </p:attrNameLst>
                                      </p:cBhvr>
                                      <p:tavLst>
                                        <p:tav tm="0">
                                          <p:val>
                                            <p:fltVal val="0"/>
                                          </p:val>
                                        </p:tav>
                                        <p:tav tm="100000">
                                          <p:val>
                                            <p:strVal val="#ppt_h"/>
                                          </p:val>
                                        </p:tav>
                                      </p:tavLst>
                                    </p:anim>
                                    <p:animEffect transition="in" filter="fade">
                                      <p:cBhvr>
                                        <p:cTn id="16" dur="12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250" fill="hold"/>
                                        <p:tgtEl>
                                          <p:spTgt spid="6"/>
                                        </p:tgtEl>
                                        <p:attrNameLst>
                                          <p:attrName>ppt_w</p:attrName>
                                        </p:attrNameLst>
                                      </p:cBhvr>
                                      <p:tavLst>
                                        <p:tav tm="0">
                                          <p:val>
                                            <p:fltVal val="0"/>
                                          </p:val>
                                        </p:tav>
                                        <p:tav tm="100000">
                                          <p:val>
                                            <p:strVal val="#ppt_w"/>
                                          </p:val>
                                        </p:tav>
                                      </p:tavLst>
                                    </p:anim>
                                    <p:anim calcmode="lin" valueType="num">
                                      <p:cBhvr>
                                        <p:cTn id="22" dur="1250" fill="hold"/>
                                        <p:tgtEl>
                                          <p:spTgt spid="6"/>
                                        </p:tgtEl>
                                        <p:attrNameLst>
                                          <p:attrName>ppt_h</p:attrName>
                                        </p:attrNameLst>
                                      </p:cBhvr>
                                      <p:tavLst>
                                        <p:tav tm="0">
                                          <p:val>
                                            <p:fltVal val="0"/>
                                          </p:val>
                                        </p:tav>
                                        <p:tav tm="100000">
                                          <p:val>
                                            <p:strVal val="#ppt_h"/>
                                          </p:val>
                                        </p:tav>
                                      </p:tavLst>
                                    </p:anim>
                                    <p:animEffect transition="in" filter="fade">
                                      <p:cBhvr>
                                        <p:cTn id="23" dur="12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250" fill="hold"/>
                                        <p:tgtEl>
                                          <p:spTgt spid="11"/>
                                        </p:tgtEl>
                                        <p:attrNameLst>
                                          <p:attrName>ppt_w</p:attrName>
                                        </p:attrNameLst>
                                      </p:cBhvr>
                                      <p:tavLst>
                                        <p:tav tm="0">
                                          <p:val>
                                            <p:fltVal val="0"/>
                                          </p:val>
                                        </p:tav>
                                        <p:tav tm="100000">
                                          <p:val>
                                            <p:strVal val="#ppt_w"/>
                                          </p:val>
                                        </p:tav>
                                      </p:tavLst>
                                    </p:anim>
                                    <p:anim calcmode="lin" valueType="num">
                                      <p:cBhvr>
                                        <p:cTn id="29" dur="1250" fill="hold"/>
                                        <p:tgtEl>
                                          <p:spTgt spid="11"/>
                                        </p:tgtEl>
                                        <p:attrNameLst>
                                          <p:attrName>ppt_h</p:attrName>
                                        </p:attrNameLst>
                                      </p:cBhvr>
                                      <p:tavLst>
                                        <p:tav tm="0">
                                          <p:val>
                                            <p:fltVal val="0"/>
                                          </p:val>
                                        </p:tav>
                                        <p:tav tm="100000">
                                          <p:val>
                                            <p:strVal val="#ppt_h"/>
                                          </p:val>
                                        </p:tav>
                                      </p:tavLst>
                                    </p:anim>
                                    <p:animEffect transition="in" filter="fade">
                                      <p:cBhvr>
                                        <p:cTn id="30" dur="12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250" fill="hold"/>
                                        <p:tgtEl>
                                          <p:spTgt spid="5"/>
                                        </p:tgtEl>
                                        <p:attrNameLst>
                                          <p:attrName>ppt_w</p:attrName>
                                        </p:attrNameLst>
                                      </p:cBhvr>
                                      <p:tavLst>
                                        <p:tav tm="0">
                                          <p:val>
                                            <p:fltVal val="0"/>
                                          </p:val>
                                        </p:tav>
                                        <p:tav tm="100000">
                                          <p:val>
                                            <p:strVal val="#ppt_w"/>
                                          </p:val>
                                        </p:tav>
                                      </p:tavLst>
                                    </p:anim>
                                    <p:anim calcmode="lin" valueType="num">
                                      <p:cBhvr>
                                        <p:cTn id="36" dur="1250" fill="hold"/>
                                        <p:tgtEl>
                                          <p:spTgt spid="5"/>
                                        </p:tgtEl>
                                        <p:attrNameLst>
                                          <p:attrName>ppt_h</p:attrName>
                                        </p:attrNameLst>
                                      </p:cBhvr>
                                      <p:tavLst>
                                        <p:tav tm="0">
                                          <p:val>
                                            <p:fltVal val="0"/>
                                          </p:val>
                                        </p:tav>
                                        <p:tav tm="100000">
                                          <p:val>
                                            <p:strVal val="#ppt_h"/>
                                          </p:val>
                                        </p:tav>
                                      </p:tavLst>
                                    </p:anim>
                                    <p:animEffect transition="in" filter="fade">
                                      <p:cBhvr>
                                        <p:cTn id="37" dur="125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250" fill="hold"/>
                                        <p:tgtEl>
                                          <p:spTgt spid="7"/>
                                        </p:tgtEl>
                                        <p:attrNameLst>
                                          <p:attrName>ppt_w</p:attrName>
                                        </p:attrNameLst>
                                      </p:cBhvr>
                                      <p:tavLst>
                                        <p:tav tm="0">
                                          <p:val>
                                            <p:fltVal val="0"/>
                                          </p:val>
                                        </p:tav>
                                        <p:tav tm="100000">
                                          <p:val>
                                            <p:strVal val="#ppt_w"/>
                                          </p:val>
                                        </p:tav>
                                      </p:tavLst>
                                    </p:anim>
                                    <p:anim calcmode="lin" valueType="num">
                                      <p:cBhvr>
                                        <p:cTn id="43" dur="1250" fill="hold"/>
                                        <p:tgtEl>
                                          <p:spTgt spid="7"/>
                                        </p:tgtEl>
                                        <p:attrNameLst>
                                          <p:attrName>ppt_h</p:attrName>
                                        </p:attrNameLst>
                                      </p:cBhvr>
                                      <p:tavLst>
                                        <p:tav tm="0">
                                          <p:val>
                                            <p:fltVal val="0"/>
                                          </p:val>
                                        </p:tav>
                                        <p:tav tm="100000">
                                          <p:val>
                                            <p:strVal val="#ppt_h"/>
                                          </p:val>
                                        </p:tav>
                                      </p:tavLst>
                                    </p:anim>
                                    <p:animEffect transition="in" filter="fade">
                                      <p:cBhvr>
                                        <p:cTn id="44" dur="125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250" fill="hold"/>
                                        <p:tgtEl>
                                          <p:spTgt spid="10"/>
                                        </p:tgtEl>
                                        <p:attrNameLst>
                                          <p:attrName>ppt_w</p:attrName>
                                        </p:attrNameLst>
                                      </p:cBhvr>
                                      <p:tavLst>
                                        <p:tav tm="0">
                                          <p:val>
                                            <p:fltVal val="0"/>
                                          </p:val>
                                        </p:tav>
                                        <p:tav tm="100000">
                                          <p:val>
                                            <p:strVal val="#ppt_w"/>
                                          </p:val>
                                        </p:tav>
                                      </p:tavLst>
                                    </p:anim>
                                    <p:anim calcmode="lin" valueType="num">
                                      <p:cBhvr>
                                        <p:cTn id="50" dur="1250" fill="hold"/>
                                        <p:tgtEl>
                                          <p:spTgt spid="10"/>
                                        </p:tgtEl>
                                        <p:attrNameLst>
                                          <p:attrName>ppt_h</p:attrName>
                                        </p:attrNameLst>
                                      </p:cBhvr>
                                      <p:tavLst>
                                        <p:tav tm="0">
                                          <p:val>
                                            <p:fltVal val="0"/>
                                          </p:val>
                                        </p:tav>
                                        <p:tav tm="100000">
                                          <p:val>
                                            <p:strVal val="#ppt_h"/>
                                          </p:val>
                                        </p:tav>
                                      </p:tavLst>
                                    </p:anim>
                                    <p:animEffect transition="in" filter="fade">
                                      <p:cBhvr>
                                        <p:cTn id="51" dur="125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250" fill="hold"/>
                                        <p:tgtEl>
                                          <p:spTgt spid="9"/>
                                        </p:tgtEl>
                                        <p:attrNameLst>
                                          <p:attrName>ppt_w</p:attrName>
                                        </p:attrNameLst>
                                      </p:cBhvr>
                                      <p:tavLst>
                                        <p:tav tm="0">
                                          <p:val>
                                            <p:fltVal val="0"/>
                                          </p:val>
                                        </p:tav>
                                        <p:tav tm="100000">
                                          <p:val>
                                            <p:strVal val="#ppt_w"/>
                                          </p:val>
                                        </p:tav>
                                      </p:tavLst>
                                    </p:anim>
                                    <p:anim calcmode="lin" valueType="num">
                                      <p:cBhvr>
                                        <p:cTn id="57" dur="1250" fill="hold"/>
                                        <p:tgtEl>
                                          <p:spTgt spid="9"/>
                                        </p:tgtEl>
                                        <p:attrNameLst>
                                          <p:attrName>ppt_h</p:attrName>
                                        </p:attrNameLst>
                                      </p:cBhvr>
                                      <p:tavLst>
                                        <p:tav tm="0">
                                          <p:val>
                                            <p:fltVal val="0"/>
                                          </p:val>
                                        </p:tav>
                                        <p:tav tm="100000">
                                          <p:val>
                                            <p:strVal val="#ppt_h"/>
                                          </p:val>
                                        </p:tav>
                                      </p:tavLst>
                                    </p:anim>
                                    <p:animEffect transition="in" filter="fade">
                                      <p:cBhvr>
                                        <p:cTn id="58" dur="125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250" fill="hold"/>
                                        <p:tgtEl>
                                          <p:spTgt spid="8"/>
                                        </p:tgtEl>
                                        <p:attrNameLst>
                                          <p:attrName>ppt_w</p:attrName>
                                        </p:attrNameLst>
                                      </p:cBhvr>
                                      <p:tavLst>
                                        <p:tav tm="0">
                                          <p:val>
                                            <p:fltVal val="0"/>
                                          </p:val>
                                        </p:tav>
                                        <p:tav tm="100000">
                                          <p:val>
                                            <p:strVal val="#ppt_w"/>
                                          </p:val>
                                        </p:tav>
                                      </p:tavLst>
                                    </p:anim>
                                    <p:anim calcmode="lin" valueType="num">
                                      <p:cBhvr>
                                        <p:cTn id="64" dur="1250" fill="hold"/>
                                        <p:tgtEl>
                                          <p:spTgt spid="8"/>
                                        </p:tgtEl>
                                        <p:attrNameLst>
                                          <p:attrName>ppt_h</p:attrName>
                                        </p:attrNameLst>
                                      </p:cBhvr>
                                      <p:tavLst>
                                        <p:tav tm="0">
                                          <p:val>
                                            <p:fltVal val="0"/>
                                          </p:val>
                                        </p:tav>
                                        <p:tav tm="100000">
                                          <p:val>
                                            <p:strVal val="#ppt_h"/>
                                          </p:val>
                                        </p:tav>
                                      </p:tavLst>
                                    </p:anim>
                                    <p:animEffect transition="in" filter="fade">
                                      <p:cBhvr>
                                        <p:cTn id="6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37599"/>
          </a:xfrm>
        </p:spPr>
        <p:txBody>
          <a:bodyPr>
            <a:noAutofit/>
          </a:bodyPr>
          <a:lstStyle/>
          <a:p>
            <a:pPr algn="just"/>
            <a:r>
              <a:rPr lang="ru-RU" sz="2000" dirty="0" err="1">
                <a:latin typeface="Times New Roman" panose="02020603050405020304" pitchFamily="18" charset="0"/>
                <a:cs typeface="Times New Roman" panose="02020603050405020304" pitchFamily="18" charset="0"/>
              </a:rPr>
              <a:t>Внаслідок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використання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зброї</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розповсюдження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хвороботворних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бактерій</a:t>
            </a: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токсинів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можуть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утворюватися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зони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та </a:t>
            </a:r>
            <a:r>
              <a:rPr lang="ru-RU" sz="2000" dirty="0" err="1">
                <a:latin typeface="Times New Roman" panose="02020603050405020304" pitchFamily="18" charset="0"/>
                <a:cs typeface="Times New Roman" panose="02020603050405020304" pitchFamily="18" charset="0"/>
              </a:rPr>
              <a:t>осередки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ураження</a:t>
            </a:r>
            <a:r>
              <a:rPr lang="ru-RU" sz="2000" dirty="0">
                <a:latin typeface="Times New Roman" panose="02020603050405020304" pitchFamily="18" charset="0"/>
                <a:cs typeface="Times New Roman" panose="02020603050405020304" pitchFamily="18" charset="0"/>
              </a:rPr>
              <a:t>.</a:t>
            </a:r>
          </a:p>
        </p:txBody>
      </p:sp>
      <p:sp>
        <p:nvSpPr>
          <p:cNvPr id="3" name="Объект 2"/>
          <p:cNvSpPr>
            <a:spLocks noGrp="1"/>
          </p:cNvSpPr>
          <p:nvPr>
            <p:ph idx="1"/>
          </p:nvPr>
        </p:nvSpPr>
        <p:spPr>
          <a:xfrm>
            <a:off x="714632" y="1375718"/>
            <a:ext cx="5298989" cy="3542271"/>
          </a:xfrm>
        </p:spPr>
        <p:txBody>
          <a:bodyPr>
            <a:normAutofit/>
          </a:bodyPr>
          <a:lstStyle/>
          <a:p>
            <a:pPr marL="0" indent="0" algn="just">
              <a:buNone/>
            </a:pPr>
            <a:r>
              <a:rPr lang="ru-RU" sz="2000" dirty="0" smtClean="0">
                <a:latin typeface="Times New Roman" panose="02020603050405020304" pitchFamily="18" charset="0"/>
                <a:cs typeface="Times New Roman" panose="02020603050405020304" pitchFamily="18" charset="0"/>
              </a:rPr>
              <a:t>   Зона </a:t>
            </a:r>
            <a:r>
              <a:rPr lang="ru-RU" sz="2000" dirty="0" err="1">
                <a:latin typeface="Times New Roman" panose="02020603050405020304" pitchFamily="18" charset="0"/>
                <a:cs typeface="Times New Roman" panose="02020603050405020304" pitchFamily="18" charset="0"/>
              </a:rPr>
              <a:t>біологічного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це</a:t>
            </a:r>
            <a:r>
              <a:rPr lang="ru-RU" sz="2000" dirty="0">
                <a:latin typeface="Times New Roman" panose="02020603050405020304" pitchFamily="18" charset="0"/>
                <a:cs typeface="Times New Roman" panose="02020603050405020304" pitchFamily="18" charset="0"/>
              </a:rPr>
              <a:t> район </a:t>
            </a:r>
            <a:r>
              <a:rPr lang="ru-RU" sz="2000" dirty="0" err="1">
                <a:latin typeface="Times New Roman" panose="02020603050405020304" pitchFamily="18" charset="0"/>
                <a:cs typeface="Times New Roman" panose="02020603050405020304" pitchFamily="18" charset="0"/>
              </a:rPr>
              <a:t>місцевості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або</a:t>
            </a:r>
            <a:r>
              <a:rPr lang="ru-RU" sz="2000" dirty="0">
                <a:latin typeface="Times New Roman" panose="02020603050405020304" pitchFamily="18" charset="0"/>
                <a:cs typeface="Times New Roman" panose="02020603050405020304" pitchFamily="18" charset="0"/>
              </a:rPr>
              <a:t> область </a:t>
            </a:r>
            <a:r>
              <a:rPr lang="ru-RU" sz="2000" dirty="0" err="1">
                <a:latin typeface="Times New Roman" panose="02020603050405020304" pitchFamily="18" charset="0"/>
                <a:cs typeface="Times New Roman" panose="02020603050405020304" pitchFamily="18" charset="0"/>
              </a:rPr>
              <a:t>повітряного</a:t>
            </a:r>
            <a:r>
              <a:rPr lang="ru-RU" sz="2000" dirty="0">
                <a:latin typeface="Times New Roman" panose="02020603050405020304" pitchFamily="18" charset="0"/>
                <a:cs typeface="Times New Roman" panose="02020603050405020304" pitchFamily="18" charset="0"/>
              </a:rPr>
              <a:t> простору, </a:t>
            </a:r>
            <a:r>
              <a:rPr lang="ru-RU" sz="2000" dirty="0" err="1">
                <a:latin typeface="Times New Roman" panose="02020603050405020304" pitchFamily="18" charset="0"/>
                <a:cs typeface="Times New Roman" panose="02020603050405020304" pitchFamily="18" charset="0"/>
              </a:rPr>
              <a:t>які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біологічними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збудниками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хвороби</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небезпечних</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населення</a:t>
            </a:r>
            <a:r>
              <a:rPr lang="ru-RU" sz="2000" dirty="0">
                <a:latin typeface="Times New Roman" panose="02020603050405020304" pitchFamily="18" charset="0"/>
                <a:cs typeface="Times New Roman" panose="02020603050405020304" pitchFamily="18" charset="0"/>
              </a:rPr>
              <a:t> межах. Зону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характеризують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види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бактеріальних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засобів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які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використовуються</a:t>
            </a:r>
            <a:r>
              <a:rPr lang="ru-RU" sz="2000" dirty="0">
                <a:latin typeface="Times New Roman" panose="02020603050405020304" pitchFamily="18" charset="0"/>
                <a:cs typeface="Times New Roman" panose="02020603050405020304" pitchFamily="18" charset="0"/>
              </a:rPr>
              <a:t> для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розміри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розташування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стосовно</a:t>
            </a:r>
            <a:r>
              <a:rPr lang="ru-RU" sz="2000" dirty="0">
                <a:latin typeface="Times New Roman" panose="02020603050405020304" pitchFamily="18" charset="0"/>
                <a:cs typeface="Times New Roman" panose="02020603050405020304" pitchFamily="18" charset="0"/>
              </a:rPr>
              <a:t> ОГД, час </a:t>
            </a:r>
            <a:r>
              <a:rPr lang="ru-RU" sz="2000" dirty="0" err="1">
                <a:latin typeface="Times New Roman" panose="02020603050405020304" pitchFamily="18" charset="0"/>
                <a:cs typeface="Times New Roman" panose="02020603050405020304" pitchFamily="18" charset="0"/>
              </a:rPr>
              <a:t>утворення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ступінь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небезпеки</a:t>
            </a:r>
            <a:r>
              <a:rPr lang="ru-RU" sz="2000" dirty="0">
                <a:latin typeface="Times New Roman" panose="02020603050405020304" pitchFamily="18" charset="0"/>
                <a:cs typeface="Times New Roman" panose="02020603050405020304" pitchFamily="18" charset="0"/>
              </a:rPr>
              <a:t> та </a:t>
            </a:r>
            <a:r>
              <a:rPr lang="ru-RU" sz="2000" dirty="0" err="1">
                <a:latin typeface="Times New Roman" panose="02020603050405020304" pitchFamily="18" charset="0"/>
                <a:cs typeface="Times New Roman" panose="02020603050405020304" pitchFamily="18" charset="0"/>
              </a:rPr>
              <a:t>її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зміни</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часі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Розміри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зони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зараження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залежать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a:t>
            </a:r>
            <a:r>
              <a:rPr lang="ru-RU" sz="2000" dirty="0">
                <a:latin typeface="Times New Roman" panose="02020603050405020304" pitchFamily="18" charset="0"/>
                <a:cs typeface="Times New Roman" panose="02020603050405020304" pitchFamily="18" charset="0"/>
              </a:rPr>
              <a:t> виду </a:t>
            </a:r>
            <a:r>
              <a:rPr lang="ru-RU" sz="2000" dirty="0" err="1">
                <a:latin typeface="Times New Roman" panose="02020603050405020304" pitchFamily="18" charset="0"/>
                <a:cs typeface="Times New Roman" panose="02020603050405020304" pitchFamily="18" charset="0"/>
              </a:rPr>
              <a:t>боєприпасів</a:t>
            </a:r>
            <a:r>
              <a:rPr lang="ru-RU" sz="2000" dirty="0">
                <a:latin typeface="Times New Roman" panose="02020603050405020304" pitchFamily="18" charset="0"/>
                <a:cs typeface="Times New Roman" panose="02020603050405020304" pitchFamily="18" charset="0"/>
              </a:rPr>
              <a:t>, способу </a:t>
            </a:r>
            <a:r>
              <a:rPr lang="ru-RU" sz="2000" dirty="0" err="1">
                <a:latin typeface="Times New Roman" panose="02020603050405020304" pitchFamily="18" charset="0"/>
                <a:cs typeface="Times New Roman" panose="02020603050405020304" pitchFamily="18" charset="0"/>
              </a:rPr>
              <a:t>використання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засобів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метеорологічних</a:t>
            </a:r>
            <a:r>
              <a:rPr lang="ru-RU" sz="2000" dirty="0">
                <a:latin typeface="Times New Roman" panose="02020603050405020304" pitchFamily="18" charset="0"/>
                <a:cs typeface="Times New Roman" panose="02020603050405020304" pitchFamily="18" charset="0"/>
              </a:rPr>
              <a:t> умов</a:t>
            </a:r>
            <a:r>
              <a:rPr lang="ru-RU" sz="2000" dirty="0" smtClean="0">
                <a:latin typeface="Times New Roman" panose="02020603050405020304" pitchFamily="18" charset="0"/>
                <a:cs typeface="Times New Roman" panose="02020603050405020304" pitchFamily="18" charset="0"/>
              </a:rPr>
              <a:t>.</a:t>
            </a:r>
          </a:p>
        </p:txBody>
      </p:sp>
      <p:sp>
        <p:nvSpPr>
          <p:cNvPr id="4" name="TextBox 3"/>
          <p:cNvSpPr txBox="1"/>
          <p:nvPr/>
        </p:nvSpPr>
        <p:spPr>
          <a:xfrm>
            <a:off x="6351373" y="4061253"/>
            <a:ext cx="5362832" cy="2523768"/>
          </a:xfrm>
          <a:prstGeom prst="rect">
            <a:avLst/>
          </a:prstGeom>
          <a:noFill/>
        </p:spPr>
        <p:txBody>
          <a:bodyPr wrap="square" rtlCol="0">
            <a:spAutoFit/>
          </a:bodyPr>
          <a:lstStyle/>
          <a:p>
            <a:r>
              <a:rPr lang="ru-RU" dirty="0"/>
              <a:t> </a:t>
            </a:r>
            <a:endParaRPr lang="ru-RU" dirty="0" smtClean="0"/>
          </a:p>
          <a:p>
            <a:r>
              <a:rPr lang="ru-RU" sz="2000" dirty="0" err="1" smtClean="0">
                <a:latin typeface="Times New Roman" panose="02020603050405020304" pitchFamily="18" charset="0"/>
                <a:cs typeface="Times New Roman" panose="02020603050405020304" pitchFamily="18" charset="0"/>
              </a:rPr>
              <a:t>Осередком</a:t>
            </a:r>
            <a:r>
              <a:rPr lang="ru-RU" sz="2000" dirty="0" smtClean="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ураження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називається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територія</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якій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внаслідок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дії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біологічної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зброї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виникли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масові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ураження</a:t>
            </a:r>
            <a:r>
              <a:rPr lang="ru-RU" sz="2000" dirty="0">
                <a:latin typeface="Times New Roman" panose="02020603050405020304" pitchFamily="18" charset="0"/>
                <a:cs typeface="Times New Roman" panose="02020603050405020304" pitchFamily="18" charset="0"/>
              </a:rPr>
              <a:t> людей, </a:t>
            </a:r>
            <a:r>
              <a:rPr lang="ru-RU" sz="2000" dirty="0" err="1">
                <a:latin typeface="Times New Roman" panose="02020603050405020304" pitchFamily="18" charset="0"/>
                <a:cs typeface="Times New Roman" panose="02020603050405020304" pitchFamily="18" charset="0"/>
              </a:rPr>
              <a:t>тварин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рослин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Він</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характеризується</a:t>
            </a:r>
            <a:r>
              <a:rPr lang="ru-RU" sz="2000" dirty="0">
                <a:latin typeface="Times New Roman" panose="02020603050405020304" pitchFamily="18" charset="0"/>
                <a:cs typeface="Times New Roman" panose="02020603050405020304" pitchFamily="18" charset="0"/>
              </a:rPr>
              <a:t> видом </a:t>
            </a:r>
            <a:r>
              <a:rPr lang="ru-RU" sz="2000" dirty="0" err="1">
                <a:latin typeface="Times New Roman" panose="02020603050405020304" pitchFamily="18" charset="0"/>
                <a:cs typeface="Times New Roman" panose="02020603050405020304" pitchFamily="18" charset="0"/>
              </a:rPr>
              <a:t>використаних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засобів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кількістю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уражених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тривалістю</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збереження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уражаючої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дії</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збудником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хвороби</a:t>
            </a:r>
            <a:r>
              <a:rPr lang="ru-RU" sz="2000" dirty="0">
                <a:latin typeface="Times New Roman" panose="02020603050405020304" pitchFamily="18" charset="0"/>
                <a:cs typeface="Times New Roman" panose="02020603050405020304" pitchFamily="18" charset="0"/>
              </a:rPr>
              <a:t>.</a:t>
            </a:r>
          </a:p>
        </p:txBody>
      </p:sp>
      <p:pic>
        <p:nvPicPr>
          <p:cNvPr id="5" name="Рисунок 4"/>
          <p:cNvPicPr>
            <a:picLocks noChangeAspect="1"/>
          </p:cNvPicPr>
          <p:nvPr/>
        </p:nvPicPr>
        <p:blipFill>
          <a:blip r:embed="rId2"/>
          <a:stretch>
            <a:fillRect/>
          </a:stretch>
        </p:blipFill>
        <p:spPr>
          <a:xfrm>
            <a:off x="6351374" y="1483924"/>
            <a:ext cx="2553730" cy="2684158"/>
          </a:xfrm>
          <a:prstGeom prst="rect">
            <a:avLst/>
          </a:prstGeom>
        </p:spPr>
      </p:pic>
      <p:pic>
        <p:nvPicPr>
          <p:cNvPr id="6" name="Рисунок 5"/>
          <p:cNvPicPr>
            <a:picLocks noChangeAspect="1"/>
          </p:cNvPicPr>
          <p:nvPr/>
        </p:nvPicPr>
        <p:blipFill>
          <a:blip r:embed="rId3"/>
          <a:stretch>
            <a:fillRect/>
          </a:stretch>
        </p:blipFill>
        <p:spPr>
          <a:xfrm>
            <a:off x="8770273" y="1804790"/>
            <a:ext cx="3078763" cy="2042426"/>
          </a:xfrm>
          <a:prstGeom prst="rect">
            <a:avLst/>
          </a:prstGeom>
        </p:spPr>
      </p:pic>
      <p:pic>
        <p:nvPicPr>
          <p:cNvPr id="7" name="Рисунок 6"/>
          <p:cNvPicPr>
            <a:picLocks noChangeAspect="1"/>
          </p:cNvPicPr>
          <p:nvPr/>
        </p:nvPicPr>
        <p:blipFill>
          <a:blip r:embed="rId4"/>
          <a:stretch>
            <a:fillRect/>
          </a:stretch>
        </p:blipFill>
        <p:spPr>
          <a:xfrm>
            <a:off x="714631" y="4917988"/>
            <a:ext cx="2857500" cy="1787611"/>
          </a:xfrm>
          <a:prstGeom prst="rect">
            <a:avLst/>
          </a:prstGeom>
        </p:spPr>
      </p:pic>
      <p:pic>
        <p:nvPicPr>
          <p:cNvPr id="8" name="Рисунок 7"/>
          <p:cNvPicPr>
            <a:picLocks noChangeAspect="1"/>
          </p:cNvPicPr>
          <p:nvPr/>
        </p:nvPicPr>
        <p:blipFill>
          <a:blip r:embed="rId5"/>
          <a:stretch>
            <a:fillRect/>
          </a:stretch>
        </p:blipFill>
        <p:spPr>
          <a:xfrm>
            <a:off x="3429000" y="4557069"/>
            <a:ext cx="2667000" cy="1714500"/>
          </a:xfrm>
          <a:prstGeom prst="rect">
            <a:avLst/>
          </a:prstGeom>
        </p:spPr>
      </p:pic>
    </p:spTree>
    <p:extLst>
      <p:ext uri="{BB962C8B-B14F-4D97-AF65-F5344CB8AC3E}">
        <p14:creationId xmlns:p14="http://schemas.microsoft.com/office/powerpoint/2010/main" val="239355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250" fill="hold"/>
                                        <p:tgtEl>
                                          <p:spTgt spid="5"/>
                                        </p:tgtEl>
                                        <p:attrNameLst>
                                          <p:attrName>ppt_w</p:attrName>
                                        </p:attrNameLst>
                                      </p:cBhvr>
                                      <p:tavLst>
                                        <p:tav tm="0">
                                          <p:val>
                                            <p:fltVal val="0"/>
                                          </p:val>
                                        </p:tav>
                                        <p:tav tm="100000">
                                          <p:val>
                                            <p:strVal val="#ppt_w"/>
                                          </p:val>
                                        </p:tav>
                                      </p:tavLst>
                                    </p:anim>
                                    <p:anim calcmode="lin" valueType="num">
                                      <p:cBhvr>
                                        <p:cTn id="29" dur="1250" fill="hold"/>
                                        <p:tgtEl>
                                          <p:spTgt spid="5"/>
                                        </p:tgtEl>
                                        <p:attrNameLst>
                                          <p:attrName>ppt_h</p:attrName>
                                        </p:attrNameLst>
                                      </p:cBhvr>
                                      <p:tavLst>
                                        <p:tav tm="0">
                                          <p:val>
                                            <p:fltVal val="0"/>
                                          </p:val>
                                        </p:tav>
                                        <p:tav tm="100000">
                                          <p:val>
                                            <p:strVal val="#ppt_h"/>
                                          </p:val>
                                        </p:tav>
                                      </p:tavLst>
                                    </p:anim>
                                    <p:animEffect transition="in" filter="fade">
                                      <p:cBhvr>
                                        <p:cTn id="30" dur="125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250" fill="hold"/>
                                        <p:tgtEl>
                                          <p:spTgt spid="7"/>
                                        </p:tgtEl>
                                        <p:attrNameLst>
                                          <p:attrName>ppt_w</p:attrName>
                                        </p:attrNameLst>
                                      </p:cBhvr>
                                      <p:tavLst>
                                        <p:tav tm="0">
                                          <p:val>
                                            <p:fltVal val="0"/>
                                          </p:val>
                                        </p:tav>
                                        <p:tav tm="100000">
                                          <p:val>
                                            <p:strVal val="#ppt_w"/>
                                          </p:val>
                                        </p:tav>
                                      </p:tavLst>
                                    </p:anim>
                                    <p:anim calcmode="lin" valueType="num">
                                      <p:cBhvr>
                                        <p:cTn id="36" dur="1250" fill="hold"/>
                                        <p:tgtEl>
                                          <p:spTgt spid="7"/>
                                        </p:tgtEl>
                                        <p:attrNameLst>
                                          <p:attrName>ppt_h</p:attrName>
                                        </p:attrNameLst>
                                      </p:cBhvr>
                                      <p:tavLst>
                                        <p:tav tm="0">
                                          <p:val>
                                            <p:fltVal val="0"/>
                                          </p:val>
                                        </p:tav>
                                        <p:tav tm="100000">
                                          <p:val>
                                            <p:strVal val="#ppt_h"/>
                                          </p:val>
                                        </p:tav>
                                      </p:tavLst>
                                    </p:anim>
                                    <p:animEffect transition="in" filter="fade">
                                      <p:cBhvr>
                                        <p:cTn id="37" dur="125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250" fill="hold"/>
                                        <p:tgtEl>
                                          <p:spTgt spid="6"/>
                                        </p:tgtEl>
                                        <p:attrNameLst>
                                          <p:attrName>ppt_w</p:attrName>
                                        </p:attrNameLst>
                                      </p:cBhvr>
                                      <p:tavLst>
                                        <p:tav tm="0">
                                          <p:val>
                                            <p:fltVal val="0"/>
                                          </p:val>
                                        </p:tav>
                                        <p:tav tm="100000">
                                          <p:val>
                                            <p:strVal val="#ppt_w"/>
                                          </p:val>
                                        </p:tav>
                                      </p:tavLst>
                                    </p:anim>
                                    <p:anim calcmode="lin" valueType="num">
                                      <p:cBhvr>
                                        <p:cTn id="43" dur="1250" fill="hold"/>
                                        <p:tgtEl>
                                          <p:spTgt spid="6"/>
                                        </p:tgtEl>
                                        <p:attrNameLst>
                                          <p:attrName>ppt_h</p:attrName>
                                        </p:attrNameLst>
                                      </p:cBhvr>
                                      <p:tavLst>
                                        <p:tav tm="0">
                                          <p:val>
                                            <p:fltVal val="0"/>
                                          </p:val>
                                        </p:tav>
                                        <p:tav tm="100000">
                                          <p:val>
                                            <p:strVal val="#ppt_h"/>
                                          </p:val>
                                        </p:tav>
                                      </p:tavLst>
                                    </p:anim>
                                    <p:animEffect transition="in" filter="fade">
                                      <p:cBhvr>
                                        <p:cTn id="44" dur="125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250" fill="hold"/>
                                        <p:tgtEl>
                                          <p:spTgt spid="8"/>
                                        </p:tgtEl>
                                        <p:attrNameLst>
                                          <p:attrName>ppt_w</p:attrName>
                                        </p:attrNameLst>
                                      </p:cBhvr>
                                      <p:tavLst>
                                        <p:tav tm="0">
                                          <p:val>
                                            <p:fltVal val="0"/>
                                          </p:val>
                                        </p:tav>
                                        <p:tav tm="100000">
                                          <p:val>
                                            <p:strVal val="#ppt_w"/>
                                          </p:val>
                                        </p:tav>
                                      </p:tavLst>
                                    </p:anim>
                                    <p:anim calcmode="lin" valueType="num">
                                      <p:cBhvr>
                                        <p:cTn id="50" dur="1250" fill="hold"/>
                                        <p:tgtEl>
                                          <p:spTgt spid="8"/>
                                        </p:tgtEl>
                                        <p:attrNameLst>
                                          <p:attrName>ppt_h</p:attrName>
                                        </p:attrNameLst>
                                      </p:cBhvr>
                                      <p:tavLst>
                                        <p:tav tm="0">
                                          <p:val>
                                            <p:fltVal val="0"/>
                                          </p:val>
                                        </p:tav>
                                        <p:tav tm="100000">
                                          <p:val>
                                            <p:strVal val="#ppt_h"/>
                                          </p:val>
                                        </p:tav>
                                      </p:tavLst>
                                    </p:anim>
                                    <p:animEffect transition="in" filter="fade">
                                      <p:cBhvr>
                                        <p:cTn id="51"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20000" y="156519"/>
            <a:ext cx="9968130" cy="6020444"/>
          </a:xfrm>
        </p:spPr>
        <p:txBody>
          <a:bodyPr/>
          <a:lstStyle/>
          <a:p>
            <a:pPr marL="0" indent="0" algn="ctr">
              <a:buNone/>
            </a:pPr>
            <a:r>
              <a:rPr lang="ru-RU" dirty="0" smtClean="0"/>
              <a:t>                 </a:t>
            </a:r>
            <a:r>
              <a:rPr lang="ru-RU" dirty="0" err="1" smtClean="0"/>
              <a:t>Конвенції</a:t>
            </a:r>
            <a:r>
              <a:rPr lang="ru-RU" dirty="0" smtClean="0"/>
              <a:t> </a:t>
            </a:r>
            <a:r>
              <a:rPr lang="ru-RU" dirty="0"/>
              <a:t>про </a:t>
            </a:r>
            <a:r>
              <a:rPr lang="ru-RU" dirty="0" err="1"/>
              <a:t>біологічну</a:t>
            </a:r>
            <a:r>
              <a:rPr lang="ru-RU" dirty="0"/>
              <a:t> </a:t>
            </a:r>
            <a:r>
              <a:rPr lang="ru-RU" dirty="0" err="1"/>
              <a:t>зброю</a:t>
            </a:r>
            <a:endParaRPr lang="ru-RU" dirty="0"/>
          </a:p>
          <a:p>
            <a:pPr marL="0" indent="0" algn="just">
              <a:buNone/>
            </a:pPr>
            <a:r>
              <a:rPr lang="ru-RU" dirty="0" err="1"/>
              <a:t>Існує</a:t>
            </a:r>
            <a:r>
              <a:rPr lang="ru-RU" dirty="0"/>
              <a:t> </a:t>
            </a:r>
            <a:r>
              <a:rPr lang="ru-RU" dirty="0" err="1"/>
              <a:t>кілька</a:t>
            </a:r>
            <a:r>
              <a:rPr lang="ru-RU" dirty="0"/>
              <a:t> </a:t>
            </a:r>
            <a:r>
              <a:rPr lang="ru-RU" dirty="0" err="1"/>
              <a:t>конвенцій</a:t>
            </a:r>
            <a:r>
              <a:rPr lang="ru-RU" dirty="0"/>
              <a:t>, </a:t>
            </a:r>
            <a:r>
              <a:rPr lang="ru-RU" dirty="0" err="1"/>
              <a:t>що</a:t>
            </a:r>
            <a:r>
              <a:rPr lang="ru-RU" dirty="0"/>
              <a:t> </a:t>
            </a:r>
            <a:r>
              <a:rPr lang="ru-RU" dirty="0" err="1"/>
              <a:t>забороняють</a:t>
            </a:r>
            <a:r>
              <a:rPr lang="ru-RU" dirty="0"/>
              <a:t> </a:t>
            </a:r>
            <a:r>
              <a:rPr lang="ru-RU" dirty="0" err="1"/>
              <a:t>розробку</a:t>
            </a:r>
            <a:r>
              <a:rPr lang="ru-RU" dirty="0"/>
              <a:t> і </a:t>
            </a:r>
            <a:r>
              <a:rPr lang="ru-RU" dirty="0" err="1"/>
              <a:t>використання</a:t>
            </a:r>
            <a:r>
              <a:rPr lang="ru-RU" dirty="0"/>
              <a:t> </a:t>
            </a:r>
            <a:r>
              <a:rPr lang="ru-RU" dirty="0" err="1"/>
              <a:t>біологічної</a:t>
            </a:r>
            <a:r>
              <a:rPr lang="ru-RU" dirty="0"/>
              <a:t> </a:t>
            </a:r>
            <a:r>
              <a:rPr lang="ru-RU" dirty="0" err="1"/>
              <a:t>зброї</a:t>
            </a:r>
            <a:r>
              <a:rPr lang="ru-RU" dirty="0"/>
              <a:t>. Перша з них (</a:t>
            </a:r>
            <a:r>
              <a:rPr lang="ru-RU" dirty="0" err="1"/>
              <a:t>Женевський</a:t>
            </a:r>
            <a:r>
              <a:rPr lang="ru-RU" dirty="0"/>
              <a:t> протокол) </a:t>
            </a:r>
            <a:r>
              <a:rPr lang="ru-RU" dirty="0" err="1"/>
              <a:t>була</a:t>
            </a:r>
            <a:r>
              <a:rPr lang="ru-RU" dirty="0"/>
              <a:t> </a:t>
            </a:r>
            <a:r>
              <a:rPr lang="ru-RU" dirty="0" err="1"/>
              <a:t>прийнята</a:t>
            </a:r>
            <a:r>
              <a:rPr lang="ru-RU" dirty="0"/>
              <a:t> </a:t>
            </a:r>
            <a:r>
              <a:rPr lang="ru-RU" dirty="0" err="1"/>
              <a:t>ще</a:t>
            </a:r>
            <a:r>
              <a:rPr lang="ru-RU" dirty="0"/>
              <a:t> в 1925 </a:t>
            </a:r>
            <a:r>
              <a:rPr lang="ru-RU" dirty="0" err="1"/>
              <a:t>році</a:t>
            </a:r>
            <a:r>
              <a:rPr lang="ru-RU" dirty="0"/>
              <a:t> і прямо </a:t>
            </a:r>
            <a:r>
              <a:rPr lang="ru-RU" dirty="0" err="1"/>
              <a:t>забороняла</a:t>
            </a:r>
            <a:r>
              <a:rPr lang="ru-RU" dirty="0"/>
              <a:t> </a:t>
            </a:r>
            <a:r>
              <a:rPr lang="ru-RU" dirty="0" err="1"/>
              <a:t>займатися</a:t>
            </a:r>
            <a:r>
              <a:rPr lang="ru-RU" dirty="0"/>
              <a:t> </a:t>
            </a:r>
            <a:r>
              <a:rPr lang="ru-RU" dirty="0" err="1"/>
              <a:t>подібними</a:t>
            </a:r>
            <a:r>
              <a:rPr lang="ru-RU" dirty="0"/>
              <a:t> роботами. </a:t>
            </a:r>
            <a:r>
              <a:rPr lang="ru-RU" dirty="0" err="1"/>
              <a:t>Ще</a:t>
            </a:r>
            <a:r>
              <a:rPr lang="ru-RU" dirty="0"/>
              <a:t> одна </a:t>
            </a:r>
            <a:r>
              <a:rPr lang="ru-RU" dirty="0" err="1"/>
              <a:t>аналогічна</a:t>
            </a:r>
            <a:r>
              <a:rPr lang="ru-RU" dirty="0"/>
              <a:t> </a:t>
            </a:r>
            <a:r>
              <a:rPr lang="ru-RU" dirty="0" err="1"/>
              <a:t>конвенція</a:t>
            </a:r>
            <a:r>
              <a:rPr lang="ru-RU" dirty="0"/>
              <a:t> </a:t>
            </a:r>
            <a:r>
              <a:rPr lang="ru-RU" dirty="0" err="1"/>
              <a:t>з'явилася</a:t>
            </a:r>
            <a:r>
              <a:rPr lang="ru-RU" dirty="0"/>
              <a:t> в </a:t>
            </a:r>
            <a:r>
              <a:rPr lang="ru-RU" dirty="0" err="1"/>
              <a:t>Женеві</a:t>
            </a:r>
            <a:r>
              <a:rPr lang="ru-RU" dirty="0"/>
              <a:t> в 1972 </a:t>
            </a:r>
            <a:r>
              <a:rPr lang="ru-RU" dirty="0" err="1"/>
              <a:t>році</a:t>
            </a:r>
            <a:r>
              <a:rPr lang="ru-RU" dirty="0"/>
              <a:t>, на </a:t>
            </a:r>
            <a:r>
              <a:rPr lang="ru-RU" dirty="0" err="1"/>
              <a:t>січень</a:t>
            </a:r>
            <a:r>
              <a:rPr lang="ru-RU" dirty="0"/>
              <a:t> 2012 року </a:t>
            </a:r>
            <a:r>
              <a:rPr lang="ru-RU" dirty="0" err="1"/>
              <a:t>її</a:t>
            </a:r>
            <a:r>
              <a:rPr lang="ru-RU" dirty="0"/>
              <a:t> </a:t>
            </a:r>
            <a:r>
              <a:rPr lang="ru-RU" dirty="0" err="1"/>
              <a:t>ратифікували</a:t>
            </a:r>
            <a:r>
              <a:rPr lang="ru-RU" dirty="0"/>
              <a:t> 165 </a:t>
            </a:r>
            <a:r>
              <a:rPr lang="ru-RU" dirty="0" smtClean="0"/>
              <a:t>держав.</a:t>
            </a:r>
            <a:endParaRPr lang="ru-RU" dirty="0"/>
          </a:p>
        </p:txBody>
      </p:sp>
      <p:pic>
        <p:nvPicPr>
          <p:cNvPr id="4" name="Рисунок 3"/>
          <p:cNvPicPr>
            <a:picLocks noChangeAspect="1"/>
          </p:cNvPicPr>
          <p:nvPr/>
        </p:nvPicPr>
        <p:blipFill>
          <a:blip r:embed="rId2"/>
          <a:stretch>
            <a:fillRect/>
          </a:stretch>
        </p:blipFill>
        <p:spPr>
          <a:xfrm>
            <a:off x="1120001" y="3428999"/>
            <a:ext cx="3946270" cy="2747964"/>
          </a:xfrm>
          <a:prstGeom prst="rect">
            <a:avLst/>
          </a:prstGeom>
        </p:spPr>
      </p:pic>
      <p:pic>
        <p:nvPicPr>
          <p:cNvPr id="5" name="Рисунок 4"/>
          <p:cNvPicPr>
            <a:picLocks noChangeAspect="1"/>
          </p:cNvPicPr>
          <p:nvPr/>
        </p:nvPicPr>
        <p:blipFill rotWithShape="1">
          <a:blip r:embed="rId3"/>
          <a:srcRect b="3535"/>
          <a:stretch/>
        </p:blipFill>
        <p:spPr>
          <a:xfrm>
            <a:off x="7084540" y="3429000"/>
            <a:ext cx="4003589" cy="2747964"/>
          </a:xfrm>
          <a:prstGeom prst="rect">
            <a:avLst/>
          </a:prstGeom>
        </p:spPr>
      </p:pic>
    </p:spTree>
    <p:extLst>
      <p:ext uri="{BB962C8B-B14F-4D97-AF65-F5344CB8AC3E}">
        <p14:creationId xmlns:p14="http://schemas.microsoft.com/office/powerpoint/2010/main" val="19975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250" fill="hold"/>
                                        <p:tgtEl>
                                          <p:spTgt spid="4"/>
                                        </p:tgtEl>
                                        <p:attrNameLst>
                                          <p:attrName>ppt_w</p:attrName>
                                        </p:attrNameLst>
                                      </p:cBhvr>
                                      <p:tavLst>
                                        <p:tav tm="0">
                                          <p:val>
                                            <p:fltVal val="0"/>
                                          </p:val>
                                        </p:tav>
                                        <p:tav tm="100000">
                                          <p:val>
                                            <p:strVal val="#ppt_w"/>
                                          </p:val>
                                        </p:tav>
                                      </p:tavLst>
                                    </p:anim>
                                    <p:anim calcmode="lin" valueType="num">
                                      <p:cBhvr>
                                        <p:cTn id="22" dur="1250" fill="hold"/>
                                        <p:tgtEl>
                                          <p:spTgt spid="4"/>
                                        </p:tgtEl>
                                        <p:attrNameLst>
                                          <p:attrName>ppt_h</p:attrName>
                                        </p:attrNameLst>
                                      </p:cBhvr>
                                      <p:tavLst>
                                        <p:tav tm="0">
                                          <p:val>
                                            <p:fltVal val="0"/>
                                          </p:val>
                                        </p:tav>
                                        <p:tav tm="100000">
                                          <p:val>
                                            <p:strVal val="#ppt_h"/>
                                          </p:val>
                                        </p:tav>
                                      </p:tavLst>
                                    </p:anim>
                                    <p:animEffect transition="in" filter="fade">
                                      <p:cBhvr>
                                        <p:cTn id="23" dur="125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250" fill="hold"/>
                                        <p:tgtEl>
                                          <p:spTgt spid="5"/>
                                        </p:tgtEl>
                                        <p:attrNameLst>
                                          <p:attrName>ppt_w</p:attrName>
                                        </p:attrNameLst>
                                      </p:cBhvr>
                                      <p:tavLst>
                                        <p:tav tm="0">
                                          <p:val>
                                            <p:fltVal val="0"/>
                                          </p:val>
                                        </p:tav>
                                        <p:tav tm="100000">
                                          <p:val>
                                            <p:strVal val="#ppt_w"/>
                                          </p:val>
                                        </p:tav>
                                      </p:tavLst>
                                    </p:anim>
                                    <p:anim calcmode="lin" valueType="num">
                                      <p:cBhvr>
                                        <p:cTn id="29" dur="1250" fill="hold"/>
                                        <p:tgtEl>
                                          <p:spTgt spid="5"/>
                                        </p:tgtEl>
                                        <p:attrNameLst>
                                          <p:attrName>ppt_h</p:attrName>
                                        </p:attrNameLst>
                                      </p:cBhvr>
                                      <p:tavLst>
                                        <p:tav tm="0">
                                          <p:val>
                                            <p:fltVal val="0"/>
                                          </p:val>
                                        </p:tav>
                                        <p:tav tm="100000">
                                          <p:val>
                                            <p:strVal val="#ppt_h"/>
                                          </p:val>
                                        </p:tav>
                                      </p:tavLst>
                                    </p:anim>
                                    <p:animEffect transition="in" filter="fade">
                                      <p:cBhvr>
                                        <p:cTn id="3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15178"/>
          </a:xfrm>
        </p:spPr>
        <p:txBody>
          <a:bodyPr>
            <a:normAutofit/>
          </a:bodyPr>
          <a:lstStyle/>
          <a:p>
            <a:pPr algn="ctr"/>
            <a:r>
              <a:rPr lang="ru-RU" sz="2800" dirty="0" err="1" smtClean="0">
                <a:latin typeface="Times New Roman" panose="02020603050405020304" pitchFamily="18" charset="0"/>
                <a:cs typeface="Times New Roman" panose="02020603050405020304" pitchFamily="18" charset="0"/>
              </a:rPr>
              <a:t>Способи</a:t>
            </a:r>
            <a:r>
              <a:rPr lang="ru-RU" sz="2800" dirty="0" smtClean="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застосування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біологічної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зброї</a:t>
            </a:r>
            <a:r>
              <a:rPr lang="ru-RU" sz="2800" dirty="0">
                <a:latin typeface="Times New Roman" panose="02020603050405020304" pitchFamily="18" charset="0"/>
                <a:cs typeface="Times New Roman" panose="02020603050405020304" pitchFamily="18" charset="0"/>
              </a:rPr>
              <a:t>:</a:t>
            </a:r>
          </a:p>
        </p:txBody>
      </p:sp>
      <p:sp>
        <p:nvSpPr>
          <p:cNvPr id="3" name="Объект 2"/>
          <p:cNvSpPr>
            <a:spLocks noGrp="1"/>
          </p:cNvSpPr>
          <p:nvPr>
            <p:ph idx="1"/>
          </p:nvPr>
        </p:nvSpPr>
        <p:spPr>
          <a:xfrm>
            <a:off x="922638" y="1029730"/>
            <a:ext cx="10431162" cy="5717057"/>
          </a:xfrm>
        </p:spPr>
        <p:txBody>
          <a:bodyPr>
            <a:normAutofit/>
          </a:bodyPr>
          <a:lstStyle/>
          <a:p>
            <a:pPr marL="0" indent="0" algn="ctr">
              <a:buNone/>
            </a:pPr>
            <a:r>
              <a:rPr lang="ru-RU" dirty="0" smtClean="0"/>
              <a:t>     </a:t>
            </a:r>
            <a:r>
              <a:rPr lang="ru-RU" dirty="0" err="1" smtClean="0"/>
              <a:t>Аерозольний</a:t>
            </a:r>
            <a:r>
              <a:rPr lang="ru-RU" dirty="0" smtClean="0"/>
              <a:t> </a:t>
            </a:r>
            <a:r>
              <a:rPr lang="ru-RU" dirty="0" err="1" smtClean="0"/>
              <a:t>спосіб</a:t>
            </a:r>
            <a:r>
              <a:rPr lang="ru-RU" dirty="0" smtClean="0"/>
              <a:t>    </a:t>
            </a:r>
          </a:p>
          <a:p>
            <a:pPr marL="0" indent="0" algn="just">
              <a:buNone/>
            </a:pPr>
            <a:r>
              <a:rPr lang="ru-RU" dirty="0" err="1" smtClean="0"/>
              <a:t>Біологічний</a:t>
            </a:r>
            <a:r>
              <a:rPr lang="ru-RU" dirty="0" smtClean="0"/>
              <a:t> </a:t>
            </a:r>
            <a:r>
              <a:rPr lang="ru-RU" dirty="0" err="1"/>
              <a:t>засіб</a:t>
            </a:r>
            <a:r>
              <a:rPr lang="ru-RU" dirty="0"/>
              <a:t> переводиться в </a:t>
            </a:r>
            <a:r>
              <a:rPr lang="ru-RU" dirty="0" err="1"/>
              <a:t>аерозольний</a:t>
            </a:r>
            <a:r>
              <a:rPr lang="ru-RU" dirty="0"/>
              <a:t> стан методом </a:t>
            </a:r>
            <a:r>
              <a:rPr lang="ru-RU" dirty="0" err="1"/>
              <a:t>вибуху</a:t>
            </a:r>
            <a:r>
              <a:rPr lang="ru-RU" dirty="0"/>
              <a:t> в </a:t>
            </a:r>
            <a:r>
              <a:rPr lang="ru-RU" dirty="0" err="1"/>
              <a:t>спеціальних</a:t>
            </a:r>
            <a:r>
              <a:rPr lang="ru-RU" dirty="0"/>
              <a:t> </a:t>
            </a:r>
            <a:r>
              <a:rPr lang="ru-RU" dirty="0" err="1"/>
              <a:t>розпилювальних</a:t>
            </a:r>
            <a:r>
              <a:rPr lang="ru-RU" dirty="0"/>
              <a:t> </a:t>
            </a:r>
            <a:r>
              <a:rPr lang="ru-RU" dirty="0" err="1"/>
              <a:t>пристроях</a:t>
            </a:r>
            <a:r>
              <a:rPr lang="ru-RU" dirty="0"/>
              <a:t>. </a:t>
            </a:r>
            <a:r>
              <a:rPr lang="ru-RU" dirty="0" err="1"/>
              <a:t>Площі</a:t>
            </a:r>
            <a:r>
              <a:rPr lang="ru-RU" dirty="0"/>
              <a:t>, </a:t>
            </a:r>
            <a:r>
              <a:rPr lang="ru-RU" dirty="0" err="1"/>
              <a:t>що</a:t>
            </a:r>
            <a:r>
              <a:rPr lang="ru-RU" dirty="0"/>
              <a:t> </a:t>
            </a:r>
            <a:r>
              <a:rPr lang="ru-RU" dirty="0" err="1"/>
              <a:t>заражаються</a:t>
            </a:r>
            <a:r>
              <a:rPr lang="ru-RU" dirty="0"/>
              <a:t> при </a:t>
            </a:r>
            <a:r>
              <a:rPr lang="ru-RU" dirty="0" err="1"/>
              <a:t>цьому</a:t>
            </a:r>
            <a:r>
              <a:rPr lang="ru-RU" dirty="0"/>
              <a:t>, </a:t>
            </a:r>
            <a:r>
              <a:rPr lang="ru-RU" dirty="0" err="1"/>
              <a:t>можуть</a:t>
            </a:r>
            <a:r>
              <a:rPr lang="ru-RU" dirty="0"/>
              <a:t> </a:t>
            </a:r>
            <a:r>
              <a:rPr lang="ru-RU" dirty="0" err="1"/>
              <a:t>складати</a:t>
            </a:r>
            <a:r>
              <a:rPr lang="ru-RU" dirty="0"/>
              <a:t> десятки </a:t>
            </a:r>
            <a:r>
              <a:rPr lang="ru-RU" dirty="0" err="1"/>
              <a:t>квадратних</a:t>
            </a:r>
            <a:r>
              <a:rPr lang="ru-RU" dirty="0"/>
              <a:t> </a:t>
            </a:r>
            <a:r>
              <a:rPr lang="ru-RU" dirty="0" err="1"/>
              <a:t>кілометрів</a:t>
            </a:r>
            <a:r>
              <a:rPr lang="ru-RU" dirty="0"/>
              <a:t>. У короткий </a:t>
            </a:r>
            <a:r>
              <a:rPr lang="ru-RU" dirty="0" err="1"/>
              <a:t>термін</a:t>
            </a:r>
            <a:r>
              <a:rPr lang="ru-RU" dirty="0"/>
              <a:t> </a:t>
            </a:r>
            <a:r>
              <a:rPr lang="ru-RU" dirty="0" err="1"/>
              <a:t>забезпечується</a:t>
            </a:r>
            <a:r>
              <a:rPr lang="ru-RU" dirty="0"/>
              <a:t> </a:t>
            </a:r>
            <a:r>
              <a:rPr lang="ru-RU" dirty="0" err="1"/>
              <a:t>масове</a:t>
            </a:r>
            <a:r>
              <a:rPr lang="ru-RU" dirty="0"/>
              <a:t> </a:t>
            </a:r>
            <a:r>
              <a:rPr lang="ru-RU" dirty="0" err="1"/>
              <a:t>зараження</a:t>
            </a:r>
            <a:r>
              <a:rPr lang="ru-RU" dirty="0"/>
              <a:t> людей шляхом </a:t>
            </a:r>
            <a:r>
              <a:rPr lang="ru-RU" dirty="0" err="1"/>
              <a:t>зараження</a:t>
            </a:r>
            <a:r>
              <a:rPr lang="ru-RU" dirty="0"/>
              <a:t> </a:t>
            </a:r>
            <a:r>
              <a:rPr lang="ru-RU" dirty="0" err="1"/>
              <a:t>організму</a:t>
            </a:r>
            <a:r>
              <a:rPr lang="ru-RU" dirty="0"/>
              <a:t>. </a:t>
            </a:r>
            <a:r>
              <a:rPr lang="ru-RU" dirty="0" err="1"/>
              <a:t>Зовнішньою</a:t>
            </a:r>
            <a:r>
              <a:rPr lang="ru-RU" dirty="0"/>
              <a:t> </a:t>
            </a:r>
            <a:r>
              <a:rPr lang="ru-RU" dirty="0" err="1"/>
              <a:t>ознакою</a:t>
            </a:r>
            <a:r>
              <a:rPr lang="ru-RU" dirty="0"/>
              <a:t> </a:t>
            </a:r>
            <a:r>
              <a:rPr lang="ru-RU" dirty="0" err="1"/>
              <a:t>застосування</a:t>
            </a:r>
            <a:r>
              <a:rPr lang="ru-RU" dirty="0"/>
              <a:t> </a:t>
            </a:r>
            <a:r>
              <a:rPr lang="ru-RU" dirty="0" err="1"/>
              <a:t>цього</a:t>
            </a:r>
            <a:r>
              <a:rPr lang="ru-RU" dirty="0"/>
              <a:t> способу є </a:t>
            </a:r>
            <a:r>
              <a:rPr lang="ru-RU" dirty="0" err="1"/>
              <a:t>хмара</a:t>
            </a:r>
            <a:r>
              <a:rPr lang="ru-RU" dirty="0"/>
              <a:t> у </a:t>
            </a:r>
            <a:r>
              <a:rPr lang="ru-RU" dirty="0" err="1"/>
              <a:t>виді</a:t>
            </a:r>
            <a:r>
              <a:rPr lang="ru-RU" dirty="0"/>
              <a:t> </a:t>
            </a:r>
            <a:r>
              <a:rPr lang="ru-RU" dirty="0" err="1"/>
              <a:t>сліду</a:t>
            </a:r>
            <a:r>
              <a:rPr lang="ru-RU" dirty="0"/>
              <a:t>, </a:t>
            </a:r>
            <a:r>
              <a:rPr lang="ru-RU" dirty="0" err="1"/>
              <a:t>що</a:t>
            </a:r>
            <a:r>
              <a:rPr lang="ru-RU" dirty="0"/>
              <a:t> </a:t>
            </a:r>
            <a:r>
              <a:rPr lang="ru-RU" dirty="0" err="1"/>
              <a:t>залишається</a:t>
            </a:r>
            <a:r>
              <a:rPr lang="ru-RU" dirty="0"/>
              <a:t> </a:t>
            </a:r>
            <a:r>
              <a:rPr lang="ru-RU" dirty="0" err="1"/>
              <a:t>літаком</a:t>
            </a:r>
            <a:r>
              <a:rPr lang="ru-RU" dirty="0"/>
              <a:t>.</a:t>
            </a:r>
          </a:p>
        </p:txBody>
      </p:sp>
      <p:pic>
        <p:nvPicPr>
          <p:cNvPr id="4" name="Рисунок 3"/>
          <p:cNvPicPr>
            <a:picLocks noChangeAspect="1"/>
          </p:cNvPicPr>
          <p:nvPr/>
        </p:nvPicPr>
        <p:blipFill rotWithShape="1">
          <a:blip r:embed="rId2"/>
          <a:srcRect b="2061"/>
          <a:stretch/>
        </p:blipFill>
        <p:spPr>
          <a:xfrm>
            <a:off x="1235676" y="4420375"/>
            <a:ext cx="3863546" cy="2054568"/>
          </a:xfrm>
          <a:prstGeom prst="rect">
            <a:avLst/>
          </a:prstGeom>
        </p:spPr>
      </p:pic>
      <p:pic>
        <p:nvPicPr>
          <p:cNvPr id="5" name="Рисунок 4"/>
          <p:cNvPicPr>
            <a:picLocks noChangeAspect="1"/>
          </p:cNvPicPr>
          <p:nvPr/>
        </p:nvPicPr>
        <p:blipFill>
          <a:blip r:embed="rId3"/>
          <a:stretch>
            <a:fillRect/>
          </a:stretch>
        </p:blipFill>
        <p:spPr>
          <a:xfrm>
            <a:off x="7043350" y="4420375"/>
            <a:ext cx="4310449" cy="2054568"/>
          </a:xfrm>
          <a:prstGeom prst="rect">
            <a:avLst/>
          </a:prstGeom>
        </p:spPr>
      </p:pic>
    </p:spTree>
    <p:extLst>
      <p:ext uri="{BB962C8B-B14F-4D97-AF65-F5344CB8AC3E}">
        <p14:creationId xmlns:p14="http://schemas.microsoft.com/office/powerpoint/2010/main" val="292744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7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75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175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750" fill="hold"/>
                                        <p:tgtEl>
                                          <p:spTgt spid="4"/>
                                        </p:tgtEl>
                                        <p:attrNameLst>
                                          <p:attrName>ppt_w</p:attrName>
                                        </p:attrNameLst>
                                      </p:cBhvr>
                                      <p:tavLst>
                                        <p:tav tm="0">
                                          <p:val>
                                            <p:fltVal val="0"/>
                                          </p:val>
                                        </p:tav>
                                        <p:tav tm="100000">
                                          <p:val>
                                            <p:strVal val="#ppt_w"/>
                                          </p:val>
                                        </p:tav>
                                      </p:tavLst>
                                    </p:anim>
                                    <p:anim calcmode="lin" valueType="num">
                                      <p:cBhvr>
                                        <p:cTn id="29" dur="1750" fill="hold"/>
                                        <p:tgtEl>
                                          <p:spTgt spid="4"/>
                                        </p:tgtEl>
                                        <p:attrNameLst>
                                          <p:attrName>ppt_h</p:attrName>
                                        </p:attrNameLst>
                                      </p:cBhvr>
                                      <p:tavLst>
                                        <p:tav tm="0">
                                          <p:val>
                                            <p:fltVal val="0"/>
                                          </p:val>
                                        </p:tav>
                                        <p:tav tm="100000">
                                          <p:val>
                                            <p:strVal val="#ppt_h"/>
                                          </p:val>
                                        </p:tav>
                                      </p:tavLst>
                                    </p:anim>
                                    <p:animEffect transition="in" filter="fade">
                                      <p:cBhvr>
                                        <p:cTn id="30" dur="175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750" fill="hold"/>
                                        <p:tgtEl>
                                          <p:spTgt spid="5"/>
                                        </p:tgtEl>
                                        <p:attrNameLst>
                                          <p:attrName>ppt_w</p:attrName>
                                        </p:attrNameLst>
                                      </p:cBhvr>
                                      <p:tavLst>
                                        <p:tav tm="0">
                                          <p:val>
                                            <p:fltVal val="0"/>
                                          </p:val>
                                        </p:tav>
                                        <p:tav tm="100000">
                                          <p:val>
                                            <p:strVal val="#ppt_w"/>
                                          </p:val>
                                        </p:tav>
                                      </p:tavLst>
                                    </p:anim>
                                    <p:anim calcmode="lin" valueType="num">
                                      <p:cBhvr>
                                        <p:cTn id="36" dur="1750" fill="hold"/>
                                        <p:tgtEl>
                                          <p:spTgt spid="5"/>
                                        </p:tgtEl>
                                        <p:attrNameLst>
                                          <p:attrName>ppt_h</p:attrName>
                                        </p:attrNameLst>
                                      </p:cBhvr>
                                      <p:tavLst>
                                        <p:tav tm="0">
                                          <p:val>
                                            <p:fltVal val="0"/>
                                          </p:val>
                                        </p:tav>
                                        <p:tav tm="100000">
                                          <p:val>
                                            <p:strVal val="#ppt_h"/>
                                          </p:val>
                                        </p:tav>
                                      </p:tavLst>
                                    </p:anim>
                                    <p:animEffect transition="in" filter="fade">
                                      <p:cBhvr>
                                        <p:cTn id="3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842616"/>
          </a:xfrm>
        </p:spPr>
        <p:txBody>
          <a:bodyPr>
            <a:normAutofit fontScale="90000"/>
          </a:bodyPr>
          <a:lstStyle/>
          <a:p>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Диверсійний</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спосіб</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Застосування</a:t>
            </a:r>
            <a:r>
              <a:rPr lang="ru-RU" sz="2800" dirty="0" smtClean="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біологічних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засобів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полягає</a:t>
            </a:r>
            <a:r>
              <a:rPr lang="ru-RU" sz="2800" dirty="0">
                <a:latin typeface="Times New Roman" panose="02020603050405020304" pitchFamily="18" charset="0"/>
                <a:cs typeface="Times New Roman" panose="02020603050405020304" pitchFamily="18" charset="0"/>
              </a:rPr>
              <a:t> в </a:t>
            </a:r>
            <a:r>
              <a:rPr lang="ru-RU" sz="2800" dirty="0" err="1" smtClean="0">
                <a:latin typeface="Times New Roman" panose="02020603050405020304" pitchFamily="18" charset="0"/>
                <a:cs typeface="Times New Roman" panose="02020603050405020304" pitchFamily="18" charset="0"/>
              </a:rPr>
              <a:t>потайливому</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зараженні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повітря</a:t>
            </a:r>
            <a:r>
              <a:rPr lang="ru-RU" sz="2800" dirty="0" smtClean="0">
                <a:latin typeface="Times New Roman" panose="02020603050405020304" pitchFamily="18" charset="0"/>
                <a:cs typeface="Times New Roman" panose="02020603050405020304" pitchFamily="18" charset="0"/>
              </a:rPr>
              <a:t>, води, </a:t>
            </a:r>
            <a:r>
              <a:rPr lang="ru-RU" sz="2800" dirty="0" err="1" smtClean="0">
                <a:latin typeface="Times New Roman" panose="02020603050405020304" pitchFamily="18" charset="0"/>
                <a:cs typeface="Times New Roman" panose="02020603050405020304" pitchFamily="18" charset="0"/>
              </a:rPr>
              <a:t>продовольства</a:t>
            </a:r>
            <a:r>
              <a:rPr lang="ru-RU" sz="2800" dirty="0" smtClean="0">
                <a:latin typeface="Times New Roman" panose="02020603050405020304" pitchFamily="18" charset="0"/>
                <a:cs typeface="Times New Roman" panose="02020603050405020304" pitchFamily="18" charset="0"/>
              </a:rPr>
              <a:t>, фуражу . На </a:t>
            </a:r>
            <a:r>
              <a:rPr lang="ru-RU" sz="2800" dirty="0" err="1">
                <a:latin typeface="Times New Roman" panose="02020603050405020304" pitchFamily="18" charset="0"/>
                <a:cs typeface="Times New Roman" panose="02020603050405020304" pitchFamily="18" charset="0"/>
              </a:rPr>
              <a:t>його</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застосування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вказує</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одночасне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виникнення</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масових</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захворювань</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людей, </a:t>
            </a:r>
            <a:r>
              <a:rPr lang="ru-RU" sz="2800" dirty="0" err="1">
                <a:latin typeface="Times New Roman" panose="02020603050405020304" pitchFamily="18" charset="0"/>
                <a:cs typeface="Times New Roman" panose="02020603050405020304" pitchFamily="18" charset="0"/>
              </a:rPr>
              <a:t>тварин</a:t>
            </a:r>
            <a:r>
              <a:rPr lang="ru-RU" sz="2800" dirty="0">
                <a:latin typeface="Times New Roman" panose="02020603050405020304" pitchFamily="18" charset="0"/>
                <a:cs typeface="Times New Roman" panose="02020603050405020304" pitchFamily="18" charset="0"/>
              </a:rPr>
              <a:t> у </a:t>
            </a:r>
            <a:r>
              <a:rPr lang="ru-RU" sz="2800" dirty="0" err="1">
                <a:latin typeface="Times New Roman" panose="02020603050405020304" pitchFamily="18" charset="0"/>
                <a:cs typeface="Times New Roman" panose="02020603050405020304" pitchFamily="18" charset="0"/>
              </a:rPr>
              <a:t>кордонів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визначеної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території</a:t>
            </a:r>
            <a:r>
              <a:rPr lang="ru-RU" sz="2800" dirty="0">
                <a:latin typeface="Times New Roman" panose="02020603050405020304" pitchFamily="18" charset="0"/>
                <a:cs typeface="Times New Roman" panose="02020603050405020304" pitchFamily="18" charset="0"/>
              </a:rPr>
              <a:t>.</a:t>
            </a:r>
          </a:p>
        </p:txBody>
      </p:sp>
      <p:pic>
        <p:nvPicPr>
          <p:cNvPr id="4" name="Объект 3"/>
          <p:cNvPicPr>
            <a:picLocks noGrp="1" noChangeAspect="1"/>
          </p:cNvPicPr>
          <p:nvPr>
            <p:ph idx="1"/>
          </p:nvPr>
        </p:nvPicPr>
        <p:blipFill>
          <a:blip r:embed="rId2"/>
          <a:stretch>
            <a:fillRect/>
          </a:stretch>
        </p:blipFill>
        <p:spPr>
          <a:xfrm>
            <a:off x="838200" y="2519362"/>
            <a:ext cx="3010501" cy="3238887"/>
          </a:xfrm>
          <a:prstGeom prst="rect">
            <a:avLst/>
          </a:prstGeom>
        </p:spPr>
      </p:pic>
      <p:pic>
        <p:nvPicPr>
          <p:cNvPr id="5" name="Рисунок 4"/>
          <p:cNvPicPr>
            <a:picLocks noChangeAspect="1"/>
          </p:cNvPicPr>
          <p:nvPr/>
        </p:nvPicPr>
        <p:blipFill>
          <a:blip r:embed="rId3"/>
          <a:stretch>
            <a:fillRect/>
          </a:stretch>
        </p:blipFill>
        <p:spPr>
          <a:xfrm>
            <a:off x="4300151" y="3665838"/>
            <a:ext cx="3377514" cy="2990335"/>
          </a:xfrm>
          <a:prstGeom prst="rect">
            <a:avLst/>
          </a:prstGeom>
        </p:spPr>
      </p:pic>
      <p:pic>
        <p:nvPicPr>
          <p:cNvPr id="6" name="Рисунок 5"/>
          <p:cNvPicPr>
            <a:picLocks noChangeAspect="1"/>
          </p:cNvPicPr>
          <p:nvPr/>
        </p:nvPicPr>
        <p:blipFill>
          <a:blip r:embed="rId4"/>
          <a:stretch>
            <a:fillRect/>
          </a:stretch>
        </p:blipFill>
        <p:spPr>
          <a:xfrm>
            <a:off x="8106032" y="2387814"/>
            <a:ext cx="3247768" cy="3370435"/>
          </a:xfrm>
          <a:prstGeom prst="rect">
            <a:avLst/>
          </a:prstGeom>
        </p:spPr>
      </p:pic>
    </p:spTree>
    <p:extLst>
      <p:ext uri="{BB962C8B-B14F-4D97-AF65-F5344CB8AC3E}">
        <p14:creationId xmlns:p14="http://schemas.microsoft.com/office/powerpoint/2010/main" val="15475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750" fill="hold"/>
                                        <p:tgtEl>
                                          <p:spTgt spid="4"/>
                                        </p:tgtEl>
                                        <p:attrNameLst>
                                          <p:attrName>ppt_w</p:attrName>
                                        </p:attrNameLst>
                                      </p:cBhvr>
                                      <p:tavLst>
                                        <p:tav tm="0">
                                          <p:val>
                                            <p:fltVal val="0"/>
                                          </p:val>
                                        </p:tav>
                                        <p:tav tm="100000">
                                          <p:val>
                                            <p:strVal val="#ppt_w"/>
                                          </p:val>
                                        </p:tav>
                                      </p:tavLst>
                                    </p:anim>
                                    <p:anim calcmode="lin" valueType="num">
                                      <p:cBhvr>
                                        <p:cTn id="15" dur="1750" fill="hold"/>
                                        <p:tgtEl>
                                          <p:spTgt spid="4"/>
                                        </p:tgtEl>
                                        <p:attrNameLst>
                                          <p:attrName>ppt_h</p:attrName>
                                        </p:attrNameLst>
                                      </p:cBhvr>
                                      <p:tavLst>
                                        <p:tav tm="0">
                                          <p:val>
                                            <p:fltVal val="0"/>
                                          </p:val>
                                        </p:tav>
                                        <p:tav tm="100000">
                                          <p:val>
                                            <p:strVal val="#ppt_h"/>
                                          </p:val>
                                        </p:tav>
                                      </p:tavLst>
                                    </p:anim>
                                    <p:animEffect transition="in" filter="fade">
                                      <p:cBhvr>
                                        <p:cTn id="16" dur="1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750" fill="hold"/>
                                        <p:tgtEl>
                                          <p:spTgt spid="5"/>
                                        </p:tgtEl>
                                        <p:attrNameLst>
                                          <p:attrName>ppt_w</p:attrName>
                                        </p:attrNameLst>
                                      </p:cBhvr>
                                      <p:tavLst>
                                        <p:tav tm="0">
                                          <p:val>
                                            <p:fltVal val="0"/>
                                          </p:val>
                                        </p:tav>
                                        <p:tav tm="100000">
                                          <p:val>
                                            <p:strVal val="#ppt_w"/>
                                          </p:val>
                                        </p:tav>
                                      </p:tavLst>
                                    </p:anim>
                                    <p:anim calcmode="lin" valueType="num">
                                      <p:cBhvr>
                                        <p:cTn id="22" dur="1750" fill="hold"/>
                                        <p:tgtEl>
                                          <p:spTgt spid="5"/>
                                        </p:tgtEl>
                                        <p:attrNameLst>
                                          <p:attrName>ppt_h</p:attrName>
                                        </p:attrNameLst>
                                      </p:cBhvr>
                                      <p:tavLst>
                                        <p:tav tm="0">
                                          <p:val>
                                            <p:fltVal val="0"/>
                                          </p:val>
                                        </p:tav>
                                        <p:tav tm="100000">
                                          <p:val>
                                            <p:strVal val="#ppt_h"/>
                                          </p:val>
                                        </p:tav>
                                      </p:tavLst>
                                    </p:anim>
                                    <p:animEffect transition="in" filter="fade">
                                      <p:cBhvr>
                                        <p:cTn id="23" dur="175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750" fill="hold"/>
                                        <p:tgtEl>
                                          <p:spTgt spid="6"/>
                                        </p:tgtEl>
                                        <p:attrNameLst>
                                          <p:attrName>ppt_w</p:attrName>
                                        </p:attrNameLst>
                                      </p:cBhvr>
                                      <p:tavLst>
                                        <p:tav tm="0">
                                          <p:val>
                                            <p:fltVal val="0"/>
                                          </p:val>
                                        </p:tav>
                                        <p:tav tm="100000">
                                          <p:val>
                                            <p:strVal val="#ppt_w"/>
                                          </p:val>
                                        </p:tav>
                                      </p:tavLst>
                                    </p:anim>
                                    <p:anim calcmode="lin" valueType="num">
                                      <p:cBhvr>
                                        <p:cTn id="29" dur="1750" fill="hold"/>
                                        <p:tgtEl>
                                          <p:spTgt spid="6"/>
                                        </p:tgtEl>
                                        <p:attrNameLst>
                                          <p:attrName>ppt_h</p:attrName>
                                        </p:attrNameLst>
                                      </p:cBhvr>
                                      <p:tavLst>
                                        <p:tav tm="0">
                                          <p:val>
                                            <p:fltVal val="0"/>
                                          </p:val>
                                        </p:tav>
                                        <p:tav tm="100000">
                                          <p:val>
                                            <p:strVal val="#ppt_h"/>
                                          </p:val>
                                        </p:tav>
                                      </p:tavLst>
                                    </p:anim>
                                    <p:animEffect transition="in" filter="fade">
                                      <p:cBhvr>
                                        <p:cTn id="30"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9100" y="538120"/>
            <a:ext cx="10374700" cy="3300712"/>
          </a:xfrm>
        </p:spPr>
        <p:txBody>
          <a:bodyPr>
            <a:normAutofit/>
          </a:bodyPr>
          <a:lstStyle/>
          <a:p>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Трансмісивний</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спосіб</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Розсіювання</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штучно </a:t>
            </a:r>
            <a:r>
              <a:rPr lang="ru-RU" sz="2800" dirty="0" err="1">
                <a:latin typeface="Times New Roman" panose="02020603050405020304" pitchFamily="18" charset="0"/>
                <a:cs typeface="Times New Roman" panose="02020603050405020304" pitchFamily="18" charset="0"/>
              </a:rPr>
              <a:t>заражених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переносників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що</a:t>
            </a:r>
            <a:r>
              <a:rPr lang="ru-RU" sz="2800" dirty="0">
                <a:latin typeface="Times New Roman" panose="02020603050405020304" pitchFamily="18" charset="0"/>
                <a:cs typeface="Times New Roman" panose="02020603050405020304" pitchFamily="18" charset="0"/>
              </a:rPr>
              <a:t> через укуси </a:t>
            </a:r>
            <a:r>
              <a:rPr lang="ru-RU" sz="2800" dirty="0" err="1">
                <a:latin typeface="Times New Roman" panose="02020603050405020304" pitchFamily="18" charset="0"/>
                <a:cs typeface="Times New Roman" panose="02020603050405020304" pitchFamily="18" charset="0"/>
              </a:rPr>
              <a:t>передають</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збудники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небезпечних</a:t>
            </a:r>
            <a:r>
              <a:rPr lang="ru-RU" sz="2800" dirty="0">
                <a:latin typeface="Times New Roman" panose="02020603050405020304" pitchFamily="18" charset="0"/>
                <a:cs typeface="Times New Roman" panose="02020603050405020304" pitchFamily="18" charset="0"/>
              </a:rPr>
              <a:t> для </a:t>
            </a:r>
            <a:r>
              <a:rPr lang="ru-RU" sz="2800" dirty="0" err="1">
                <a:latin typeface="Times New Roman" panose="02020603050405020304" pitchFamily="18" charset="0"/>
                <a:cs typeface="Times New Roman" panose="02020603050405020304" pitchFamily="18" charset="0"/>
              </a:rPr>
              <a:t>людини</a:t>
            </a:r>
            <a:r>
              <a:rPr lang="ru-RU" sz="2800" dirty="0">
                <a:latin typeface="Times New Roman" panose="02020603050405020304" pitchFamily="18" charset="0"/>
                <a:cs typeface="Times New Roman" panose="02020603050405020304" pitchFamily="18" charset="0"/>
              </a:rPr>
              <a:t> і </a:t>
            </a:r>
            <a:r>
              <a:rPr lang="ru-RU" sz="2800" dirty="0" err="1">
                <a:latin typeface="Times New Roman" panose="02020603050405020304" pitchFamily="18" charset="0"/>
                <a:cs typeface="Times New Roman" panose="02020603050405020304" pitchFamily="18" charset="0"/>
              </a:rPr>
              <a:t>тварин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захворювань</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Заражені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переносники</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захворювань</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поширюються</a:t>
            </a:r>
            <a:r>
              <a:rPr lang="ru-RU" sz="2800" dirty="0">
                <a:latin typeface="Times New Roman" panose="02020603050405020304" pitchFamily="18" charset="0"/>
                <a:cs typeface="Times New Roman" panose="02020603050405020304" pitchFamily="18" charset="0"/>
              </a:rPr>
              <a:t> за </a:t>
            </a:r>
            <a:r>
              <a:rPr lang="ru-RU" sz="2800" dirty="0" err="1">
                <a:latin typeface="Times New Roman" panose="02020603050405020304" pitchFamily="18" charset="0"/>
                <a:cs typeface="Times New Roman" panose="02020603050405020304" pitchFamily="18" charset="0"/>
              </a:rPr>
              <a:t>допомогою</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ентомологічних</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боєприпасів</a:t>
            </a:r>
            <a:r>
              <a:rPr lang="ru-RU" sz="2800" dirty="0">
                <a:latin typeface="Times New Roman" panose="02020603050405020304" pitchFamily="18" charset="0"/>
                <a:cs typeface="Times New Roman" panose="02020603050405020304" pitchFamily="18" charset="0"/>
              </a:rPr>
              <a:t> – </a:t>
            </a:r>
            <a:r>
              <a:rPr lang="ru-RU" sz="2800" dirty="0" err="1">
                <a:latin typeface="Times New Roman" panose="02020603050405020304" pitchFamily="18" charset="0"/>
                <a:cs typeface="Times New Roman" panose="02020603050405020304" pitchFamily="18" charset="0"/>
              </a:rPr>
              <a:t>авіаційних</a:t>
            </a:r>
            <a:r>
              <a:rPr lang="ru-RU" sz="2800" dirty="0">
                <a:latin typeface="Times New Roman" panose="02020603050405020304" pitchFamily="18" charset="0"/>
                <a:cs typeface="Times New Roman" panose="02020603050405020304" pitchFamily="18" charset="0"/>
              </a:rPr>
              <a:t> бомб і </a:t>
            </a:r>
            <a:r>
              <a:rPr lang="ru-RU" sz="2800" dirty="0" err="1">
                <a:latin typeface="Times New Roman" panose="02020603050405020304" pitchFamily="18" charset="0"/>
                <a:cs typeface="Times New Roman" panose="02020603050405020304" pitchFamily="18" charset="0"/>
              </a:rPr>
              <a:t>контейнерів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спеціальної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конструкції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Зовнішньою</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ознакою</a:t>
            </a:r>
            <a:r>
              <a:rPr lang="ru-RU" sz="2800" dirty="0">
                <a:latin typeface="Times New Roman" panose="02020603050405020304" pitchFamily="18" charset="0"/>
                <a:cs typeface="Times New Roman" panose="02020603050405020304" pitchFamily="18" charset="0"/>
              </a:rPr>
              <a:t> є </a:t>
            </a:r>
            <a:r>
              <a:rPr lang="ru-RU" sz="2800" dirty="0" err="1">
                <a:latin typeface="Times New Roman" panose="02020603050405020304" pitchFamily="18" charset="0"/>
                <a:cs typeface="Times New Roman" panose="02020603050405020304" pitchFamily="18" charset="0"/>
              </a:rPr>
              <a:t>наява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значної</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кількості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гризунів</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кліщів</a:t>
            </a:r>
            <a:r>
              <a:rPr lang="ru-RU" sz="2800" dirty="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поруч</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з </a:t>
            </a:r>
            <a:r>
              <a:rPr lang="ru-RU" sz="2800" dirty="0" err="1">
                <a:latin typeface="Times New Roman" panose="02020603050405020304" pitchFamily="18" charset="0"/>
                <a:cs typeface="Times New Roman" panose="02020603050405020304" pitchFamily="18" charset="0"/>
              </a:rPr>
              <a:t>викинутими</a:t>
            </a:r>
            <a:r>
              <a:rPr lang="ru-RU" sz="2800" dirty="0">
                <a:latin typeface="Times New Roman" panose="02020603050405020304" pitchFamily="18" charset="0"/>
                <a:cs typeface="Times New Roman" panose="02020603050405020304" pitchFamily="18" charset="0"/>
              </a:rPr>
              <a:t> контейнерами.</a:t>
            </a:r>
          </a:p>
        </p:txBody>
      </p:sp>
      <p:pic>
        <p:nvPicPr>
          <p:cNvPr id="3" name="Рисунок 2"/>
          <p:cNvPicPr>
            <a:picLocks noChangeAspect="1"/>
          </p:cNvPicPr>
          <p:nvPr/>
        </p:nvPicPr>
        <p:blipFill>
          <a:blip r:embed="rId2"/>
          <a:stretch>
            <a:fillRect/>
          </a:stretch>
        </p:blipFill>
        <p:spPr>
          <a:xfrm>
            <a:off x="979100" y="4465939"/>
            <a:ext cx="2847975" cy="1600200"/>
          </a:xfrm>
          <a:prstGeom prst="rect">
            <a:avLst/>
          </a:prstGeom>
        </p:spPr>
      </p:pic>
      <p:pic>
        <p:nvPicPr>
          <p:cNvPr id="4" name="Рисунок 3"/>
          <p:cNvPicPr>
            <a:picLocks noChangeAspect="1"/>
          </p:cNvPicPr>
          <p:nvPr/>
        </p:nvPicPr>
        <p:blipFill>
          <a:blip r:embed="rId3"/>
          <a:stretch>
            <a:fillRect/>
          </a:stretch>
        </p:blipFill>
        <p:spPr>
          <a:xfrm>
            <a:off x="7628238" y="4465939"/>
            <a:ext cx="3725561" cy="1600200"/>
          </a:xfrm>
          <a:prstGeom prst="rect">
            <a:avLst/>
          </a:prstGeom>
        </p:spPr>
      </p:pic>
      <p:pic>
        <p:nvPicPr>
          <p:cNvPr id="5" name="Рисунок 4"/>
          <p:cNvPicPr>
            <a:picLocks noChangeAspect="1"/>
          </p:cNvPicPr>
          <p:nvPr/>
        </p:nvPicPr>
        <p:blipFill>
          <a:blip r:embed="rId4"/>
          <a:stretch>
            <a:fillRect/>
          </a:stretch>
        </p:blipFill>
        <p:spPr>
          <a:xfrm>
            <a:off x="3624649" y="3968964"/>
            <a:ext cx="4234248" cy="2662495"/>
          </a:xfrm>
          <a:prstGeom prst="rect">
            <a:avLst/>
          </a:prstGeom>
        </p:spPr>
      </p:pic>
    </p:spTree>
    <p:extLst>
      <p:ext uri="{BB962C8B-B14F-4D97-AF65-F5344CB8AC3E}">
        <p14:creationId xmlns:p14="http://schemas.microsoft.com/office/powerpoint/2010/main" val="351581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750" fill="hold"/>
                                        <p:tgtEl>
                                          <p:spTgt spid="5"/>
                                        </p:tgtEl>
                                        <p:attrNameLst>
                                          <p:attrName>ppt_w</p:attrName>
                                        </p:attrNameLst>
                                      </p:cBhvr>
                                      <p:tavLst>
                                        <p:tav tm="0">
                                          <p:val>
                                            <p:fltVal val="0"/>
                                          </p:val>
                                        </p:tav>
                                        <p:tav tm="100000">
                                          <p:val>
                                            <p:strVal val="#ppt_w"/>
                                          </p:val>
                                        </p:tav>
                                      </p:tavLst>
                                    </p:anim>
                                    <p:anim calcmode="lin" valueType="num">
                                      <p:cBhvr>
                                        <p:cTn id="15" dur="1750" fill="hold"/>
                                        <p:tgtEl>
                                          <p:spTgt spid="5"/>
                                        </p:tgtEl>
                                        <p:attrNameLst>
                                          <p:attrName>ppt_h</p:attrName>
                                        </p:attrNameLst>
                                      </p:cBhvr>
                                      <p:tavLst>
                                        <p:tav tm="0">
                                          <p:val>
                                            <p:fltVal val="0"/>
                                          </p:val>
                                        </p:tav>
                                        <p:tav tm="100000">
                                          <p:val>
                                            <p:strVal val="#ppt_h"/>
                                          </p:val>
                                        </p:tav>
                                      </p:tavLst>
                                    </p:anim>
                                    <p:animEffect transition="in" filter="fade">
                                      <p:cBhvr>
                                        <p:cTn id="16" dur="1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750" fill="hold"/>
                                        <p:tgtEl>
                                          <p:spTgt spid="3"/>
                                        </p:tgtEl>
                                        <p:attrNameLst>
                                          <p:attrName>ppt_w</p:attrName>
                                        </p:attrNameLst>
                                      </p:cBhvr>
                                      <p:tavLst>
                                        <p:tav tm="0">
                                          <p:val>
                                            <p:fltVal val="0"/>
                                          </p:val>
                                        </p:tav>
                                        <p:tav tm="100000">
                                          <p:val>
                                            <p:strVal val="#ppt_w"/>
                                          </p:val>
                                        </p:tav>
                                      </p:tavLst>
                                    </p:anim>
                                    <p:anim calcmode="lin" valueType="num">
                                      <p:cBhvr>
                                        <p:cTn id="22" dur="1750" fill="hold"/>
                                        <p:tgtEl>
                                          <p:spTgt spid="3"/>
                                        </p:tgtEl>
                                        <p:attrNameLst>
                                          <p:attrName>ppt_h</p:attrName>
                                        </p:attrNameLst>
                                      </p:cBhvr>
                                      <p:tavLst>
                                        <p:tav tm="0">
                                          <p:val>
                                            <p:fltVal val="0"/>
                                          </p:val>
                                        </p:tav>
                                        <p:tav tm="100000">
                                          <p:val>
                                            <p:strVal val="#ppt_h"/>
                                          </p:val>
                                        </p:tav>
                                      </p:tavLst>
                                    </p:anim>
                                    <p:animEffect transition="in" filter="fade">
                                      <p:cBhvr>
                                        <p:cTn id="23" dur="175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750" fill="hold"/>
                                        <p:tgtEl>
                                          <p:spTgt spid="4"/>
                                        </p:tgtEl>
                                        <p:attrNameLst>
                                          <p:attrName>ppt_w</p:attrName>
                                        </p:attrNameLst>
                                      </p:cBhvr>
                                      <p:tavLst>
                                        <p:tav tm="0">
                                          <p:val>
                                            <p:fltVal val="0"/>
                                          </p:val>
                                        </p:tav>
                                        <p:tav tm="100000">
                                          <p:val>
                                            <p:strVal val="#ppt_w"/>
                                          </p:val>
                                        </p:tav>
                                      </p:tavLst>
                                    </p:anim>
                                    <p:anim calcmode="lin" valueType="num">
                                      <p:cBhvr>
                                        <p:cTn id="29" dur="1750" fill="hold"/>
                                        <p:tgtEl>
                                          <p:spTgt spid="4"/>
                                        </p:tgtEl>
                                        <p:attrNameLst>
                                          <p:attrName>ppt_h</p:attrName>
                                        </p:attrNameLst>
                                      </p:cBhvr>
                                      <p:tavLst>
                                        <p:tav tm="0">
                                          <p:val>
                                            <p:fltVal val="0"/>
                                          </p:val>
                                        </p:tav>
                                        <p:tav tm="100000">
                                          <p:val>
                                            <p:strVal val="#ppt_h"/>
                                          </p:val>
                                        </p:tav>
                                      </p:tavLst>
                                    </p:anim>
                                    <p:animEffect transition="in" filter="fade">
                                      <p:cBhvr>
                                        <p:cTn id="30"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err="1" smtClean="0">
                <a:latin typeface="Times New Roman" panose="02020603050405020304" pitchFamily="18" charset="0"/>
                <a:cs typeface="Times New Roman" panose="02020603050405020304" pitchFamily="18" charset="0"/>
              </a:rPr>
              <a:t>Бактеріальна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зброя</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призначена</a:t>
            </a:r>
            <a:r>
              <a:rPr lang="ru-RU" sz="2400" dirty="0">
                <a:latin typeface="Times New Roman" panose="02020603050405020304" pitchFamily="18" charset="0"/>
                <a:cs typeface="Times New Roman" panose="02020603050405020304" pitchFamily="18" charset="0"/>
              </a:rPr>
              <a:t> для </a:t>
            </a:r>
            <a:r>
              <a:rPr lang="ru-RU" sz="2400" dirty="0" err="1">
                <a:latin typeface="Times New Roman" panose="02020603050405020304" pitchFamily="18" charset="0"/>
                <a:cs typeface="Times New Roman" panose="02020603050405020304" pitchFamily="18" charset="0"/>
              </a:rPr>
              <a:t>масового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знищення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живої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сили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сільськогосподарських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тварин</a:t>
            </a:r>
            <a:r>
              <a:rPr lang="ru-RU" sz="2400" dirty="0">
                <a:latin typeface="Times New Roman" panose="02020603050405020304" pitchFamily="18" charset="0"/>
                <a:cs typeface="Times New Roman" panose="02020603050405020304" pitchFamily="18" charset="0"/>
              </a:rPr>
              <a:t> і </a:t>
            </a:r>
            <a:r>
              <a:rPr lang="ru-RU" sz="2400" dirty="0" err="1">
                <a:latin typeface="Times New Roman" panose="02020603050405020304" pitchFamily="18" charset="0"/>
                <a:cs typeface="Times New Roman" panose="02020603050405020304" pitchFamily="18" charset="0"/>
              </a:rPr>
              <a:t>посівів</a:t>
            </a:r>
            <a:r>
              <a:rPr lang="ru-RU" sz="2400" dirty="0">
                <a:latin typeface="Times New Roman" panose="02020603050405020304" pitchFamily="18" charset="0"/>
                <a:cs typeface="Times New Roman" panose="02020603050405020304" pitchFamily="18" charset="0"/>
              </a:rPr>
              <a:t>, а </a:t>
            </a:r>
            <a:r>
              <a:rPr lang="ru-RU" sz="2400" dirty="0" err="1">
                <a:latin typeface="Times New Roman" panose="02020603050405020304" pitchFamily="18" charset="0"/>
                <a:cs typeface="Times New Roman" panose="02020603050405020304" pitchFamily="18" charset="0"/>
              </a:rPr>
              <a:t>також</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псування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деяких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видів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військових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матеріалів</a:t>
            </a:r>
            <a:r>
              <a:rPr lang="ru-RU" sz="2400" dirty="0">
                <a:latin typeface="Times New Roman" panose="02020603050405020304" pitchFamily="18" charset="0"/>
                <a:cs typeface="Times New Roman" panose="02020603050405020304" pitchFamily="18" charset="0"/>
              </a:rPr>
              <a:t> і </a:t>
            </a:r>
            <a:r>
              <a:rPr lang="ru-RU" sz="2400" dirty="0" err="1">
                <a:latin typeface="Times New Roman" panose="02020603050405020304" pitchFamily="18" charset="0"/>
                <a:cs typeface="Times New Roman" panose="02020603050405020304" pitchFamily="18" charset="0"/>
              </a:rPr>
              <a:t>спорядження</a:t>
            </a:r>
            <a:r>
              <a:rPr lang="ru-RU" sz="2400" dirty="0">
                <a:latin typeface="Times New Roman" panose="02020603050405020304" pitchFamily="18" charset="0"/>
                <a:cs typeface="Times New Roman" panose="02020603050405020304" pitchFamily="18" charset="0"/>
              </a:rPr>
              <a:t>. </a:t>
            </a:r>
          </a:p>
        </p:txBody>
      </p:sp>
      <p:pic>
        <p:nvPicPr>
          <p:cNvPr id="5" name="Рисунок 4"/>
          <p:cNvPicPr>
            <a:picLocks noChangeAspect="1"/>
          </p:cNvPicPr>
          <p:nvPr/>
        </p:nvPicPr>
        <p:blipFill>
          <a:blip r:embed="rId2"/>
          <a:stretch>
            <a:fillRect/>
          </a:stretch>
        </p:blipFill>
        <p:spPr>
          <a:xfrm>
            <a:off x="1528634" y="4648328"/>
            <a:ext cx="2857500" cy="1600200"/>
          </a:xfrm>
          <a:prstGeom prst="rect">
            <a:avLst/>
          </a:prstGeom>
        </p:spPr>
      </p:pic>
      <p:pic>
        <p:nvPicPr>
          <p:cNvPr id="6" name="Рисунок 5"/>
          <p:cNvPicPr>
            <a:picLocks noChangeAspect="1"/>
          </p:cNvPicPr>
          <p:nvPr/>
        </p:nvPicPr>
        <p:blipFill>
          <a:blip r:embed="rId3"/>
          <a:stretch>
            <a:fillRect/>
          </a:stretch>
        </p:blipFill>
        <p:spPr>
          <a:xfrm>
            <a:off x="7825946" y="4663646"/>
            <a:ext cx="2792626" cy="1647825"/>
          </a:xfrm>
          <a:prstGeom prst="rect">
            <a:avLst/>
          </a:prstGeom>
        </p:spPr>
      </p:pic>
      <p:pic>
        <p:nvPicPr>
          <p:cNvPr id="8" name="Рисунок 7"/>
          <p:cNvPicPr>
            <a:picLocks noChangeAspect="1"/>
          </p:cNvPicPr>
          <p:nvPr/>
        </p:nvPicPr>
        <p:blipFill>
          <a:blip r:embed="rId4"/>
          <a:stretch>
            <a:fillRect/>
          </a:stretch>
        </p:blipFill>
        <p:spPr>
          <a:xfrm>
            <a:off x="838200" y="1927654"/>
            <a:ext cx="2887104" cy="2034618"/>
          </a:xfrm>
          <a:prstGeom prst="rect">
            <a:avLst/>
          </a:prstGeom>
        </p:spPr>
      </p:pic>
      <p:pic>
        <p:nvPicPr>
          <p:cNvPr id="9" name="Рисунок 8"/>
          <p:cNvPicPr>
            <a:picLocks noChangeAspect="1"/>
          </p:cNvPicPr>
          <p:nvPr/>
        </p:nvPicPr>
        <p:blipFill>
          <a:blip r:embed="rId5"/>
          <a:stretch>
            <a:fillRect/>
          </a:stretch>
        </p:blipFill>
        <p:spPr>
          <a:xfrm>
            <a:off x="8320216" y="1927655"/>
            <a:ext cx="3033584" cy="2034617"/>
          </a:xfrm>
          <a:prstGeom prst="rect">
            <a:avLst/>
          </a:prstGeom>
        </p:spPr>
      </p:pic>
      <p:pic>
        <p:nvPicPr>
          <p:cNvPr id="10" name="Рисунок 9"/>
          <p:cNvPicPr>
            <a:picLocks noChangeAspect="1"/>
          </p:cNvPicPr>
          <p:nvPr/>
        </p:nvPicPr>
        <p:blipFill>
          <a:blip r:embed="rId6"/>
          <a:stretch>
            <a:fillRect/>
          </a:stretch>
        </p:blipFill>
        <p:spPr>
          <a:xfrm>
            <a:off x="4316627" y="2171055"/>
            <a:ext cx="3558746" cy="2771647"/>
          </a:xfrm>
          <a:prstGeom prst="rect">
            <a:avLst/>
          </a:prstGeom>
        </p:spPr>
      </p:pic>
    </p:spTree>
    <p:extLst>
      <p:ext uri="{BB962C8B-B14F-4D97-AF65-F5344CB8AC3E}">
        <p14:creationId xmlns:p14="http://schemas.microsoft.com/office/powerpoint/2010/main" val="371911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750" fill="hold"/>
                                        <p:tgtEl>
                                          <p:spTgt spid="10"/>
                                        </p:tgtEl>
                                        <p:attrNameLst>
                                          <p:attrName>ppt_w</p:attrName>
                                        </p:attrNameLst>
                                      </p:cBhvr>
                                      <p:tavLst>
                                        <p:tav tm="0">
                                          <p:val>
                                            <p:fltVal val="0"/>
                                          </p:val>
                                        </p:tav>
                                        <p:tav tm="100000">
                                          <p:val>
                                            <p:strVal val="#ppt_w"/>
                                          </p:val>
                                        </p:tav>
                                      </p:tavLst>
                                    </p:anim>
                                    <p:anim calcmode="lin" valueType="num">
                                      <p:cBhvr>
                                        <p:cTn id="15" dur="1750" fill="hold"/>
                                        <p:tgtEl>
                                          <p:spTgt spid="10"/>
                                        </p:tgtEl>
                                        <p:attrNameLst>
                                          <p:attrName>ppt_h</p:attrName>
                                        </p:attrNameLst>
                                      </p:cBhvr>
                                      <p:tavLst>
                                        <p:tav tm="0">
                                          <p:val>
                                            <p:fltVal val="0"/>
                                          </p:val>
                                        </p:tav>
                                        <p:tav tm="100000">
                                          <p:val>
                                            <p:strVal val="#ppt_h"/>
                                          </p:val>
                                        </p:tav>
                                      </p:tavLst>
                                    </p:anim>
                                    <p:animEffect transition="in" filter="fade">
                                      <p:cBhvr>
                                        <p:cTn id="16" dur="175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750" fill="hold"/>
                                        <p:tgtEl>
                                          <p:spTgt spid="9"/>
                                        </p:tgtEl>
                                        <p:attrNameLst>
                                          <p:attrName>ppt_w</p:attrName>
                                        </p:attrNameLst>
                                      </p:cBhvr>
                                      <p:tavLst>
                                        <p:tav tm="0">
                                          <p:val>
                                            <p:fltVal val="0"/>
                                          </p:val>
                                        </p:tav>
                                        <p:tav tm="100000">
                                          <p:val>
                                            <p:strVal val="#ppt_w"/>
                                          </p:val>
                                        </p:tav>
                                      </p:tavLst>
                                    </p:anim>
                                    <p:anim calcmode="lin" valueType="num">
                                      <p:cBhvr>
                                        <p:cTn id="22" dur="1750" fill="hold"/>
                                        <p:tgtEl>
                                          <p:spTgt spid="9"/>
                                        </p:tgtEl>
                                        <p:attrNameLst>
                                          <p:attrName>ppt_h</p:attrName>
                                        </p:attrNameLst>
                                      </p:cBhvr>
                                      <p:tavLst>
                                        <p:tav tm="0">
                                          <p:val>
                                            <p:fltVal val="0"/>
                                          </p:val>
                                        </p:tav>
                                        <p:tav tm="100000">
                                          <p:val>
                                            <p:strVal val="#ppt_h"/>
                                          </p:val>
                                        </p:tav>
                                      </p:tavLst>
                                    </p:anim>
                                    <p:animEffect transition="in" filter="fade">
                                      <p:cBhvr>
                                        <p:cTn id="23" dur="17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750" fill="hold"/>
                                        <p:tgtEl>
                                          <p:spTgt spid="8"/>
                                        </p:tgtEl>
                                        <p:attrNameLst>
                                          <p:attrName>ppt_w</p:attrName>
                                        </p:attrNameLst>
                                      </p:cBhvr>
                                      <p:tavLst>
                                        <p:tav tm="0">
                                          <p:val>
                                            <p:fltVal val="0"/>
                                          </p:val>
                                        </p:tav>
                                        <p:tav tm="100000">
                                          <p:val>
                                            <p:strVal val="#ppt_w"/>
                                          </p:val>
                                        </p:tav>
                                      </p:tavLst>
                                    </p:anim>
                                    <p:anim calcmode="lin" valueType="num">
                                      <p:cBhvr>
                                        <p:cTn id="29" dur="1750" fill="hold"/>
                                        <p:tgtEl>
                                          <p:spTgt spid="8"/>
                                        </p:tgtEl>
                                        <p:attrNameLst>
                                          <p:attrName>ppt_h</p:attrName>
                                        </p:attrNameLst>
                                      </p:cBhvr>
                                      <p:tavLst>
                                        <p:tav tm="0">
                                          <p:val>
                                            <p:fltVal val="0"/>
                                          </p:val>
                                        </p:tav>
                                        <p:tav tm="100000">
                                          <p:val>
                                            <p:strVal val="#ppt_h"/>
                                          </p:val>
                                        </p:tav>
                                      </p:tavLst>
                                    </p:anim>
                                    <p:animEffect transition="in" filter="fade">
                                      <p:cBhvr>
                                        <p:cTn id="30" dur="17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750" fill="hold"/>
                                        <p:tgtEl>
                                          <p:spTgt spid="5"/>
                                        </p:tgtEl>
                                        <p:attrNameLst>
                                          <p:attrName>ppt_w</p:attrName>
                                        </p:attrNameLst>
                                      </p:cBhvr>
                                      <p:tavLst>
                                        <p:tav tm="0">
                                          <p:val>
                                            <p:fltVal val="0"/>
                                          </p:val>
                                        </p:tav>
                                        <p:tav tm="100000">
                                          <p:val>
                                            <p:strVal val="#ppt_w"/>
                                          </p:val>
                                        </p:tav>
                                      </p:tavLst>
                                    </p:anim>
                                    <p:anim calcmode="lin" valueType="num">
                                      <p:cBhvr>
                                        <p:cTn id="36" dur="1750" fill="hold"/>
                                        <p:tgtEl>
                                          <p:spTgt spid="5"/>
                                        </p:tgtEl>
                                        <p:attrNameLst>
                                          <p:attrName>ppt_h</p:attrName>
                                        </p:attrNameLst>
                                      </p:cBhvr>
                                      <p:tavLst>
                                        <p:tav tm="0">
                                          <p:val>
                                            <p:fltVal val="0"/>
                                          </p:val>
                                        </p:tav>
                                        <p:tav tm="100000">
                                          <p:val>
                                            <p:strVal val="#ppt_h"/>
                                          </p:val>
                                        </p:tav>
                                      </p:tavLst>
                                    </p:anim>
                                    <p:animEffect transition="in" filter="fade">
                                      <p:cBhvr>
                                        <p:cTn id="37" dur="175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750" fill="hold"/>
                                        <p:tgtEl>
                                          <p:spTgt spid="6"/>
                                        </p:tgtEl>
                                        <p:attrNameLst>
                                          <p:attrName>ppt_w</p:attrName>
                                        </p:attrNameLst>
                                      </p:cBhvr>
                                      <p:tavLst>
                                        <p:tav tm="0">
                                          <p:val>
                                            <p:fltVal val="0"/>
                                          </p:val>
                                        </p:tav>
                                        <p:tav tm="100000">
                                          <p:val>
                                            <p:strVal val="#ppt_w"/>
                                          </p:val>
                                        </p:tav>
                                      </p:tavLst>
                                    </p:anim>
                                    <p:anim calcmode="lin" valueType="num">
                                      <p:cBhvr>
                                        <p:cTn id="43" dur="1750" fill="hold"/>
                                        <p:tgtEl>
                                          <p:spTgt spid="6"/>
                                        </p:tgtEl>
                                        <p:attrNameLst>
                                          <p:attrName>ppt_h</p:attrName>
                                        </p:attrNameLst>
                                      </p:cBhvr>
                                      <p:tavLst>
                                        <p:tav tm="0">
                                          <p:val>
                                            <p:fltVal val="0"/>
                                          </p:val>
                                        </p:tav>
                                        <p:tav tm="100000">
                                          <p:val>
                                            <p:strVal val="#ppt_h"/>
                                          </p:val>
                                        </p:tav>
                                      </p:tavLst>
                                    </p:anim>
                                    <p:animEffect transition="in" filter="fade">
                                      <p:cBhvr>
                                        <p:cTn id="44"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200" dirty="0" smtClean="0">
                <a:latin typeface="Times New Roman" panose="02020603050405020304" pitchFamily="18" charset="0"/>
                <a:cs typeface="Times New Roman" panose="02020603050405020304" pitchFamily="18" charset="0"/>
              </a:rPr>
              <a:t>Біологічна зброя може застосовуватися для зараження:</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47934" y="1389019"/>
            <a:ext cx="11648649" cy="4351338"/>
          </a:xfrm>
        </p:spPr>
        <p:txBody>
          <a:bodyPr>
            <a:normAutofit/>
          </a:bodyPr>
          <a:lstStyle/>
          <a:p>
            <a:pPr marL="0" indent="0" algn="ctr">
              <a:buNone/>
            </a:pPr>
            <a:r>
              <a:rPr lang="uk-UA" sz="4400" dirty="0" smtClean="0">
                <a:latin typeface="Times New Roman" panose="02020603050405020304" pitchFamily="18" charset="0"/>
                <a:cs typeface="Times New Roman" panose="02020603050405020304" pitchFamily="18" charset="0"/>
              </a:rPr>
              <a:t>людей</a:t>
            </a:r>
          </a:p>
          <a:p>
            <a:pPr marL="0" indent="0">
              <a:buNone/>
            </a:pPr>
            <a:endParaRPr lang="uk-UA" sz="2400" dirty="0" smtClean="0">
              <a:latin typeface="Times New Roman" panose="02020603050405020304" pitchFamily="18" charset="0"/>
              <a:cs typeface="Times New Roman" panose="02020603050405020304" pitchFamily="18" charset="0"/>
            </a:endParaRPr>
          </a:p>
          <a:p>
            <a:pPr marL="0" indent="0">
              <a:buNone/>
            </a:pPr>
            <a:r>
              <a:rPr lang="uk-UA" sz="2400" dirty="0" smtClean="0">
                <a:latin typeface="Times New Roman" panose="02020603050405020304" pitchFamily="18" charset="0"/>
                <a:cs typeface="Times New Roman" panose="02020603050405020304" pitchFamily="18" charset="0"/>
              </a:rPr>
              <a:t>натуральна віспа                  кір                     сибірська виразка                бубонна чума                  </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403803" y="3486407"/>
            <a:ext cx="1733550" cy="2638425"/>
          </a:xfrm>
          <a:prstGeom prst="rect">
            <a:avLst/>
          </a:prstGeom>
        </p:spPr>
      </p:pic>
      <p:pic>
        <p:nvPicPr>
          <p:cNvPr id="5" name="Рисунок 4"/>
          <p:cNvPicPr>
            <a:picLocks noChangeAspect="1"/>
          </p:cNvPicPr>
          <p:nvPr/>
        </p:nvPicPr>
        <p:blipFill>
          <a:blip r:embed="rId3"/>
          <a:stretch>
            <a:fillRect/>
          </a:stretch>
        </p:blipFill>
        <p:spPr>
          <a:xfrm>
            <a:off x="3256906" y="3486407"/>
            <a:ext cx="1724025" cy="2647950"/>
          </a:xfrm>
          <a:prstGeom prst="rect">
            <a:avLst/>
          </a:prstGeom>
        </p:spPr>
      </p:pic>
      <p:pic>
        <p:nvPicPr>
          <p:cNvPr id="6" name="Рисунок 5"/>
          <p:cNvPicPr>
            <a:picLocks noChangeAspect="1"/>
          </p:cNvPicPr>
          <p:nvPr/>
        </p:nvPicPr>
        <p:blipFill>
          <a:blip r:embed="rId4"/>
          <a:stretch>
            <a:fillRect/>
          </a:stretch>
        </p:blipFill>
        <p:spPr>
          <a:xfrm>
            <a:off x="5674808" y="3959182"/>
            <a:ext cx="2562225" cy="1781175"/>
          </a:xfrm>
          <a:prstGeom prst="rect">
            <a:avLst/>
          </a:prstGeom>
        </p:spPr>
      </p:pic>
      <p:pic>
        <p:nvPicPr>
          <p:cNvPr id="7" name="Рисунок 6"/>
          <p:cNvPicPr>
            <a:picLocks noChangeAspect="1"/>
          </p:cNvPicPr>
          <p:nvPr/>
        </p:nvPicPr>
        <p:blipFill>
          <a:blip r:embed="rId5"/>
          <a:stretch>
            <a:fillRect/>
          </a:stretch>
        </p:blipFill>
        <p:spPr>
          <a:xfrm>
            <a:off x="8930910" y="3959182"/>
            <a:ext cx="2790825" cy="1638300"/>
          </a:xfrm>
          <a:prstGeom prst="rect">
            <a:avLst/>
          </a:prstGeom>
        </p:spPr>
      </p:pic>
    </p:spTree>
    <p:extLst>
      <p:ext uri="{BB962C8B-B14F-4D97-AF65-F5344CB8AC3E}">
        <p14:creationId xmlns:p14="http://schemas.microsoft.com/office/powerpoint/2010/main" val="41042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7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75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75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75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500" fill="hold"/>
                                        <p:tgtEl>
                                          <p:spTgt spid="4"/>
                                        </p:tgtEl>
                                        <p:attrNameLst>
                                          <p:attrName>ppt_w</p:attrName>
                                        </p:attrNameLst>
                                      </p:cBhvr>
                                      <p:tavLst>
                                        <p:tav tm="0">
                                          <p:val>
                                            <p:fltVal val="0"/>
                                          </p:val>
                                        </p:tav>
                                        <p:tav tm="100000">
                                          <p:val>
                                            <p:strVal val="#ppt_w"/>
                                          </p:val>
                                        </p:tav>
                                      </p:tavLst>
                                    </p:anim>
                                    <p:anim calcmode="lin" valueType="num">
                                      <p:cBhvr>
                                        <p:cTn id="29" dur="1500" fill="hold"/>
                                        <p:tgtEl>
                                          <p:spTgt spid="4"/>
                                        </p:tgtEl>
                                        <p:attrNameLst>
                                          <p:attrName>ppt_h</p:attrName>
                                        </p:attrNameLst>
                                      </p:cBhvr>
                                      <p:tavLst>
                                        <p:tav tm="0">
                                          <p:val>
                                            <p:fltVal val="0"/>
                                          </p:val>
                                        </p:tav>
                                        <p:tav tm="100000">
                                          <p:val>
                                            <p:strVal val="#ppt_h"/>
                                          </p:val>
                                        </p:tav>
                                      </p:tavLst>
                                    </p:anim>
                                    <p:animEffect transition="in" filter="fade">
                                      <p:cBhvr>
                                        <p:cTn id="30" dur="1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500" fill="hold"/>
                                        <p:tgtEl>
                                          <p:spTgt spid="5"/>
                                        </p:tgtEl>
                                        <p:attrNameLst>
                                          <p:attrName>ppt_w</p:attrName>
                                        </p:attrNameLst>
                                      </p:cBhvr>
                                      <p:tavLst>
                                        <p:tav tm="0">
                                          <p:val>
                                            <p:fltVal val="0"/>
                                          </p:val>
                                        </p:tav>
                                        <p:tav tm="100000">
                                          <p:val>
                                            <p:strVal val="#ppt_w"/>
                                          </p:val>
                                        </p:tav>
                                      </p:tavLst>
                                    </p:anim>
                                    <p:anim calcmode="lin" valueType="num">
                                      <p:cBhvr>
                                        <p:cTn id="36" dur="1500" fill="hold"/>
                                        <p:tgtEl>
                                          <p:spTgt spid="5"/>
                                        </p:tgtEl>
                                        <p:attrNameLst>
                                          <p:attrName>ppt_h</p:attrName>
                                        </p:attrNameLst>
                                      </p:cBhvr>
                                      <p:tavLst>
                                        <p:tav tm="0">
                                          <p:val>
                                            <p:fltVal val="0"/>
                                          </p:val>
                                        </p:tav>
                                        <p:tav tm="100000">
                                          <p:val>
                                            <p:strVal val="#ppt_h"/>
                                          </p:val>
                                        </p:tav>
                                      </p:tavLst>
                                    </p:anim>
                                    <p:animEffect transition="in" filter="fade">
                                      <p:cBhvr>
                                        <p:cTn id="37" dur="1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500" fill="hold"/>
                                        <p:tgtEl>
                                          <p:spTgt spid="6"/>
                                        </p:tgtEl>
                                        <p:attrNameLst>
                                          <p:attrName>ppt_w</p:attrName>
                                        </p:attrNameLst>
                                      </p:cBhvr>
                                      <p:tavLst>
                                        <p:tav tm="0">
                                          <p:val>
                                            <p:fltVal val="0"/>
                                          </p:val>
                                        </p:tav>
                                        <p:tav tm="100000">
                                          <p:val>
                                            <p:strVal val="#ppt_w"/>
                                          </p:val>
                                        </p:tav>
                                      </p:tavLst>
                                    </p:anim>
                                    <p:anim calcmode="lin" valueType="num">
                                      <p:cBhvr>
                                        <p:cTn id="43" dur="1500" fill="hold"/>
                                        <p:tgtEl>
                                          <p:spTgt spid="6"/>
                                        </p:tgtEl>
                                        <p:attrNameLst>
                                          <p:attrName>ppt_h</p:attrName>
                                        </p:attrNameLst>
                                      </p:cBhvr>
                                      <p:tavLst>
                                        <p:tav tm="0">
                                          <p:val>
                                            <p:fltVal val="0"/>
                                          </p:val>
                                        </p:tav>
                                        <p:tav tm="100000">
                                          <p:val>
                                            <p:strVal val="#ppt_h"/>
                                          </p:val>
                                        </p:tav>
                                      </p:tavLst>
                                    </p:anim>
                                    <p:animEffect transition="in" filter="fade">
                                      <p:cBhvr>
                                        <p:cTn id="44" dur="1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500" fill="hold"/>
                                        <p:tgtEl>
                                          <p:spTgt spid="7"/>
                                        </p:tgtEl>
                                        <p:attrNameLst>
                                          <p:attrName>ppt_w</p:attrName>
                                        </p:attrNameLst>
                                      </p:cBhvr>
                                      <p:tavLst>
                                        <p:tav tm="0">
                                          <p:val>
                                            <p:fltVal val="0"/>
                                          </p:val>
                                        </p:tav>
                                        <p:tav tm="100000">
                                          <p:val>
                                            <p:strVal val="#ppt_w"/>
                                          </p:val>
                                        </p:tav>
                                      </p:tavLst>
                                    </p:anim>
                                    <p:anim calcmode="lin" valueType="num">
                                      <p:cBhvr>
                                        <p:cTn id="50" dur="1500" fill="hold"/>
                                        <p:tgtEl>
                                          <p:spTgt spid="7"/>
                                        </p:tgtEl>
                                        <p:attrNameLst>
                                          <p:attrName>ppt_h</p:attrName>
                                        </p:attrNameLst>
                                      </p:cBhvr>
                                      <p:tavLst>
                                        <p:tav tm="0">
                                          <p:val>
                                            <p:fltVal val="0"/>
                                          </p:val>
                                        </p:tav>
                                        <p:tav tm="100000">
                                          <p:val>
                                            <p:strVal val="#ppt_h"/>
                                          </p:val>
                                        </p:tav>
                                      </p:tavLst>
                                    </p:anim>
                                    <p:animEffect transition="in" filter="fade">
                                      <p:cBhvr>
                                        <p:cTn id="5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400" dirty="0" smtClean="0">
                <a:latin typeface="Times New Roman" panose="02020603050405020304" pitchFamily="18" charset="0"/>
                <a:cs typeface="Times New Roman" panose="02020603050405020304" pitchFamily="18" charset="0"/>
              </a:rPr>
              <a:t>тварин</a:t>
            </a:r>
            <a:endParaRPr lang="ru-RU" sz="4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40299" y="1690688"/>
            <a:ext cx="11911657" cy="4351338"/>
          </a:xfrm>
        </p:spPr>
        <p:txBody>
          <a:bodyPr>
            <a:normAutofit/>
          </a:bodyPr>
          <a:lstStyle/>
          <a:p>
            <a:pPr marL="0" indent="0">
              <a:buNone/>
            </a:pPr>
            <a:r>
              <a:rPr lang="uk-UA" sz="2400" dirty="0" smtClean="0">
                <a:latin typeface="Times New Roman" panose="02020603050405020304" pitchFamily="18" charset="0"/>
                <a:cs typeface="Times New Roman" panose="02020603050405020304" pitchFamily="18" charset="0"/>
              </a:rPr>
              <a:t>          ящур                               чума                               віспа                     сибірська виразка</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40299" y="2670787"/>
            <a:ext cx="2438143" cy="2039530"/>
          </a:xfrm>
          <a:prstGeom prst="rect">
            <a:avLst/>
          </a:prstGeom>
        </p:spPr>
      </p:pic>
      <p:pic>
        <p:nvPicPr>
          <p:cNvPr id="5" name="Рисунок 4"/>
          <p:cNvPicPr>
            <a:picLocks noChangeAspect="1"/>
          </p:cNvPicPr>
          <p:nvPr/>
        </p:nvPicPr>
        <p:blipFill>
          <a:blip r:embed="rId3"/>
          <a:stretch>
            <a:fillRect/>
          </a:stretch>
        </p:blipFill>
        <p:spPr>
          <a:xfrm>
            <a:off x="9278765" y="2670787"/>
            <a:ext cx="2495550" cy="2078627"/>
          </a:xfrm>
          <a:prstGeom prst="rect">
            <a:avLst/>
          </a:prstGeom>
        </p:spPr>
      </p:pic>
      <p:pic>
        <p:nvPicPr>
          <p:cNvPr id="6" name="Рисунок 5"/>
          <p:cNvPicPr>
            <a:picLocks noChangeAspect="1"/>
          </p:cNvPicPr>
          <p:nvPr/>
        </p:nvPicPr>
        <p:blipFill>
          <a:blip r:embed="rId4"/>
          <a:stretch>
            <a:fillRect/>
          </a:stretch>
        </p:blipFill>
        <p:spPr>
          <a:xfrm>
            <a:off x="3103733" y="2670787"/>
            <a:ext cx="2466975" cy="2087231"/>
          </a:xfrm>
          <a:prstGeom prst="rect">
            <a:avLst/>
          </a:prstGeom>
        </p:spPr>
      </p:pic>
      <p:pic>
        <p:nvPicPr>
          <p:cNvPr id="7" name="Рисунок 6"/>
          <p:cNvPicPr>
            <a:picLocks noChangeAspect="1"/>
          </p:cNvPicPr>
          <p:nvPr/>
        </p:nvPicPr>
        <p:blipFill>
          <a:blip r:embed="rId5"/>
          <a:stretch>
            <a:fillRect/>
          </a:stretch>
        </p:blipFill>
        <p:spPr>
          <a:xfrm>
            <a:off x="6095999" y="2670787"/>
            <a:ext cx="2657475" cy="2078628"/>
          </a:xfrm>
          <a:prstGeom prst="rect">
            <a:avLst/>
          </a:prstGeom>
        </p:spPr>
      </p:pic>
    </p:spTree>
    <p:extLst>
      <p:ext uri="{BB962C8B-B14F-4D97-AF65-F5344CB8AC3E}">
        <p14:creationId xmlns:p14="http://schemas.microsoft.com/office/powerpoint/2010/main" val="26990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500" fill="hold"/>
                                        <p:tgtEl>
                                          <p:spTgt spid="4"/>
                                        </p:tgtEl>
                                        <p:attrNameLst>
                                          <p:attrName>ppt_w</p:attrName>
                                        </p:attrNameLst>
                                      </p:cBhvr>
                                      <p:tavLst>
                                        <p:tav tm="0">
                                          <p:val>
                                            <p:fltVal val="0"/>
                                          </p:val>
                                        </p:tav>
                                        <p:tav tm="100000">
                                          <p:val>
                                            <p:strVal val="#ppt_w"/>
                                          </p:val>
                                        </p:tav>
                                      </p:tavLst>
                                    </p:anim>
                                    <p:anim calcmode="lin" valueType="num">
                                      <p:cBhvr>
                                        <p:cTn id="22" dur="1500" fill="hold"/>
                                        <p:tgtEl>
                                          <p:spTgt spid="4"/>
                                        </p:tgtEl>
                                        <p:attrNameLst>
                                          <p:attrName>ppt_h</p:attrName>
                                        </p:attrNameLst>
                                      </p:cBhvr>
                                      <p:tavLst>
                                        <p:tav tm="0">
                                          <p:val>
                                            <p:fltVal val="0"/>
                                          </p:val>
                                        </p:tav>
                                        <p:tav tm="100000">
                                          <p:val>
                                            <p:strVal val="#ppt_h"/>
                                          </p:val>
                                        </p:tav>
                                      </p:tavLst>
                                    </p:anim>
                                    <p:animEffect transition="in" filter="fade">
                                      <p:cBhvr>
                                        <p:cTn id="23" dur="1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fltVal val="0"/>
                                          </p:val>
                                        </p:tav>
                                        <p:tav tm="100000">
                                          <p:val>
                                            <p:strVal val="#ppt_h"/>
                                          </p:val>
                                        </p:tav>
                                      </p:tavLst>
                                    </p:anim>
                                    <p:animEffect transition="in" filter="fade">
                                      <p:cBhvr>
                                        <p:cTn id="30" dur="1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500" fill="hold"/>
                                        <p:tgtEl>
                                          <p:spTgt spid="7"/>
                                        </p:tgtEl>
                                        <p:attrNameLst>
                                          <p:attrName>ppt_w</p:attrName>
                                        </p:attrNameLst>
                                      </p:cBhvr>
                                      <p:tavLst>
                                        <p:tav tm="0">
                                          <p:val>
                                            <p:fltVal val="0"/>
                                          </p:val>
                                        </p:tav>
                                        <p:tav tm="100000">
                                          <p:val>
                                            <p:strVal val="#ppt_w"/>
                                          </p:val>
                                        </p:tav>
                                      </p:tavLst>
                                    </p:anim>
                                    <p:anim calcmode="lin" valueType="num">
                                      <p:cBhvr>
                                        <p:cTn id="36" dur="1500" fill="hold"/>
                                        <p:tgtEl>
                                          <p:spTgt spid="7"/>
                                        </p:tgtEl>
                                        <p:attrNameLst>
                                          <p:attrName>ppt_h</p:attrName>
                                        </p:attrNameLst>
                                      </p:cBhvr>
                                      <p:tavLst>
                                        <p:tav tm="0">
                                          <p:val>
                                            <p:fltVal val="0"/>
                                          </p:val>
                                        </p:tav>
                                        <p:tav tm="100000">
                                          <p:val>
                                            <p:strVal val="#ppt_h"/>
                                          </p:val>
                                        </p:tav>
                                      </p:tavLst>
                                    </p:anim>
                                    <p:animEffect transition="in" filter="fade">
                                      <p:cBhvr>
                                        <p:cTn id="37" dur="1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500" fill="hold"/>
                                        <p:tgtEl>
                                          <p:spTgt spid="5"/>
                                        </p:tgtEl>
                                        <p:attrNameLst>
                                          <p:attrName>ppt_w</p:attrName>
                                        </p:attrNameLst>
                                      </p:cBhvr>
                                      <p:tavLst>
                                        <p:tav tm="0">
                                          <p:val>
                                            <p:fltVal val="0"/>
                                          </p:val>
                                        </p:tav>
                                        <p:tav tm="100000">
                                          <p:val>
                                            <p:strVal val="#ppt_w"/>
                                          </p:val>
                                        </p:tav>
                                      </p:tavLst>
                                    </p:anim>
                                    <p:anim calcmode="lin" valueType="num">
                                      <p:cBhvr>
                                        <p:cTn id="43" dur="1500" fill="hold"/>
                                        <p:tgtEl>
                                          <p:spTgt spid="5"/>
                                        </p:tgtEl>
                                        <p:attrNameLst>
                                          <p:attrName>ppt_h</p:attrName>
                                        </p:attrNameLst>
                                      </p:cBhvr>
                                      <p:tavLst>
                                        <p:tav tm="0">
                                          <p:val>
                                            <p:fltVal val="0"/>
                                          </p:val>
                                        </p:tav>
                                        <p:tav tm="100000">
                                          <p:val>
                                            <p:strVal val="#ppt_h"/>
                                          </p:val>
                                        </p:tav>
                                      </p:tavLst>
                                    </p:anim>
                                    <p:animEffect transition="in" filter="fade">
                                      <p:cBhvr>
                                        <p:cTn id="4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4400" dirty="0" smtClean="0">
                <a:latin typeface="Times New Roman" panose="02020603050405020304" pitchFamily="18" charset="0"/>
                <a:cs typeface="Times New Roman" panose="02020603050405020304" pitchFamily="18" charset="0"/>
              </a:rPr>
              <a:t>рослин</a:t>
            </a:r>
            <a:endParaRPr lang="ru-RU" sz="4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buNone/>
            </a:pPr>
            <a:r>
              <a:rPr lang="uk-UA" sz="2400" dirty="0">
                <a:latin typeface="Times New Roman" panose="02020603050405020304" pitchFamily="18" charset="0"/>
                <a:cs typeface="Times New Roman" panose="02020603050405020304" pitchFamily="18" charset="0"/>
              </a:rPr>
              <a:t>с</a:t>
            </a:r>
            <a:r>
              <a:rPr lang="uk-UA" sz="2400" dirty="0" smtClean="0">
                <a:latin typeface="Times New Roman" panose="02020603050405020304" pitchFamily="18" charset="0"/>
                <a:cs typeface="Times New Roman" panose="02020603050405020304" pitchFamily="18" charset="0"/>
              </a:rPr>
              <a:t>теблова іржа злакових культур                               фітофтороз картоплі</a:t>
            </a:r>
            <a:endParaRPr lang="ru-RU" sz="24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556952" y="2371295"/>
            <a:ext cx="3352800" cy="3940605"/>
          </a:xfrm>
          <a:prstGeom prst="rect">
            <a:avLst/>
          </a:prstGeom>
        </p:spPr>
      </p:pic>
      <p:pic>
        <p:nvPicPr>
          <p:cNvPr id="6" name="Рисунок 5"/>
          <p:cNvPicPr>
            <a:picLocks noChangeAspect="1"/>
          </p:cNvPicPr>
          <p:nvPr/>
        </p:nvPicPr>
        <p:blipFill>
          <a:blip r:embed="rId3"/>
          <a:stretch>
            <a:fillRect/>
          </a:stretch>
        </p:blipFill>
        <p:spPr>
          <a:xfrm>
            <a:off x="7249297" y="2371295"/>
            <a:ext cx="3517557" cy="3940605"/>
          </a:xfrm>
          <a:prstGeom prst="rect">
            <a:avLst/>
          </a:prstGeom>
        </p:spPr>
      </p:pic>
    </p:spTree>
    <p:extLst>
      <p:ext uri="{BB962C8B-B14F-4D97-AF65-F5344CB8AC3E}">
        <p14:creationId xmlns:p14="http://schemas.microsoft.com/office/powerpoint/2010/main" val="18780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1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0" fill="hold"/>
                                        <p:tgtEl>
                                          <p:spTgt spid="5"/>
                                        </p:tgtEl>
                                        <p:attrNameLst>
                                          <p:attrName>ppt_w</p:attrName>
                                        </p:attrNameLst>
                                      </p:cBhvr>
                                      <p:tavLst>
                                        <p:tav tm="0">
                                          <p:val>
                                            <p:fltVal val="0"/>
                                          </p:val>
                                        </p:tav>
                                        <p:tav tm="100000">
                                          <p:val>
                                            <p:strVal val="#ppt_w"/>
                                          </p:val>
                                        </p:tav>
                                      </p:tavLst>
                                    </p:anim>
                                    <p:anim calcmode="lin" valueType="num">
                                      <p:cBhvr>
                                        <p:cTn id="22" dur="1500" fill="hold"/>
                                        <p:tgtEl>
                                          <p:spTgt spid="5"/>
                                        </p:tgtEl>
                                        <p:attrNameLst>
                                          <p:attrName>ppt_h</p:attrName>
                                        </p:attrNameLst>
                                      </p:cBhvr>
                                      <p:tavLst>
                                        <p:tav tm="0">
                                          <p:val>
                                            <p:fltVal val="0"/>
                                          </p:val>
                                        </p:tav>
                                        <p:tav tm="100000">
                                          <p:val>
                                            <p:strVal val="#ppt_h"/>
                                          </p:val>
                                        </p:tav>
                                      </p:tavLst>
                                    </p:anim>
                                    <p:animEffect transition="in" filter="fade">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500" fill="hold"/>
                                        <p:tgtEl>
                                          <p:spTgt spid="6"/>
                                        </p:tgtEl>
                                        <p:attrNameLst>
                                          <p:attrName>ppt_w</p:attrName>
                                        </p:attrNameLst>
                                      </p:cBhvr>
                                      <p:tavLst>
                                        <p:tav tm="0">
                                          <p:val>
                                            <p:fltVal val="0"/>
                                          </p:val>
                                        </p:tav>
                                        <p:tav tm="100000">
                                          <p:val>
                                            <p:strVal val="#ppt_w"/>
                                          </p:val>
                                        </p:tav>
                                      </p:tavLst>
                                    </p:anim>
                                    <p:anim calcmode="lin" valueType="num">
                                      <p:cBhvr>
                                        <p:cTn id="29" dur="1500" fill="hold"/>
                                        <p:tgtEl>
                                          <p:spTgt spid="6"/>
                                        </p:tgtEl>
                                        <p:attrNameLst>
                                          <p:attrName>ppt_h</p:attrName>
                                        </p:attrNameLst>
                                      </p:cBhvr>
                                      <p:tavLst>
                                        <p:tav tm="0">
                                          <p:val>
                                            <p:fltVal val="0"/>
                                          </p:val>
                                        </p:tav>
                                        <p:tav tm="100000">
                                          <p:val>
                                            <p:strVal val="#ppt_h"/>
                                          </p:val>
                                        </p:tav>
                                      </p:tavLst>
                                    </p:anim>
                                    <p:animEffect transition="in" filter="fade">
                                      <p:cBhvr>
                                        <p:cTn id="30"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Глубина">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Глубина</Template>
  <TotalTime>572</TotalTime>
  <Words>1111</Words>
  <Application>Microsoft Office PowerPoint</Application>
  <PresentationFormat>Произвольный</PresentationFormat>
  <Paragraphs>99</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Глубина</vt:lpstr>
      <vt:lpstr>Захист від біологічної зброї. Контроль озброєнь.</vt:lpstr>
      <vt:lpstr>План</vt:lpstr>
      <vt:lpstr>Способи застосування біологічної зброї:</vt:lpstr>
      <vt:lpstr>                                                 Диверсійний спосіб    Застосування біологічних засобів полягає в потайливому зараженні повітря, води, продовольства, фуражу . На його застосування вказує одночасне виникнення масових захворювань людей, тварин у кордонів визначеної території.</vt:lpstr>
      <vt:lpstr>                                          Трансмісивний спосіб    Розсіювання штучно заражених переносників, що через укуси передають збудники небезпечних для людини і тварин захворювань. Заражені переносники захворювань поширюються за допомогою ентомологічних боєприпасів – авіаційних бомб і контейнерів спеціальної конструкції. Зовнішньою ознакою є наява значної кількості гризунів, кліщів поруч з викинутими контейнерами.</vt:lpstr>
      <vt:lpstr>Бактеріальна зброя призначена для масового знищення живої сили, сільськогосподарських тварин і посівів, а також псування деяких видів військових матеріалів і спорядження. </vt:lpstr>
      <vt:lpstr>Біологічна зброя може застосовуватися для зараження:</vt:lpstr>
      <vt:lpstr>тварин</vt:lpstr>
      <vt:lpstr>рослин</vt:lpstr>
      <vt:lpstr>Презентация PowerPoint</vt:lpstr>
      <vt:lpstr>Презентация PowerPoint</vt:lpstr>
      <vt:lpstr>    Наукові розробки біологічних засобів та їх застосування для ураження противника були розпочаті командуванням німецької армії в роки Першої світової війни.</vt:lpstr>
      <vt:lpstr>     Під час Другої світової війни в Німеччині в секретних науково-дослідних центрах розроблялися методи вирощування збудників небезпечних та інфекційних хвороб людей, сільськогосподарських тварин та способи їх застосування як біологічної зброї.</vt:lpstr>
      <vt:lpstr>    З 1941 року США розпочали дослідні роботи для створення і можливого застосування з військовою метою біологічних засобів. Був відкритий головний військовий науково-дослідний центр у штаті Меріленд, арсенал і завод для виробництва біологічних засобів у штаті Арканзас, випробувальний полігон у штаті Юта та ряд інших об'єктів. Подібні центри були створені і в інших країнах.</vt:lpstr>
      <vt:lpstr>   У 1979 році на території СРСР в Свердловську спалахнула епідемія сибірської виразки. Офіційно було оголошено, що причиною спалаху захворювання є вживання в їжу м'яса заражених тварин. Сучасні дослідники не сумніваються, що справжньою причиною поразки населення цієї небезпечною інфекцією стала аварія на секретній радянської лабораторії, де розробляли біологічну зброю. За короткий період було зареєстровано 79 випадків зараження, 68 з яких закінчилися летальним результатом. Це наочний приклад ефективності біологічної зброї: в результаті випадкового зараження смертність склала 86%</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Поширення на великій території за короткий час масового захворювання людей називається  епідемією.     Якщо захворювання охоплює багато країн,  частин світу, материки, то називається  пандемією.     Охоплення великих територій ураження  хворобою тварин називається епізоотією,  а масове ураження рослин- епіфітотією.</vt:lpstr>
      <vt:lpstr>Внаслідок використання біологічної зброї і розповсюдження хвороботворних бактерій і токсинів можуть утворюватися зони біологічного зараження та осередки біологічного ураження.</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Комп</dc:creator>
  <cp:lastModifiedBy>user</cp:lastModifiedBy>
  <cp:revision>61</cp:revision>
  <dcterms:created xsi:type="dcterms:W3CDTF">2020-01-04T17:24:13Z</dcterms:created>
  <dcterms:modified xsi:type="dcterms:W3CDTF">2021-09-02T09:59:21Z</dcterms:modified>
</cp:coreProperties>
</file>